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13"/>
  </p:notesMasterIdLst>
  <p:sldIdLst>
    <p:sldId id="269" r:id="rId2"/>
    <p:sldId id="310" r:id="rId3"/>
    <p:sldId id="292" r:id="rId4"/>
    <p:sldId id="293" r:id="rId5"/>
    <p:sldId id="305" r:id="rId6"/>
    <p:sldId id="297" r:id="rId7"/>
    <p:sldId id="307" r:id="rId8"/>
    <p:sldId id="299" r:id="rId9"/>
    <p:sldId id="304" r:id="rId10"/>
    <p:sldId id="308" r:id="rId11"/>
    <p:sldId id="309" r:id="rId12"/>
  </p:sldIdLst>
  <p:sldSz cx="6858000" cy="9144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00000"/>
    <a:srgbClr val="996633"/>
    <a:srgbClr val="C47B1A"/>
    <a:srgbClr val="D89F12"/>
    <a:srgbClr val="F68426"/>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0314" autoAdjust="0"/>
    <p:restoredTop sz="99805" autoAdjust="0"/>
  </p:normalViewPr>
  <p:slideViewPr>
    <p:cSldViewPr>
      <p:cViewPr>
        <p:scale>
          <a:sx n="53" d="100"/>
          <a:sy n="53" d="100"/>
        </p:scale>
        <p:origin x="-2580" y="-450"/>
      </p:cViewPr>
      <p:guideLst>
        <p:guide orient="horz" pos="2880"/>
        <p:guide pos="216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51B9FB2-B0F9-45EF-B30F-9D875A8B8783}" type="datetimeFigureOut">
              <a:rPr lang="en-US" smtClean="0"/>
              <a:pPr/>
              <a:t>9/24/2020</a:t>
            </a:fld>
            <a:endParaRPr lang="en-US"/>
          </a:p>
        </p:txBody>
      </p:sp>
      <p:sp>
        <p:nvSpPr>
          <p:cNvPr id="4" name="Slide Image Placeholder 3"/>
          <p:cNvSpPr>
            <a:spLocks noGrp="1" noRot="1" noChangeAspect="1"/>
          </p:cNvSpPr>
          <p:nvPr>
            <p:ph type="sldImg" idx="2"/>
          </p:nvPr>
        </p:nvSpPr>
        <p:spPr>
          <a:xfrm>
            <a:off x="2143125" y="685800"/>
            <a:ext cx="257175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43DFA80-7BD6-494F-AE21-3370474989C0}" type="slidenum">
              <a:rPr lang="en-US" smtClean="0"/>
              <a:pPr/>
              <a:t>‹#›</a:t>
            </a:fld>
            <a:endParaRPr lang="en-US"/>
          </a:p>
        </p:txBody>
      </p:sp>
    </p:spTree>
    <p:extLst>
      <p:ext uri="{BB962C8B-B14F-4D97-AF65-F5344CB8AC3E}">
        <p14:creationId xmlns:p14="http://schemas.microsoft.com/office/powerpoint/2010/main" xmlns="" val="2632539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1</a:t>
            </a:fld>
            <a:endParaRPr lang="en-US"/>
          </a:p>
        </p:txBody>
      </p:sp>
    </p:spTree>
    <p:extLst>
      <p:ext uri="{BB962C8B-B14F-4D97-AF65-F5344CB8AC3E}">
        <p14:creationId xmlns:p14="http://schemas.microsoft.com/office/powerpoint/2010/main" xmlns="" val="25937216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2</a:t>
            </a:fld>
            <a:endParaRPr lang="en-US"/>
          </a:p>
        </p:txBody>
      </p:sp>
    </p:spTree>
    <p:extLst>
      <p:ext uri="{BB962C8B-B14F-4D97-AF65-F5344CB8AC3E}">
        <p14:creationId xmlns:p14="http://schemas.microsoft.com/office/powerpoint/2010/main" xmlns="" val="3447002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3</a:t>
            </a:fld>
            <a:endParaRPr lang="en-US"/>
          </a:p>
        </p:txBody>
      </p:sp>
    </p:spTree>
    <p:extLst>
      <p:ext uri="{BB962C8B-B14F-4D97-AF65-F5344CB8AC3E}">
        <p14:creationId xmlns:p14="http://schemas.microsoft.com/office/powerpoint/2010/main" xmlns="" val="29434719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4</a:t>
            </a:fld>
            <a:endParaRPr lang="en-US"/>
          </a:p>
        </p:txBody>
      </p:sp>
    </p:spTree>
    <p:extLst>
      <p:ext uri="{BB962C8B-B14F-4D97-AF65-F5344CB8AC3E}">
        <p14:creationId xmlns:p14="http://schemas.microsoft.com/office/powerpoint/2010/main" xmlns="" val="301785171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5</a:t>
            </a:fld>
            <a:endParaRPr lang="en-US"/>
          </a:p>
        </p:txBody>
      </p:sp>
    </p:spTree>
    <p:extLst>
      <p:ext uri="{BB962C8B-B14F-4D97-AF65-F5344CB8AC3E}">
        <p14:creationId xmlns:p14="http://schemas.microsoft.com/office/powerpoint/2010/main" xmlns="" val="30178517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6</a:t>
            </a:fld>
            <a:endParaRPr lang="en-US"/>
          </a:p>
        </p:txBody>
      </p:sp>
    </p:spTree>
    <p:extLst>
      <p:ext uri="{BB962C8B-B14F-4D97-AF65-F5344CB8AC3E}">
        <p14:creationId xmlns:p14="http://schemas.microsoft.com/office/powerpoint/2010/main" xmlns="" val="20564924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7</a:t>
            </a:fld>
            <a:endParaRPr lang="en-US"/>
          </a:p>
        </p:txBody>
      </p:sp>
    </p:spTree>
    <p:extLst>
      <p:ext uri="{BB962C8B-B14F-4D97-AF65-F5344CB8AC3E}">
        <p14:creationId xmlns:p14="http://schemas.microsoft.com/office/powerpoint/2010/main" xmlns="" val="205649240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8</a:t>
            </a:fld>
            <a:endParaRPr lang="en-US"/>
          </a:p>
        </p:txBody>
      </p:sp>
    </p:spTree>
    <p:extLst>
      <p:ext uri="{BB962C8B-B14F-4D97-AF65-F5344CB8AC3E}">
        <p14:creationId xmlns:p14="http://schemas.microsoft.com/office/powerpoint/2010/main" xmlns="" val="17872122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9</a:t>
            </a:fld>
            <a:endParaRPr lang="en-US"/>
          </a:p>
        </p:txBody>
      </p:sp>
    </p:spTree>
    <p:extLst>
      <p:ext uri="{BB962C8B-B14F-4D97-AF65-F5344CB8AC3E}">
        <p14:creationId xmlns:p14="http://schemas.microsoft.com/office/powerpoint/2010/main" xmlns="" val="299470781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10</a:t>
            </a:fld>
            <a:endParaRPr lang="en-US"/>
          </a:p>
        </p:txBody>
      </p:sp>
    </p:spTree>
    <p:extLst>
      <p:ext uri="{BB962C8B-B14F-4D97-AF65-F5344CB8AC3E}">
        <p14:creationId xmlns:p14="http://schemas.microsoft.com/office/powerpoint/2010/main" xmlns="" val="299470781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11</a:t>
            </a:fld>
            <a:endParaRPr lang="en-US"/>
          </a:p>
        </p:txBody>
      </p:sp>
    </p:spTree>
    <p:extLst>
      <p:ext uri="{BB962C8B-B14F-4D97-AF65-F5344CB8AC3E}">
        <p14:creationId xmlns:p14="http://schemas.microsoft.com/office/powerpoint/2010/main" xmlns="" val="29947078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2840569"/>
            <a:ext cx="5829300" cy="1960033"/>
          </a:xfrm>
        </p:spPr>
        <p:txBody>
          <a:bodyPr/>
          <a:lstStyle/>
          <a:p>
            <a:r>
              <a:rPr lang="en-US" smtClean="0"/>
              <a:t>Click to edit Master title style</a:t>
            </a:r>
            <a:endParaRPr lang="en-IN"/>
          </a:p>
        </p:txBody>
      </p:sp>
      <p:sp>
        <p:nvSpPr>
          <p:cNvPr id="3" name="Subtitle 2"/>
          <p:cNvSpPr>
            <a:spLocks noGrp="1"/>
          </p:cNvSpPr>
          <p:nvPr>
            <p:ph type="subTitle" idx="1"/>
          </p:nvPr>
        </p:nvSpPr>
        <p:spPr>
          <a:xfrm>
            <a:off x="1028700" y="5181600"/>
            <a:ext cx="4800600" cy="23368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IN"/>
          </a:p>
        </p:txBody>
      </p:sp>
      <p:sp>
        <p:nvSpPr>
          <p:cNvPr id="4" name="Date Placeholder 3"/>
          <p:cNvSpPr>
            <a:spLocks noGrp="1"/>
          </p:cNvSpPr>
          <p:nvPr>
            <p:ph type="dt" sz="half" idx="10"/>
          </p:nvPr>
        </p:nvSpPr>
        <p:spPr/>
        <p:txBody>
          <a:bodyPr/>
          <a:lstStyle/>
          <a:p>
            <a:fld id="{33EF54BF-00D2-4CCB-96F6-E0A169889B28}" type="datetime1">
              <a:rPr lang="en-US" smtClean="0"/>
              <a:pPr/>
              <a:t>9/24/2020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xmlns="" val="35828789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10"/>
          </p:nvPr>
        </p:nvSpPr>
        <p:spPr/>
        <p:txBody>
          <a:bodyPr/>
          <a:lstStyle/>
          <a:p>
            <a:fld id="{76DC5386-6831-4E35-9DB9-C7FB1AB06BD2}" type="datetime1">
              <a:rPr lang="en-US" smtClean="0"/>
              <a:pPr/>
              <a:t>9/24/2020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xmlns="" val="32384050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41735" y="5875867"/>
            <a:ext cx="5829300" cy="1816100"/>
          </a:xfrm>
        </p:spPr>
        <p:txBody>
          <a:bodyPr anchor="t"/>
          <a:lstStyle>
            <a:lvl1pPr algn="l">
              <a:defRPr sz="4000" b="1" cap="all"/>
            </a:lvl1pPr>
          </a:lstStyle>
          <a:p>
            <a:r>
              <a:rPr lang="en-US" smtClean="0"/>
              <a:t>Click to edit Master title style</a:t>
            </a:r>
            <a:endParaRPr lang="en-IN"/>
          </a:p>
        </p:txBody>
      </p:sp>
      <p:sp>
        <p:nvSpPr>
          <p:cNvPr id="3" name="Text Placeholder 2"/>
          <p:cNvSpPr>
            <a:spLocks noGrp="1"/>
          </p:cNvSpPr>
          <p:nvPr>
            <p:ph type="body" idx="1"/>
          </p:nvPr>
        </p:nvSpPr>
        <p:spPr>
          <a:xfrm>
            <a:off x="541735" y="3875620"/>
            <a:ext cx="5829300" cy="2000249"/>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27A549E-EDAA-4DF3-9539-D3969BDA9901}" type="datetime1">
              <a:rPr lang="en-US" smtClean="0"/>
              <a:pPr/>
              <a:t>9/24/2020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xmlns="" val="36042854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Content Placeholder 2"/>
          <p:cNvSpPr>
            <a:spLocks noGrp="1"/>
          </p:cNvSpPr>
          <p:nvPr>
            <p:ph sz="half" idx="1"/>
          </p:nvPr>
        </p:nvSpPr>
        <p:spPr>
          <a:xfrm>
            <a:off x="257176" y="2844801"/>
            <a:ext cx="2257425" cy="804545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Content Placeholder 3"/>
          <p:cNvSpPr>
            <a:spLocks noGrp="1"/>
          </p:cNvSpPr>
          <p:nvPr>
            <p:ph sz="half" idx="2"/>
          </p:nvPr>
        </p:nvSpPr>
        <p:spPr>
          <a:xfrm>
            <a:off x="2628901" y="2844801"/>
            <a:ext cx="2257425" cy="804545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5" name="Date Placeholder 4"/>
          <p:cNvSpPr>
            <a:spLocks noGrp="1"/>
          </p:cNvSpPr>
          <p:nvPr>
            <p:ph type="dt" sz="half" idx="10"/>
          </p:nvPr>
        </p:nvSpPr>
        <p:spPr/>
        <p:txBody>
          <a:bodyPr/>
          <a:lstStyle/>
          <a:p>
            <a:fld id="{7E3FBD96-7645-4C05-BD73-E85375A0D2C5}" type="datetime1">
              <a:rPr lang="en-US" smtClean="0"/>
              <a:pPr/>
              <a:t>9/24/2020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xmlns="" val="23836856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42900" y="366184"/>
            <a:ext cx="6172200" cy="1524000"/>
          </a:xfrm>
        </p:spPr>
        <p:txBody>
          <a:bodyPr/>
          <a:lstStyle>
            <a:lvl1pPr>
              <a:defRPr/>
            </a:lvl1pPr>
          </a:lstStyle>
          <a:p>
            <a:r>
              <a:rPr lang="en-US" smtClean="0"/>
              <a:t>Click to edit Master title style</a:t>
            </a:r>
            <a:endParaRPr lang="en-IN"/>
          </a:p>
        </p:txBody>
      </p:sp>
      <p:sp>
        <p:nvSpPr>
          <p:cNvPr id="3" name="Text Placeholder 2"/>
          <p:cNvSpPr>
            <a:spLocks noGrp="1"/>
          </p:cNvSpPr>
          <p:nvPr>
            <p:ph type="body" idx="1"/>
          </p:nvPr>
        </p:nvSpPr>
        <p:spPr>
          <a:xfrm>
            <a:off x="342901" y="2046817"/>
            <a:ext cx="303014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342901" y="2899833"/>
            <a:ext cx="303014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5" name="Text Placeholder 4"/>
          <p:cNvSpPr>
            <a:spLocks noGrp="1"/>
          </p:cNvSpPr>
          <p:nvPr>
            <p:ph type="body" sz="quarter" idx="3"/>
          </p:nvPr>
        </p:nvSpPr>
        <p:spPr>
          <a:xfrm>
            <a:off x="3483770" y="2046817"/>
            <a:ext cx="303133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3483770" y="2899833"/>
            <a:ext cx="303133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7" name="Date Placeholder 6"/>
          <p:cNvSpPr>
            <a:spLocks noGrp="1"/>
          </p:cNvSpPr>
          <p:nvPr>
            <p:ph type="dt" sz="half" idx="10"/>
          </p:nvPr>
        </p:nvSpPr>
        <p:spPr/>
        <p:txBody>
          <a:bodyPr/>
          <a:lstStyle/>
          <a:p>
            <a:fld id="{F2FB3138-62DF-4F15-82E8-9AB7F4036118}" type="datetime1">
              <a:rPr lang="en-US" smtClean="0"/>
              <a:pPr/>
              <a:t>9/24/2020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xmlns="" val="4379534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Date Placeholder 2"/>
          <p:cNvSpPr>
            <a:spLocks noGrp="1"/>
          </p:cNvSpPr>
          <p:nvPr>
            <p:ph type="dt" sz="half" idx="10"/>
          </p:nvPr>
        </p:nvSpPr>
        <p:spPr/>
        <p:txBody>
          <a:bodyPr/>
          <a:lstStyle/>
          <a:p>
            <a:fld id="{D6119C3A-5A4A-49B4-81B3-8AD1C5DB25F8}" type="datetime1">
              <a:rPr lang="en-US" smtClean="0"/>
              <a:pPr/>
              <a:t>9/24/2020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xmlns="" val="26754863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DB832A3-76A2-4F86-9BA7-F9792FB49C97}" type="datetime1">
              <a:rPr lang="en-US" smtClean="0"/>
              <a:pPr/>
              <a:t>9/24/2020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xmlns="" val="8704404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42901" y="364067"/>
            <a:ext cx="2256235" cy="1549400"/>
          </a:xfrm>
        </p:spPr>
        <p:txBody>
          <a:bodyPr anchor="b"/>
          <a:lstStyle>
            <a:lvl1pPr algn="l">
              <a:defRPr sz="2000" b="1"/>
            </a:lvl1pPr>
          </a:lstStyle>
          <a:p>
            <a:r>
              <a:rPr lang="en-US" smtClean="0"/>
              <a:t>Click to edit Master title style</a:t>
            </a:r>
            <a:endParaRPr lang="en-IN"/>
          </a:p>
        </p:txBody>
      </p:sp>
      <p:sp>
        <p:nvSpPr>
          <p:cNvPr id="3" name="Content Placeholder 2"/>
          <p:cNvSpPr>
            <a:spLocks noGrp="1"/>
          </p:cNvSpPr>
          <p:nvPr>
            <p:ph idx="1"/>
          </p:nvPr>
        </p:nvSpPr>
        <p:spPr>
          <a:xfrm>
            <a:off x="2681288" y="364069"/>
            <a:ext cx="3833813" cy="7804151"/>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Text Placeholder 3"/>
          <p:cNvSpPr>
            <a:spLocks noGrp="1"/>
          </p:cNvSpPr>
          <p:nvPr>
            <p:ph type="body" sz="half" idx="2"/>
          </p:nvPr>
        </p:nvSpPr>
        <p:spPr>
          <a:xfrm>
            <a:off x="342901" y="1913469"/>
            <a:ext cx="2256235" cy="625475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966F7EF-80E9-4183-9013-D4527E69A7FC}" type="datetime1">
              <a:rPr lang="en-US" smtClean="0"/>
              <a:pPr/>
              <a:t>9/24/2020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xmlns="" val="21148856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44216" y="6400801"/>
            <a:ext cx="4114800" cy="755651"/>
          </a:xfrm>
        </p:spPr>
        <p:txBody>
          <a:bodyPr anchor="b"/>
          <a:lstStyle>
            <a:lvl1pPr algn="l">
              <a:defRPr sz="2000" b="1"/>
            </a:lvl1pPr>
          </a:lstStyle>
          <a:p>
            <a:r>
              <a:rPr lang="en-US" smtClean="0"/>
              <a:t>Click to edit Master title style</a:t>
            </a:r>
            <a:endParaRPr lang="en-IN"/>
          </a:p>
        </p:txBody>
      </p:sp>
      <p:sp>
        <p:nvSpPr>
          <p:cNvPr id="3" name="Picture Placeholder 2"/>
          <p:cNvSpPr>
            <a:spLocks noGrp="1"/>
          </p:cNvSpPr>
          <p:nvPr>
            <p:ph type="pic" idx="1"/>
          </p:nvPr>
        </p:nvSpPr>
        <p:spPr>
          <a:xfrm>
            <a:off x="1344216" y="817033"/>
            <a:ext cx="41148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p:cNvSpPr>
            <a:spLocks noGrp="1"/>
          </p:cNvSpPr>
          <p:nvPr>
            <p:ph type="body" sz="half" idx="2"/>
          </p:nvPr>
        </p:nvSpPr>
        <p:spPr>
          <a:xfrm>
            <a:off x="1344216" y="7156452"/>
            <a:ext cx="4114800" cy="107314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35CBECC-58F1-4C7B-B8C3-1C8F9D3C2B4C}" type="datetime1">
              <a:rPr lang="en-US" smtClean="0"/>
              <a:pPr/>
              <a:t>9/24/2020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xmlns="" val="9941856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10"/>
          </p:nvPr>
        </p:nvSpPr>
        <p:spPr/>
        <p:txBody>
          <a:bodyPr/>
          <a:lstStyle/>
          <a:p>
            <a:fld id="{4E0A1300-3143-4E87-808D-71A6003D694D}" type="datetime1">
              <a:rPr lang="en-US" smtClean="0"/>
              <a:pPr/>
              <a:t>9/24/2020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xmlns="" val="18597518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729037" y="488951"/>
            <a:ext cx="1157288" cy="10401300"/>
          </a:xfrm>
        </p:spPr>
        <p:txBody>
          <a:bodyPr vert="eaVert"/>
          <a:lstStyle/>
          <a:p>
            <a:r>
              <a:rPr lang="en-US" smtClean="0"/>
              <a:t>Click to edit Master title style</a:t>
            </a:r>
            <a:endParaRPr lang="en-IN"/>
          </a:p>
        </p:txBody>
      </p:sp>
      <p:sp>
        <p:nvSpPr>
          <p:cNvPr id="3" name="Vertical Text Placeholder 2"/>
          <p:cNvSpPr>
            <a:spLocks noGrp="1"/>
          </p:cNvSpPr>
          <p:nvPr>
            <p:ph type="body" orient="vert" idx="1"/>
          </p:nvPr>
        </p:nvSpPr>
        <p:spPr>
          <a:xfrm>
            <a:off x="257176" y="488951"/>
            <a:ext cx="3357563" cy="104013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10"/>
          </p:nvPr>
        </p:nvSpPr>
        <p:spPr/>
        <p:txBody>
          <a:bodyPr/>
          <a:lstStyle/>
          <a:p>
            <a:fld id="{06D68ECC-8684-4D2D-840F-67782C1FA0E3}" type="datetime1">
              <a:rPr lang="en-US" smtClean="0"/>
              <a:pPr/>
              <a:t>9/24/2020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xmlns="" val="33797680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42900" y="366184"/>
            <a:ext cx="6172200" cy="1524000"/>
          </a:xfrm>
          <a:prstGeom prst="rect">
            <a:avLst/>
          </a:prstGeom>
        </p:spPr>
        <p:txBody>
          <a:bodyPr vert="horz" lIns="91440" tIns="45720" rIns="91440" bIns="45720" rtlCol="0" anchor="ctr">
            <a:normAutofit/>
          </a:bodyPr>
          <a:lstStyle/>
          <a:p>
            <a:r>
              <a:rPr lang="en-US" smtClean="0"/>
              <a:t>Click to edit Master title style</a:t>
            </a:r>
            <a:endParaRPr lang="en-IN"/>
          </a:p>
        </p:txBody>
      </p:sp>
      <p:sp>
        <p:nvSpPr>
          <p:cNvPr id="3" name="Text Placeholder 2"/>
          <p:cNvSpPr>
            <a:spLocks noGrp="1"/>
          </p:cNvSpPr>
          <p:nvPr>
            <p:ph type="body" idx="1"/>
          </p:nvPr>
        </p:nvSpPr>
        <p:spPr>
          <a:xfrm>
            <a:off x="342900" y="2133602"/>
            <a:ext cx="6172200" cy="603461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2"/>
          </p:nvPr>
        </p:nvSpPr>
        <p:spPr>
          <a:xfrm>
            <a:off x="342900" y="8475136"/>
            <a:ext cx="1600200" cy="486833"/>
          </a:xfrm>
          <a:prstGeom prst="rect">
            <a:avLst/>
          </a:prstGeom>
        </p:spPr>
        <p:txBody>
          <a:bodyPr vert="horz" lIns="91440" tIns="45720" rIns="91440" bIns="45720" rtlCol="0" anchor="ctr"/>
          <a:lstStyle>
            <a:lvl1pPr algn="l">
              <a:defRPr sz="1200">
                <a:solidFill>
                  <a:schemeClr val="tx1">
                    <a:tint val="75000"/>
                  </a:schemeClr>
                </a:solidFill>
              </a:defRPr>
            </a:lvl1pPr>
          </a:lstStyle>
          <a:p>
            <a:fld id="{F70E730D-92A4-4E7C-8129-916D8C0384A6}" type="datetime1">
              <a:rPr lang="en-US" smtClean="0"/>
              <a:pPr/>
              <a:t>9/24/2020</a:t>
            </a:fld>
            <a:endParaRPr lang="en-US"/>
          </a:p>
        </p:txBody>
      </p:sp>
      <p:sp>
        <p:nvSpPr>
          <p:cNvPr id="5" name="Footer Placeholder 4"/>
          <p:cNvSpPr>
            <a:spLocks noGrp="1"/>
          </p:cNvSpPr>
          <p:nvPr>
            <p:ph type="ftr" sz="quarter" idx="3"/>
          </p:nvPr>
        </p:nvSpPr>
        <p:spPr>
          <a:xfrm>
            <a:off x="2343150" y="8475136"/>
            <a:ext cx="2171700" cy="48683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914900" y="8475136"/>
            <a:ext cx="1600200" cy="486833"/>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xmlns="" val="3935724945"/>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16764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1676400"/>
          </a:xfrm>
          <a:solidFill>
            <a:schemeClr val="accent2">
              <a:lumMod val="50000"/>
            </a:schemeClr>
          </a:solidFill>
        </p:spPr>
        <p:txBody>
          <a:bodyPr>
            <a:normAutofit/>
          </a:bodyPr>
          <a:lstStyle/>
          <a:p>
            <a:endParaRPr lang="en-US" sz="1200" b="1" dirty="0">
              <a:solidFill>
                <a:schemeClr val="bg1"/>
              </a:solidFill>
              <a:latin typeface="Trebuchet MS" pitchFamily="34" charset="0"/>
            </a:endParaRPr>
          </a:p>
        </p:txBody>
      </p:sp>
      <p:sp>
        <p:nvSpPr>
          <p:cNvPr id="15" name="Slide Number Placeholder 14"/>
          <p:cNvSpPr>
            <a:spLocks noGrp="1"/>
          </p:cNvSpPr>
          <p:nvPr>
            <p:ph type="sldNum" sz="quarter" idx="12"/>
          </p:nvPr>
        </p:nvSpPr>
        <p:spPr/>
        <p:txBody>
          <a:bodyPr/>
          <a:lstStyle/>
          <a:p>
            <a:fld id="{B6F15528-21DE-4FAA-801E-634DDDAF4B2B}" type="slidenum">
              <a:rPr lang="en-US" smtClean="0"/>
              <a:pPr/>
              <a:t>1</a:t>
            </a:fld>
            <a:endParaRPr lang="en-US"/>
          </a:p>
        </p:txBody>
      </p:sp>
      <p:pic>
        <p:nvPicPr>
          <p:cNvPr id="11" name="Picture 5" descr="H:\Agri Logo White.png"/>
          <p:cNvPicPr>
            <a:picLocks noChangeAspect="1" noChangeArrowheads="1"/>
          </p:cNvPicPr>
          <p:nvPr/>
        </p:nvPicPr>
        <p:blipFill>
          <a:blip r:embed="rId3" cstate="print"/>
          <a:srcRect/>
          <a:stretch>
            <a:fillRect/>
          </a:stretch>
        </p:blipFill>
        <p:spPr bwMode="auto">
          <a:xfrm>
            <a:off x="2057400" y="300038"/>
            <a:ext cx="2727664" cy="1135062"/>
          </a:xfrm>
          <a:prstGeom prst="rect">
            <a:avLst/>
          </a:prstGeom>
          <a:noFill/>
        </p:spPr>
      </p:pic>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9" name="Rectangle 8"/>
          <p:cNvSpPr/>
          <p:nvPr/>
        </p:nvSpPr>
        <p:spPr>
          <a:xfrm>
            <a:off x="685800" y="2133600"/>
            <a:ext cx="5562600" cy="3520964"/>
          </a:xfrm>
          <a:prstGeom prst="rect">
            <a:avLst/>
          </a:prstGeom>
          <a:effectLst>
            <a:innerShdw blurRad="114300">
              <a:prstClr val="black"/>
            </a:innerShdw>
          </a:effectLst>
        </p:spPr>
        <p:txBody>
          <a:bodyPr wrap="square">
            <a:spAutoFit/>
          </a:bodyPr>
          <a:lstStyle/>
          <a:p>
            <a:pPr algn="ctr"/>
            <a:endParaRPr lang="en-US" b="1" dirty="0" smtClean="0">
              <a:solidFill>
                <a:srgbClr val="996633"/>
              </a:solidFill>
              <a:latin typeface="Trebuchet MS" pitchFamily="34" charset="0"/>
            </a:endParaRPr>
          </a:p>
          <a:p>
            <a:pPr algn="ctr">
              <a:lnSpc>
                <a:spcPct val="80000"/>
              </a:lnSpc>
            </a:pPr>
            <a:r>
              <a:rPr lang="en-US" sz="6000" b="1" dirty="0" smtClean="0">
                <a:solidFill>
                  <a:srgbClr val="800000"/>
                </a:solidFill>
                <a:effectLst>
                  <a:outerShdw blurRad="38100" dist="38100" dir="2700000" algn="tl">
                    <a:srgbClr val="000000">
                      <a:alpha val="43137"/>
                    </a:srgbClr>
                  </a:outerShdw>
                </a:effectLst>
                <a:latin typeface="Aharoni" pitchFamily="2" charset="-79"/>
                <a:cs typeface="Aharoni" pitchFamily="2" charset="-79"/>
              </a:rPr>
              <a:t>ANNUAL</a:t>
            </a:r>
            <a:r>
              <a:rPr lang="en-US" sz="6000" b="1" dirty="0" smtClean="0">
                <a:solidFill>
                  <a:srgbClr val="996633"/>
                </a:solidFill>
                <a:effectLst>
                  <a:outerShdw blurRad="38100" dist="38100" dir="2700000" algn="tl">
                    <a:srgbClr val="000000">
                      <a:alpha val="43137"/>
                    </a:srgbClr>
                  </a:outerShdw>
                </a:effectLst>
                <a:latin typeface="Aharoni" pitchFamily="2" charset="-79"/>
                <a:cs typeface="Aharoni" pitchFamily="2" charset="-79"/>
              </a:rPr>
              <a:t> </a:t>
            </a:r>
          </a:p>
          <a:p>
            <a:pPr algn="ctr">
              <a:lnSpc>
                <a:spcPct val="80000"/>
              </a:lnSpc>
            </a:pPr>
            <a:r>
              <a:rPr lang="en-US" sz="6600" dirty="0" smtClean="0">
                <a:solidFill>
                  <a:srgbClr val="996633"/>
                </a:solidFill>
                <a:latin typeface="Trebuchet MS" pitchFamily="34" charset="0"/>
              </a:rPr>
              <a:t>REPORT</a:t>
            </a:r>
            <a:r>
              <a:rPr lang="en-US" sz="2400" b="1" dirty="0" smtClean="0">
                <a:solidFill>
                  <a:srgbClr val="996633"/>
                </a:solidFill>
                <a:latin typeface="Trebuchet MS" pitchFamily="34" charset="0"/>
              </a:rPr>
              <a:t/>
            </a:r>
            <a:br>
              <a:rPr lang="en-US" sz="2400" b="1" dirty="0" smtClean="0">
                <a:solidFill>
                  <a:srgbClr val="996633"/>
                </a:solidFill>
                <a:latin typeface="Trebuchet MS" pitchFamily="34" charset="0"/>
              </a:rPr>
            </a:br>
            <a:endParaRPr lang="en-US" sz="1000" b="1" dirty="0" smtClean="0">
              <a:solidFill>
                <a:srgbClr val="996633"/>
              </a:solidFill>
              <a:latin typeface="Trebuchet MS" pitchFamily="34" charset="0"/>
            </a:endParaRPr>
          </a:p>
          <a:p>
            <a:pPr algn="ctr"/>
            <a:r>
              <a:rPr lang="en-US" sz="3200" b="1" dirty="0" smtClean="0">
                <a:solidFill>
                  <a:srgbClr val="800000"/>
                </a:solidFill>
                <a:latin typeface="Trebuchet MS" pitchFamily="34" charset="0"/>
              </a:rPr>
              <a:t>2018-19</a:t>
            </a:r>
          </a:p>
          <a:p>
            <a:pPr algn="ctr"/>
            <a:endParaRPr lang="en-US" altLang="en-US" sz="3200" b="1" u="sng" dirty="0" smtClean="0">
              <a:solidFill>
                <a:srgbClr val="C00000"/>
              </a:solidFill>
              <a:latin typeface="Times New Roman" panose="02020603050405020304" pitchFamily="18" charset="0"/>
              <a:cs typeface="Times New Roman" panose="02020603050405020304" pitchFamily="18" charset="0"/>
            </a:endParaRPr>
          </a:p>
          <a:p>
            <a:pPr algn="ctr"/>
            <a:r>
              <a:rPr lang="en-US" altLang="en-US" sz="3200" b="1" u="sng" dirty="0" smtClean="0">
                <a:solidFill>
                  <a:srgbClr val="C00000"/>
                </a:solidFill>
                <a:latin typeface="Times New Roman" panose="02020603050405020304" pitchFamily="18" charset="0"/>
                <a:cs typeface="Times New Roman" panose="02020603050405020304" pitchFamily="18" charset="0"/>
              </a:rPr>
              <a:t>PLACEMENT CELL  </a:t>
            </a:r>
            <a:endParaRPr lang="en-US" sz="2400" dirty="0">
              <a:solidFill>
                <a:srgbClr val="C00000"/>
              </a:solidFill>
            </a:endParaRPr>
          </a:p>
        </p:txBody>
      </p:sp>
      <p:sp>
        <p:nvSpPr>
          <p:cNvPr id="19" name="Isosceles Triangle 18"/>
          <p:cNvSpPr/>
          <p:nvPr/>
        </p:nvSpPr>
        <p:spPr>
          <a:xfrm rot="16200000">
            <a:off x="4038600" y="6324600"/>
            <a:ext cx="2971800" cy="2667000"/>
          </a:xfrm>
          <a:prstGeom prst="triangle">
            <a:avLst>
              <a:gd name="adj" fmla="val 0"/>
            </a:avLst>
          </a:prstGeom>
          <a:solidFill>
            <a:srgbClr val="C47B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Isosceles Triangle 19"/>
          <p:cNvSpPr/>
          <p:nvPr/>
        </p:nvSpPr>
        <p:spPr>
          <a:xfrm rot="16200000">
            <a:off x="4267200" y="6553200"/>
            <a:ext cx="2743200" cy="2438400"/>
          </a:xfrm>
          <a:prstGeom prst="triangle">
            <a:avLst>
              <a:gd name="adj" fmla="val 0"/>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AutoShape 2" descr="Image result for quality circl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en-IN"/>
          </a:p>
        </p:txBody>
      </p:sp>
      <p:sp>
        <p:nvSpPr>
          <p:cNvPr id="4" name="AutoShape 4" descr="Image result for quality circle"/>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en-IN"/>
          </a:p>
        </p:txBody>
      </p:sp>
      <p:sp>
        <p:nvSpPr>
          <p:cNvPr id="16" name="TextBox 15"/>
          <p:cNvSpPr txBox="1"/>
          <p:nvPr/>
        </p:nvSpPr>
        <p:spPr>
          <a:xfrm>
            <a:off x="743712" y="6745682"/>
            <a:ext cx="5254625" cy="830997"/>
          </a:xfrm>
          <a:prstGeom prst="rect">
            <a:avLst/>
          </a:prstGeom>
          <a:noFill/>
        </p:spPr>
        <p:txBody>
          <a:bodyPr wrap="square" rtlCol="0">
            <a:spAutoFit/>
          </a:bodyPr>
          <a:lstStyle/>
          <a:p>
            <a:pPr algn="ctr"/>
            <a:r>
              <a:rPr lang="en-IN" sz="2400" b="1" dirty="0" smtClean="0">
                <a:latin typeface="Times New Roman" panose="02020603050405020304" pitchFamily="18" charset="0"/>
                <a:cs typeface="Times New Roman" panose="02020603050405020304" pitchFamily="18" charset="0"/>
              </a:rPr>
              <a:t>Submitted by</a:t>
            </a:r>
          </a:p>
          <a:p>
            <a:pPr algn="ctr"/>
            <a:r>
              <a:rPr lang="en-IN" sz="2400" b="1" dirty="0" err="1" smtClean="0">
                <a:latin typeface="Times New Roman" panose="02020603050405020304" pitchFamily="18" charset="0"/>
                <a:cs typeface="Times New Roman" panose="02020603050405020304" pitchFamily="18" charset="0"/>
              </a:rPr>
              <a:t>Prof.</a:t>
            </a:r>
            <a:r>
              <a:rPr lang="en-IN" sz="2400" b="1" dirty="0" smtClean="0">
                <a:latin typeface="Times New Roman" panose="02020603050405020304" pitchFamily="18" charset="0"/>
                <a:cs typeface="Times New Roman" panose="02020603050405020304" pitchFamily="18" charset="0"/>
              </a:rPr>
              <a:t> R. R. </a:t>
            </a:r>
            <a:r>
              <a:rPr lang="en-IN" sz="2400" b="1" dirty="0" err="1" smtClean="0">
                <a:latin typeface="Times New Roman" panose="02020603050405020304" pitchFamily="18" charset="0"/>
                <a:cs typeface="Times New Roman" panose="02020603050405020304" pitchFamily="18" charset="0"/>
              </a:rPr>
              <a:t>Patil</a:t>
            </a:r>
            <a:endParaRPr lang="en-IN" sz="2400" b="1" dirty="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600" b="1" dirty="0">
                <a:solidFill>
                  <a:schemeClr val="bg1"/>
                </a:solidFill>
                <a:latin typeface="Trebuchet MS" pitchFamily="34" charset="0"/>
              </a:rPr>
              <a:t>ANNUAL </a:t>
            </a:r>
            <a:r>
              <a:rPr lang="en-US" sz="1600" b="1" dirty="0" smtClean="0">
                <a:solidFill>
                  <a:schemeClr val="bg1"/>
                </a:solidFill>
                <a:latin typeface="Trebuchet MS" pitchFamily="34" charset="0"/>
              </a:rPr>
              <a:t>REPORT: PLACEMENT CELL-2018-19</a:t>
            </a:r>
            <a:endParaRPr lang="en-US" sz="1600" b="1" dirty="0">
              <a:solidFill>
                <a:schemeClr val="bg1"/>
              </a:solidFill>
              <a:latin typeface="Trebuchet MS" pitchFamily="34" charset="0"/>
            </a:endParaRPr>
          </a:p>
        </p:txBody>
      </p:sp>
      <p:pic>
        <p:nvPicPr>
          <p:cNvPr id="11" name="Picture 5" descr="H:\Agri Logo White.png"/>
          <p:cNvPicPr>
            <a:picLocks noChangeAspect="1" noChangeArrowheads="1"/>
          </p:cNvPicPr>
          <p:nvPr/>
        </p:nvPicPr>
        <p:blipFill>
          <a:blip r:embed="rId3" cstate="print"/>
          <a:srcRect/>
          <a:stretch>
            <a:fillRect/>
          </a:stretch>
        </p:blipFill>
        <p:spPr bwMode="auto">
          <a:xfrm>
            <a:off x="76200" y="76200"/>
            <a:ext cx="1098696" cy="457200"/>
          </a:xfrm>
          <a:prstGeom prst="rect">
            <a:avLst/>
          </a:prstGeom>
          <a:noFill/>
        </p:spPr>
      </p:pic>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0" y="3209925"/>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0" y="6105525"/>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7" name="Rectangle 1"/>
          <p:cNvSpPr>
            <a:spLocks noChangeArrowheads="1"/>
          </p:cNvSpPr>
          <p:nvPr/>
        </p:nvSpPr>
        <p:spPr bwMode="auto">
          <a:xfrm>
            <a:off x="3124200" y="814684"/>
            <a:ext cx="1066800" cy="369332"/>
          </a:xfrm>
          <a:prstGeom prst="rect">
            <a:avLst/>
          </a:prstGeom>
          <a:solidFill>
            <a:srgbClr val="800000"/>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1" u="none" strike="noStrike" cap="none" normalizeH="0" baseline="0" dirty="0" smtClean="0">
                <a:ln>
                  <a:noFill/>
                </a:ln>
                <a:solidFill>
                  <a:schemeClr val="bg1"/>
                </a:solidFill>
                <a:effectLst/>
                <a:latin typeface="Times New Roman" pitchFamily="18" charset="0"/>
                <a:ea typeface="Times New Roman" pitchFamily="18" charset="0"/>
                <a:cs typeface="Times New Roman" pitchFamily="18" charset="0"/>
              </a:rPr>
              <a:t>INDEX</a:t>
            </a:r>
            <a:endParaRPr kumimoji="0" lang="en-US" sz="1600" b="0" u="none" strike="noStrike" cap="none" normalizeH="0" baseline="0" dirty="0" smtClean="0">
              <a:ln>
                <a:noFill/>
              </a:ln>
              <a:solidFill>
                <a:schemeClr val="bg1"/>
              </a:solidFill>
              <a:effectLst/>
              <a:latin typeface="Times New Roman" pitchFamily="18" charset="0"/>
              <a:cs typeface="Times New Roman" pitchFamily="18" charset="0"/>
            </a:endParaRPr>
          </a:p>
        </p:txBody>
      </p:sp>
      <p:sp>
        <p:nvSpPr>
          <p:cNvPr id="20" name="Slide Number Placeholder 19"/>
          <p:cNvSpPr>
            <a:spLocks noGrp="1"/>
          </p:cNvSpPr>
          <p:nvPr>
            <p:ph type="sldNum" sz="quarter" idx="12"/>
          </p:nvPr>
        </p:nvSpPr>
        <p:spPr>
          <a:xfrm>
            <a:off x="5029200" y="8382000"/>
            <a:ext cx="1600200" cy="486833"/>
          </a:xfrm>
        </p:spPr>
        <p:txBody>
          <a:bodyPr/>
          <a:lstStyle/>
          <a:p>
            <a:fld id="{B6F15528-21DE-4FAA-801E-634DDDAF4B2B}" type="slidenum">
              <a:rPr lang="en-US" smtClean="0"/>
              <a:pPr/>
              <a:t>2</a:t>
            </a:fld>
            <a:endParaRPr lang="en-US"/>
          </a:p>
        </p:txBody>
      </p:sp>
      <p:graphicFrame>
        <p:nvGraphicFramePr>
          <p:cNvPr id="14" name="Table 13"/>
          <p:cNvGraphicFramePr>
            <a:graphicFrameLocks noGrp="1"/>
          </p:cNvGraphicFramePr>
          <p:nvPr>
            <p:extLst>
              <p:ext uri="{D42A27DB-BD31-4B8C-83A1-F6EECF244321}">
                <p14:modId xmlns:p14="http://schemas.microsoft.com/office/powerpoint/2010/main" xmlns="" val="251762973"/>
              </p:ext>
            </p:extLst>
          </p:nvPr>
        </p:nvGraphicFramePr>
        <p:xfrm>
          <a:off x="142852" y="1571603"/>
          <a:ext cx="6500859" cy="5504348"/>
        </p:xfrm>
        <a:graphic>
          <a:graphicData uri="http://schemas.openxmlformats.org/drawingml/2006/table">
            <a:tbl>
              <a:tblPr firstRow="1" bandRow="1">
                <a:tableStyleId>{21E4AEA4-8DFA-4A89-87EB-49C32662AFE0}</a:tableStyleId>
              </a:tblPr>
              <a:tblGrid>
                <a:gridCol w="928694"/>
                <a:gridCol w="2714644"/>
                <a:gridCol w="1217903"/>
                <a:gridCol w="1639618"/>
              </a:tblGrid>
              <a:tr h="673513">
                <a:tc>
                  <a:txBody>
                    <a:bodyPr/>
                    <a:lstStyle/>
                    <a:p>
                      <a:pPr algn="ctr"/>
                      <a:r>
                        <a:rPr lang="en-US" sz="2000" b="1" dirty="0" smtClean="0">
                          <a:latin typeface="Times New Roman" pitchFamily="18" charset="0"/>
                          <a:cs typeface="Times New Roman" pitchFamily="18" charset="0"/>
                        </a:rPr>
                        <a:t>Sr. No.</a:t>
                      </a:r>
                      <a:endParaRPr lang="en-US" sz="2000" b="1" dirty="0">
                        <a:latin typeface="Times New Roman" pitchFamily="18" charset="0"/>
                        <a:cs typeface="Times New Roman" pitchFamily="18" charset="0"/>
                      </a:endParaRPr>
                    </a:p>
                  </a:txBody>
                  <a:tcPr/>
                </a:tc>
                <a:tc>
                  <a:txBody>
                    <a:bodyPr/>
                    <a:lstStyle/>
                    <a:p>
                      <a:r>
                        <a:rPr lang="en-IN" sz="2000" b="1" dirty="0" smtClean="0">
                          <a:latin typeface="Times New Roman" pitchFamily="18" charset="0"/>
                          <a:cs typeface="Times New Roman" pitchFamily="18" charset="0"/>
                        </a:rPr>
                        <a:t>Particular</a:t>
                      </a:r>
                      <a:endParaRPr lang="en-US" sz="2000" b="1" dirty="0">
                        <a:latin typeface="Times New Roman" pitchFamily="18" charset="0"/>
                        <a:cs typeface="Times New Roman" pitchFamily="18" charset="0"/>
                      </a:endParaRPr>
                    </a:p>
                  </a:txBody>
                  <a:tcPr/>
                </a:tc>
                <a:tc>
                  <a:txBody>
                    <a:bodyPr/>
                    <a:lstStyle/>
                    <a:p>
                      <a:pPr algn="ctr"/>
                      <a:r>
                        <a:rPr lang="en-IN" sz="2000" b="1" dirty="0" smtClean="0">
                          <a:latin typeface="Times New Roman" pitchFamily="18" charset="0"/>
                          <a:cs typeface="Times New Roman" pitchFamily="18" charset="0"/>
                        </a:rPr>
                        <a:t>No. of students </a:t>
                      </a:r>
                      <a:endParaRPr lang="en-US" sz="2000" b="1" dirty="0">
                        <a:latin typeface="Times New Roman" pitchFamily="18" charset="0"/>
                        <a:cs typeface="Times New Roman" pitchFamily="18" charset="0"/>
                      </a:endParaRPr>
                    </a:p>
                  </a:txBody>
                  <a:tcPr/>
                </a:tc>
                <a:tc>
                  <a:txBody>
                    <a:bodyPr/>
                    <a:lstStyle/>
                    <a:p>
                      <a:pPr algn="ctr"/>
                      <a:r>
                        <a:rPr lang="en-US" sz="2000" b="1" dirty="0" smtClean="0">
                          <a:latin typeface="Times New Roman" pitchFamily="18" charset="0"/>
                          <a:cs typeface="Times New Roman" pitchFamily="18" charset="0"/>
                        </a:rPr>
                        <a:t>Page</a:t>
                      </a:r>
                      <a:r>
                        <a:rPr lang="en-US" sz="2000" b="1" baseline="0" dirty="0" smtClean="0">
                          <a:latin typeface="Times New Roman" pitchFamily="18" charset="0"/>
                          <a:cs typeface="Times New Roman" pitchFamily="18" charset="0"/>
                        </a:rPr>
                        <a:t> no.</a:t>
                      </a:r>
                      <a:endParaRPr lang="en-US" sz="2000" b="1" dirty="0">
                        <a:latin typeface="Times New Roman" pitchFamily="18" charset="0"/>
                        <a:cs typeface="Times New Roman" pitchFamily="18" charset="0"/>
                      </a:endParaRPr>
                    </a:p>
                  </a:txBody>
                  <a:tcPr/>
                </a:tc>
              </a:tr>
              <a:tr h="966344">
                <a:tc>
                  <a:txBody>
                    <a:bodyPr/>
                    <a:lstStyle/>
                    <a:p>
                      <a:pPr algn="ctr">
                        <a:lnSpc>
                          <a:spcPct val="150000"/>
                        </a:lnSpc>
                      </a:pPr>
                      <a:r>
                        <a:rPr lang="en-US" sz="2000" b="0" dirty="0" smtClean="0">
                          <a:latin typeface="Times New Roman" pitchFamily="18" charset="0"/>
                          <a:cs typeface="Times New Roman" pitchFamily="18" charset="0"/>
                        </a:rPr>
                        <a:t>1.</a:t>
                      </a:r>
                      <a:endParaRPr lang="en-US" sz="2000" b="0" dirty="0">
                        <a:latin typeface="Times New Roman" pitchFamily="18" charset="0"/>
                        <a:cs typeface="Times New Roman" pitchFamily="18" charset="0"/>
                      </a:endParaRPr>
                    </a:p>
                  </a:txBody>
                  <a:tcPr/>
                </a:tc>
                <a:tc>
                  <a:txBody>
                    <a:bodyPr/>
                    <a:lstStyle/>
                    <a:p>
                      <a:pPr algn="l">
                        <a:lnSpc>
                          <a:spcPct val="150000"/>
                        </a:lnSpc>
                      </a:pPr>
                      <a:r>
                        <a:rPr lang="en-US" sz="2000" b="0" dirty="0" smtClean="0">
                          <a:latin typeface="Times New Roman" pitchFamily="18" charset="0"/>
                          <a:cs typeface="Times New Roman" pitchFamily="18" charset="0"/>
                        </a:rPr>
                        <a:t>Introduction about Placement cell</a:t>
                      </a:r>
                      <a:endParaRPr lang="en-US" sz="2000" b="0" dirty="0">
                        <a:latin typeface="Times New Roman" pitchFamily="18" charset="0"/>
                        <a:cs typeface="Times New Roman" pitchFamily="18" charset="0"/>
                      </a:endParaRPr>
                    </a:p>
                  </a:txBody>
                  <a:tcPr/>
                </a:tc>
                <a:tc>
                  <a:txBody>
                    <a:bodyPr/>
                    <a:lstStyle/>
                    <a:p>
                      <a:pPr algn="ctr">
                        <a:lnSpc>
                          <a:spcPct val="150000"/>
                        </a:lnSpc>
                      </a:pPr>
                      <a:r>
                        <a:rPr lang="en-IN" sz="1800" b="0" dirty="0" smtClean="0">
                          <a:latin typeface="Times New Roman" pitchFamily="18" charset="0"/>
                          <a:cs typeface="Times New Roman" pitchFamily="18" charset="0"/>
                        </a:rPr>
                        <a:t>--</a:t>
                      </a:r>
                      <a:endParaRPr lang="en-US" sz="1800" b="0" dirty="0">
                        <a:latin typeface="Times New Roman" pitchFamily="18" charset="0"/>
                        <a:cs typeface="Times New Roman" pitchFamily="18" charset="0"/>
                      </a:endParaRPr>
                    </a:p>
                  </a:txBody>
                  <a:tcPr/>
                </a:tc>
                <a:tc>
                  <a:txBody>
                    <a:bodyPr/>
                    <a:lstStyle/>
                    <a:p>
                      <a:pPr algn="ctr">
                        <a:lnSpc>
                          <a:spcPct val="150000"/>
                        </a:lnSpc>
                      </a:pPr>
                      <a:r>
                        <a:rPr lang="en-US" sz="2000" b="0" dirty="0" smtClean="0">
                          <a:latin typeface="Times New Roman" pitchFamily="18" charset="0"/>
                          <a:cs typeface="Times New Roman" pitchFamily="18" charset="0"/>
                        </a:rPr>
                        <a:t>3</a:t>
                      </a:r>
                      <a:endParaRPr lang="en-US" sz="2000" b="0" dirty="0">
                        <a:latin typeface="Times New Roman" pitchFamily="18" charset="0"/>
                        <a:cs typeface="Times New Roman" pitchFamily="18" charset="0"/>
                      </a:endParaRPr>
                    </a:p>
                  </a:txBody>
                  <a:tcPr/>
                </a:tc>
              </a:tr>
              <a:tr h="698890">
                <a:tc>
                  <a:txBody>
                    <a:bodyPr/>
                    <a:lstStyle/>
                    <a:p>
                      <a:pPr algn="ctr">
                        <a:lnSpc>
                          <a:spcPct val="150000"/>
                        </a:lnSpc>
                      </a:pPr>
                      <a:r>
                        <a:rPr lang="en-US" sz="2000" b="0" dirty="0" smtClean="0">
                          <a:latin typeface="Times New Roman" pitchFamily="18" charset="0"/>
                          <a:cs typeface="Times New Roman" pitchFamily="18" charset="0"/>
                        </a:rPr>
                        <a:t>2</a:t>
                      </a:r>
                      <a:endParaRPr lang="en-US" sz="2000" b="0" dirty="0">
                        <a:latin typeface="Times New Roman" pitchFamily="18" charset="0"/>
                        <a:cs typeface="Times New Roman" pitchFamily="18" charset="0"/>
                      </a:endParaRPr>
                    </a:p>
                  </a:txBody>
                  <a:tcPr/>
                </a:tc>
                <a:tc>
                  <a:txBody>
                    <a:bodyPr/>
                    <a:lstStyle/>
                    <a:p>
                      <a:pPr marL="0" algn="l" defTabSz="914400" rtl="0" eaLnBrk="1" latinLnBrk="0" hangingPunct="1">
                        <a:lnSpc>
                          <a:spcPct val="150000"/>
                        </a:lnSpc>
                      </a:pPr>
                      <a:r>
                        <a:rPr lang="en-US" sz="2000" b="0" kern="1200" dirty="0" smtClean="0">
                          <a:solidFill>
                            <a:schemeClr val="dk1"/>
                          </a:solidFill>
                          <a:latin typeface="Times New Roman" pitchFamily="18" charset="0"/>
                          <a:ea typeface="+mn-ea"/>
                          <a:cs typeface="Times New Roman" pitchFamily="18" charset="0"/>
                        </a:rPr>
                        <a:t>Israel Training </a:t>
                      </a:r>
                      <a:endParaRPr lang="en-IN" sz="2000" b="0" kern="1200" dirty="0">
                        <a:solidFill>
                          <a:schemeClr val="dk1"/>
                        </a:solidFill>
                        <a:latin typeface="Times New Roman" pitchFamily="18" charset="0"/>
                        <a:ea typeface="+mn-ea"/>
                        <a:cs typeface="Times New Roman" pitchFamily="18" charset="0"/>
                      </a:endParaRPr>
                    </a:p>
                  </a:txBody>
                  <a:tcPr/>
                </a:tc>
                <a:tc>
                  <a:txBody>
                    <a:bodyPr/>
                    <a:lstStyle/>
                    <a:p>
                      <a:pPr marL="0" algn="ctr" defTabSz="914400" rtl="0" eaLnBrk="1" latinLnBrk="0" hangingPunct="1">
                        <a:lnSpc>
                          <a:spcPct val="150000"/>
                        </a:lnSpc>
                      </a:pPr>
                      <a:r>
                        <a:rPr lang="en-IN" sz="1800" b="0" kern="1200" dirty="0" smtClean="0">
                          <a:solidFill>
                            <a:schemeClr val="dk1"/>
                          </a:solidFill>
                          <a:latin typeface="Times New Roman" pitchFamily="18" charset="0"/>
                          <a:ea typeface="+mn-ea"/>
                          <a:cs typeface="Times New Roman" pitchFamily="18" charset="0"/>
                        </a:rPr>
                        <a:t>07</a:t>
                      </a:r>
                      <a:endParaRPr lang="en-IN" sz="1800" b="0" kern="1200" dirty="0">
                        <a:solidFill>
                          <a:schemeClr val="dk1"/>
                        </a:solidFill>
                        <a:latin typeface="Times New Roman" pitchFamily="18" charset="0"/>
                        <a:ea typeface="+mn-ea"/>
                        <a:cs typeface="Times New Roman" pitchFamily="18" charset="0"/>
                      </a:endParaRPr>
                    </a:p>
                  </a:txBody>
                  <a:tcPr/>
                </a:tc>
                <a:tc>
                  <a:txBody>
                    <a:bodyPr/>
                    <a:lstStyle/>
                    <a:p>
                      <a:pPr algn="ctr">
                        <a:lnSpc>
                          <a:spcPct val="150000"/>
                        </a:lnSpc>
                      </a:pPr>
                      <a:r>
                        <a:rPr lang="en-US" sz="2000" b="0" dirty="0" smtClean="0">
                          <a:latin typeface="Times New Roman" pitchFamily="18" charset="0"/>
                          <a:cs typeface="Times New Roman" pitchFamily="18" charset="0"/>
                        </a:rPr>
                        <a:t>4</a:t>
                      </a:r>
                      <a:endParaRPr lang="en-US" sz="2000" b="0" dirty="0">
                        <a:latin typeface="Times New Roman" pitchFamily="18" charset="0"/>
                        <a:cs typeface="Times New Roman" pitchFamily="18" charset="0"/>
                      </a:endParaRPr>
                    </a:p>
                  </a:txBody>
                  <a:tcPr/>
                </a:tc>
              </a:tr>
              <a:tr h="966344">
                <a:tc>
                  <a:txBody>
                    <a:bodyPr/>
                    <a:lstStyle/>
                    <a:p>
                      <a:pPr algn="ctr">
                        <a:lnSpc>
                          <a:spcPct val="150000"/>
                        </a:lnSpc>
                      </a:pPr>
                      <a:r>
                        <a:rPr lang="en-US" sz="2000" b="0" dirty="0" smtClean="0">
                          <a:latin typeface="Times New Roman" pitchFamily="18" charset="0"/>
                          <a:cs typeface="Times New Roman" pitchFamily="18" charset="0"/>
                        </a:rPr>
                        <a:t>3</a:t>
                      </a:r>
                      <a:endParaRPr lang="en-US" sz="2000" b="0" dirty="0">
                        <a:latin typeface="Times New Roman" pitchFamily="18" charset="0"/>
                        <a:cs typeface="Times New Roman" pitchFamily="18" charset="0"/>
                      </a:endParaRPr>
                    </a:p>
                  </a:txBody>
                  <a:tcPr/>
                </a:tc>
                <a:tc>
                  <a:txBody>
                    <a:bodyPr/>
                    <a:lstStyle/>
                    <a:p>
                      <a:pPr marL="0" algn="l" defTabSz="914400" rtl="0" eaLnBrk="1" latinLnBrk="0" hangingPunct="1">
                        <a:lnSpc>
                          <a:spcPct val="150000"/>
                        </a:lnSpc>
                      </a:pPr>
                      <a:r>
                        <a:rPr lang="en-US" sz="2000" b="0" kern="1200" dirty="0" smtClean="0">
                          <a:solidFill>
                            <a:schemeClr val="dk1"/>
                          </a:solidFill>
                          <a:latin typeface="Times New Roman" pitchFamily="18" charset="0"/>
                          <a:ea typeface="+mn-ea"/>
                          <a:cs typeface="Times New Roman" pitchFamily="18" charset="0"/>
                        </a:rPr>
                        <a:t>Students Selected For Post Graduation</a:t>
                      </a:r>
                      <a:endParaRPr lang="en-IN" sz="2000" b="0" kern="1200" dirty="0">
                        <a:solidFill>
                          <a:schemeClr val="dk1"/>
                        </a:solidFill>
                        <a:latin typeface="Times New Roman" pitchFamily="18" charset="0"/>
                        <a:ea typeface="+mn-ea"/>
                        <a:cs typeface="Times New Roman" pitchFamily="18" charset="0"/>
                      </a:endParaRPr>
                    </a:p>
                  </a:txBody>
                  <a:tcPr/>
                </a:tc>
                <a:tc>
                  <a:txBody>
                    <a:bodyPr/>
                    <a:lstStyle/>
                    <a:p>
                      <a:pPr marL="0" algn="ctr" defTabSz="914400" rtl="0" eaLnBrk="1" latinLnBrk="0" hangingPunct="1">
                        <a:lnSpc>
                          <a:spcPct val="150000"/>
                        </a:lnSpc>
                      </a:pPr>
                      <a:r>
                        <a:rPr lang="en-IN" sz="1800" b="0" kern="1200" dirty="0" smtClean="0">
                          <a:solidFill>
                            <a:schemeClr val="dk1"/>
                          </a:solidFill>
                          <a:latin typeface="Times New Roman" pitchFamily="18" charset="0"/>
                          <a:ea typeface="+mn-ea"/>
                          <a:cs typeface="Times New Roman" pitchFamily="18" charset="0"/>
                        </a:rPr>
                        <a:t>08</a:t>
                      </a:r>
                      <a:endParaRPr lang="en-IN" sz="1800" b="0" kern="1200" dirty="0">
                        <a:solidFill>
                          <a:schemeClr val="dk1"/>
                        </a:solidFill>
                        <a:latin typeface="Times New Roman" pitchFamily="18" charset="0"/>
                        <a:ea typeface="+mn-ea"/>
                        <a:cs typeface="Times New Roman" pitchFamily="18" charset="0"/>
                      </a:endParaRPr>
                    </a:p>
                  </a:txBody>
                  <a:tcPr/>
                </a:tc>
                <a:tc>
                  <a:txBody>
                    <a:bodyPr/>
                    <a:lstStyle/>
                    <a:p>
                      <a:pPr algn="ctr">
                        <a:lnSpc>
                          <a:spcPct val="150000"/>
                        </a:lnSpc>
                      </a:pPr>
                      <a:r>
                        <a:rPr lang="en-US" sz="2000" b="0" dirty="0" smtClean="0">
                          <a:latin typeface="Times New Roman" pitchFamily="18" charset="0"/>
                          <a:cs typeface="Times New Roman" pitchFamily="18" charset="0"/>
                        </a:rPr>
                        <a:t>5</a:t>
                      </a:r>
                      <a:endParaRPr lang="en-US" sz="2000" b="0" dirty="0">
                        <a:latin typeface="Times New Roman" pitchFamily="18" charset="0"/>
                        <a:cs typeface="Times New Roman" pitchFamily="18" charset="0"/>
                      </a:endParaRPr>
                    </a:p>
                  </a:txBody>
                  <a:tcPr/>
                </a:tc>
              </a:tr>
              <a:tr h="694958">
                <a:tc>
                  <a:txBody>
                    <a:bodyPr/>
                    <a:lstStyle/>
                    <a:p>
                      <a:pPr algn="ctr">
                        <a:lnSpc>
                          <a:spcPct val="150000"/>
                        </a:lnSpc>
                      </a:pPr>
                      <a:r>
                        <a:rPr lang="en-US" sz="2000" b="0" dirty="0" smtClean="0">
                          <a:latin typeface="Times New Roman" pitchFamily="18" charset="0"/>
                          <a:cs typeface="Times New Roman" pitchFamily="18" charset="0"/>
                        </a:rPr>
                        <a:t>4</a:t>
                      </a:r>
                      <a:endParaRPr lang="en-US" sz="2000" b="0" dirty="0">
                        <a:latin typeface="Times New Roman" pitchFamily="18" charset="0"/>
                        <a:cs typeface="Times New Roman" pitchFamily="18" charset="0"/>
                      </a:endParaRPr>
                    </a:p>
                  </a:txBody>
                  <a:tcPr/>
                </a:tc>
                <a:tc>
                  <a:txBody>
                    <a:bodyPr/>
                    <a:lstStyle/>
                    <a:p>
                      <a:pPr algn="l">
                        <a:lnSpc>
                          <a:spcPct val="150000"/>
                        </a:lnSpc>
                      </a:pPr>
                      <a:r>
                        <a:rPr lang="en-IN" b="0" dirty="0" smtClean="0">
                          <a:latin typeface="Times New Roman" pitchFamily="18" charset="0"/>
                          <a:cs typeface="Times New Roman" pitchFamily="18" charset="0"/>
                        </a:rPr>
                        <a:t>Selection</a:t>
                      </a:r>
                      <a:r>
                        <a:rPr lang="en-IN" b="0" baseline="0" dirty="0" smtClean="0">
                          <a:latin typeface="Times New Roman" pitchFamily="18" charset="0"/>
                          <a:cs typeface="Times New Roman" pitchFamily="18" charset="0"/>
                        </a:rPr>
                        <a:t> in MPSC</a:t>
                      </a:r>
                      <a:endParaRPr lang="en-US" b="0" dirty="0">
                        <a:latin typeface="Times New Roman" pitchFamily="18" charset="0"/>
                        <a:cs typeface="Times New Roman" pitchFamily="18" charset="0"/>
                      </a:endParaRPr>
                    </a:p>
                  </a:txBody>
                  <a:tcPr/>
                </a:tc>
                <a:tc>
                  <a:txBody>
                    <a:bodyPr/>
                    <a:lstStyle/>
                    <a:p>
                      <a:pPr algn="ctr">
                        <a:lnSpc>
                          <a:spcPct val="150000"/>
                        </a:lnSpc>
                      </a:pPr>
                      <a:r>
                        <a:rPr lang="en-IN" sz="1800" b="0" dirty="0" smtClean="0">
                          <a:latin typeface="Times New Roman" pitchFamily="18" charset="0"/>
                          <a:cs typeface="Times New Roman" pitchFamily="18" charset="0"/>
                        </a:rPr>
                        <a:t>06</a:t>
                      </a:r>
                      <a:endParaRPr lang="en-US" sz="1800" b="0" dirty="0">
                        <a:latin typeface="Times New Roman" pitchFamily="18" charset="0"/>
                        <a:cs typeface="Times New Roman" pitchFamily="18" charset="0"/>
                      </a:endParaRPr>
                    </a:p>
                  </a:txBody>
                  <a:tcPr/>
                </a:tc>
                <a:tc>
                  <a:txBody>
                    <a:bodyPr/>
                    <a:lstStyle/>
                    <a:p>
                      <a:pPr algn="ctr">
                        <a:lnSpc>
                          <a:spcPct val="150000"/>
                        </a:lnSpc>
                      </a:pPr>
                      <a:r>
                        <a:rPr lang="en-IN" b="0" dirty="0" smtClean="0">
                          <a:latin typeface="Times New Roman" pitchFamily="18" charset="0"/>
                          <a:cs typeface="Times New Roman" pitchFamily="18" charset="0"/>
                        </a:rPr>
                        <a:t>6-7</a:t>
                      </a:r>
                      <a:endParaRPr lang="en-US" b="0" dirty="0">
                        <a:latin typeface="Times New Roman" pitchFamily="18" charset="0"/>
                        <a:cs typeface="Times New Roman" pitchFamily="18" charset="0"/>
                      </a:endParaRPr>
                    </a:p>
                  </a:txBody>
                  <a:tcPr/>
                </a:tc>
              </a:tr>
              <a:tr h="698890">
                <a:tc>
                  <a:txBody>
                    <a:bodyPr/>
                    <a:lstStyle/>
                    <a:p>
                      <a:pPr algn="ctr">
                        <a:lnSpc>
                          <a:spcPct val="150000"/>
                        </a:lnSpc>
                      </a:pPr>
                      <a:r>
                        <a:rPr lang="en-US" sz="2000" b="0" dirty="0" smtClean="0">
                          <a:latin typeface="Times New Roman" pitchFamily="18" charset="0"/>
                          <a:cs typeface="Times New Roman" pitchFamily="18" charset="0"/>
                        </a:rPr>
                        <a:t>5</a:t>
                      </a:r>
                      <a:endParaRPr lang="en-US" sz="2000" b="0" dirty="0">
                        <a:latin typeface="Times New Roman" pitchFamily="18" charset="0"/>
                        <a:cs typeface="Times New Roman" pitchFamily="18" charset="0"/>
                      </a:endParaRPr>
                    </a:p>
                  </a:txBody>
                  <a:tcPr/>
                </a:tc>
                <a:tc>
                  <a:txBody>
                    <a:bodyPr/>
                    <a:lstStyle/>
                    <a:p>
                      <a:pPr algn="l">
                        <a:lnSpc>
                          <a:spcPct val="150000"/>
                        </a:lnSpc>
                      </a:pPr>
                      <a:r>
                        <a:rPr lang="en-US" sz="2000" b="0" dirty="0" smtClean="0">
                          <a:latin typeface="Times New Roman" pitchFamily="18" charset="0"/>
                          <a:cs typeface="Times New Roman" pitchFamily="18" charset="0"/>
                        </a:rPr>
                        <a:t>Banking  Sector</a:t>
                      </a:r>
                      <a:endParaRPr lang="en-US" sz="2000" b="0" dirty="0">
                        <a:latin typeface="Times New Roman" pitchFamily="18" charset="0"/>
                        <a:cs typeface="Times New Roman" pitchFamily="18" charset="0"/>
                      </a:endParaRPr>
                    </a:p>
                  </a:txBody>
                  <a:tcPr/>
                </a:tc>
                <a:tc>
                  <a:txBody>
                    <a:bodyPr/>
                    <a:lstStyle/>
                    <a:p>
                      <a:pPr algn="ctr">
                        <a:lnSpc>
                          <a:spcPct val="150000"/>
                        </a:lnSpc>
                      </a:pPr>
                      <a:r>
                        <a:rPr lang="en-IN" sz="1800" b="0" dirty="0" smtClean="0">
                          <a:latin typeface="Times New Roman" pitchFamily="18" charset="0"/>
                          <a:cs typeface="Times New Roman" pitchFamily="18" charset="0"/>
                        </a:rPr>
                        <a:t>04</a:t>
                      </a:r>
                      <a:endParaRPr lang="en-US" sz="1800" b="0" dirty="0" smtClean="0">
                        <a:latin typeface="Times New Roman" pitchFamily="18" charset="0"/>
                        <a:cs typeface="Times New Roman" pitchFamily="18" charset="0"/>
                      </a:endParaRPr>
                    </a:p>
                  </a:txBody>
                  <a:tcPr/>
                </a:tc>
                <a:tc>
                  <a:txBody>
                    <a:bodyPr/>
                    <a:lstStyle/>
                    <a:p>
                      <a:pPr algn="ctr"/>
                      <a:r>
                        <a:rPr lang="en-IN" b="0" dirty="0" smtClean="0">
                          <a:latin typeface="Times New Roman" pitchFamily="18" charset="0"/>
                          <a:cs typeface="Times New Roman" pitchFamily="18" charset="0"/>
                        </a:rPr>
                        <a:t>8</a:t>
                      </a:r>
                      <a:endParaRPr lang="en-US" b="0" dirty="0">
                        <a:latin typeface="Times New Roman" pitchFamily="18" charset="0"/>
                        <a:cs typeface="Times New Roman" pitchFamily="18" charset="0"/>
                      </a:endParaRPr>
                    </a:p>
                  </a:txBody>
                  <a:tcPr/>
                </a:tc>
              </a:tr>
              <a:tr h="698890">
                <a:tc>
                  <a:txBody>
                    <a:bodyPr/>
                    <a:lstStyle/>
                    <a:p>
                      <a:pPr algn="ctr">
                        <a:lnSpc>
                          <a:spcPct val="150000"/>
                        </a:lnSpc>
                      </a:pPr>
                      <a:r>
                        <a:rPr lang="en-US" sz="2000" b="0" dirty="0" smtClean="0">
                          <a:latin typeface="Times New Roman" pitchFamily="18" charset="0"/>
                          <a:cs typeface="Times New Roman" pitchFamily="18" charset="0"/>
                        </a:rPr>
                        <a:t>6</a:t>
                      </a:r>
                      <a:endParaRPr lang="en-US" sz="2000" b="0" dirty="0">
                        <a:latin typeface="Times New Roman" pitchFamily="18" charset="0"/>
                        <a:cs typeface="Times New Roman" pitchFamily="18" charset="0"/>
                      </a:endParaRPr>
                    </a:p>
                  </a:txBody>
                  <a:tcPr/>
                </a:tc>
                <a:tc>
                  <a:txBody>
                    <a:bodyPr/>
                    <a:lstStyle/>
                    <a:p>
                      <a:pPr algn="l">
                        <a:lnSpc>
                          <a:spcPct val="150000"/>
                        </a:lnSpc>
                      </a:pPr>
                      <a:r>
                        <a:rPr lang="en-IN" sz="2000" b="0" dirty="0" err="1" smtClean="0">
                          <a:latin typeface="Times New Roman" pitchFamily="18" charset="0"/>
                          <a:cs typeface="Times New Roman" pitchFamily="18" charset="0"/>
                        </a:rPr>
                        <a:t>Avishkar</a:t>
                      </a:r>
                      <a:r>
                        <a:rPr lang="en-IN" sz="2000" b="0" baseline="0" dirty="0" smtClean="0">
                          <a:latin typeface="Times New Roman" pitchFamily="18" charset="0"/>
                          <a:cs typeface="Times New Roman" pitchFamily="18" charset="0"/>
                        </a:rPr>
                        <a:t> </a:t>
                      </a:r>
                      <a:endParaRPr lang="en-US" sz="2000" b="0" dirty="0">
                        <a:latin typeface="Times New Roman" pitchFamily="18" charset="0"/>
                        <a:cs typeface="Times New Roman" pitchFamily="18" charset="0"/>
                      </a:endParaRPr>
                    </a:p>
                  </a:txBody>
                  <a:tcPr/>
                </a:tc>
                <a:tc>
                  <a:txBody>
                    <a:bodyPr/>
                    <a:lstStyle/>
                    <a:p>
                      <a:pPr algn="ctr">
                        <a:lnSpc>
                          <a:spcPct val="150000"/>
                        </a:lnSpc>
                      </a:pPr>
                      <a:r>
                        <a:rPr lang="en-IN" sz="1800" b="0" dirty="0" smtClean="0">
                          <a:latin typeface="Times New Roman" pitchFamily="18" charset="0"/>
                          <a:cs typeface="Times New Roman" pitchFamily="18" charset="0"/>
                        </a:rPr>
                        <a:t>01</a:t>
                      </a:r>
                      <a:endParaRPr lang="en-US" sz="1800" b="0" dirty="0">
                        <a:latin typeface="Times New Roman" pitchFamily="18" charset="0"/>
                        <a:cs typeface="Times New Roman" pitchFamily="18" charset="0"/>
                      </a:endParaRPr>
                    </a:p>
                  </a:txBody>
                  <a:tcPr/>
                </a:tc>
                <a:tc>
                  <a:txBody>
                    <a:bodyPr/>
                    <a:lstStyle/>
                    <a:p>
                      <a:pPr algn="ctr"/>
                      <a:r>
                        <a:rPr lang="en-US" b="0" smtClean="0">
                          <a:latin typeface="Times New Roman" pitchFamily="18" charset="0"/>
                          <a:cs typeface="Times New Roman" pitchFamily="18" charset="0"/>
                        </a:rPr>
                        <a:t>9-10</a:t>
                      </a:r>
                      <a:endParaRPr lang="en-US" b="0" dirty="0">
                        <a:latin typeface="Times New Roman" pitchFamily="18" charset="0"/>
                        <a:cs typeface="Times New Roman" pitchFamily="18" charset="0"/>
                      </a:endParaRPr>
                    </a:p>
                  </a:txBody>
                  <a:tcPr/>
                </a:tc>
              </a:tr>
            </a:tbl>
          </a:graphicData>
        </a:graphic>
      </p:graphicFrame>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800" b="1" dirty="0">
                <a:solidFill>
                  <a:schemeClr val="bg1"/>
                </a:solidFill>
                <a:latin typeface="Trebuchet MS" pitchFamily="34" charset="0"/>
              </a:rPr>
              <a:t>ANNUAL REPORT: PLACEMENT </a:t>
            </a:r>
            <a:r>
              <a:rPr lang="en-US" sz="1800" b="1" dirty="0" smtClean="0">
                <a:solidFill>
                  <a:schemeClr val="bg1"/>
                </a:solidFill>
                <a:latin typeface="Trebuchet MS" pitchFamily="34" charset="0"/>
              </a:rPr>
              <a:t>CELL-2018-19</a:t>
            </a:r>
            <a:endParaRPr lang="en-US" sz="1800" b="1" dirty="0">
              <a:solidFill>
                <a:schemeClr val="bg1"/>
              </a:solidFill>
              <a:latin typeface="Trebuchet MS" pitchFamily="34" charset="0"/>
            </a:endParaRPr>
          </a:p>
        </p:txBody>
      </p:sp>
      <p:sp>
        <p:nvSpPr>
          <p:cNvPr id="20" name="Slide Number Placeholder 19"/>
          <p:cNvSpPr>
            <a:spLocks noGrp="1"/>
          </p:cNvSpPr>
          <p:nvPr>
            <p:ph type="sldNum" sz="quarter" idx="12"/>
          </p:nvPr>
        </p:nvSpPr>
        <p:spPr>
          <a:xfrm>
            <a:off x="5029200" y="8382000"/>
            <a:ext cx="1600200" cy="486833"/>
          </a:xfrm>
        </p:spPr>
        <p:txBody>
          <a:bodyPr/>
          <a:lstStyle/>
          <a:p>
            <a:fld id="{B6F15528-21DE-4FAA-801E-634DDDAF4B2B}" type="slidenum">
              <a:rPr lang="en-US" smtClean="0"/>
              <a:pPr/>
              <a:t>3</a:t>
            </a:fld>
            <a:endParaRPr lang="en-US"/>
          </a:p>
        </p:txBody>
      </p:sp>
      <p:pic>
        <p:nvPicPr>
          <p:cNvPr id="11" name="Picture 5" descr="H:\Agri Logo White.png"/>
          <p:cNvPicPr>
            <a:picLocks noChangeAspect="1" noChangeArrowheads="1"/>
          </p:cNvPicPr>
          <p:nvPr/>
        </p:nvPicPr>
        <p:blipFill>
          <a:blip r:embed="rId3" cstate="print"/>
          <a:srcRect/>
          <a:stretch>
            <a:fillRect/>
          </a:stretch>
        </p:blipFill>
        <p:spPr bwMode="auto">
          <a:xfrm>
            <a:off x="76200" y="76200"/>
            <a:ext cx="887692" cy="369395"/>
          </a:xfrm>
          <a:prstGeom prst="rect">
            <a:avLst/>
          </a:prstGeom>
          <a:noFill/>
        </p:spPr>
      </p:pic>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0" y="3209925"/>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0" y="6105525"/>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7" name="Rectangle 1"/>
          <p:cNvSpPr>
            <a:spLocks noChangeArrowheads="1"/>
          </p:cNvSpPr>
          <p:nvPr/>
        </p:nvSpPr>
        <p:spPr bwMode="auto">
          <a:xfrm>
            <a:off x="2514600" y="814685"/>
            <a:ext cx="2057400" cy="369332"/>
          </a:xfrm>
          <a:prstGeom prst="rect">
            <a:avLst/>
          </a:prstGeom>
          <a:solidFill>
            <a:srgbClr val="800000"/>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b="1" u="none" strike="noStrike" cap="none" normalizeH="0" baseline="0" dirty="0" smtClean="0">
                <a:ln>
                  <a:noFill/>
                </a:ln>
                <a:solidFill>
                  <a:schemeClr val="bg1"/>
                </a:solidFill>
                <a:effectLst/>
                <a:latin typeface="Times New Roman" pitchFamily="18" charset="0"/>
                <a:ea typeface="Times New Roman" pitchFamily="18" charset="0"/>
                <a:cs typeface="Times New Roman" pitchFamily="18" charset="0"/>
              </a:rPr>
              <a:t>INTRODUCTION</a:t>
            </a:r>
            <a:endParaRPr kumimoji="0" lang="en-US" sz="1600" b="0" u="none" strike="noStrike" cap="none" normalizeH="0" baseline="0" dirty="0" smtClean="0">
              <a:ln>
                <a:noFill/>
              </a:ln>
              <a:solidFill>
                <a:schemeClr val="bg1"/>
              </a:solidFill>
              <a:effectLst/>
              <a:latin typeface="Times New Roman" pitchFamily="18" charset="0"/>
              <a:cs typeface="Times New Roman" pitchFamily="18" charset="0"/>
            </a:endParaRPr>
          </a:p>
        </p:txBody>
      </p:sp>
      <p:sp>
        <p:nvSpPr>
          <p:cNvPr id="3" name="TextBox 2"/>
          <p:cNvSpPr txBox="1"/>
          <p:nvPr/>
        </p:nvSpPr>
        <p:spPr>
          <a:xfrm>
            <a:off x="0" y="1266408"/>
            <a:ext cx="6858000" cy="7509748"/>
          </a:xfrm>
          <a:prstGeom prst="rect">
            <a:avLst/>
          </a:prstGeom>
          <a:noFill/>
        </p:spPr>
        <p:txBody>
          <a:bodyPr wrap="square" rtlCol="0">
            <a:spAutoFit/>
          </a:bodyPr>
          <a:lstStyle/>
          <a:p>
            <a:pPr algn="ctr"/>
            <a:r>
              <a:rPr lang="en-US" b="1" dirty="0" smtClean="0">
                <a:solidFill>
                  <a:srgbClr val="C00000"/>
                </a:solidFill>
                <a:latin typeface="Times New Roman" pitchFamily="18" charset="0"/>
                <a:cs typeface="Times New Roman" pitchFamily="18" charset="0"/>
              </a:rPr>
              <a:t>ABOUT </a:t>
            </a:r>
            <a:r>
              <a:rPr lang="en-US" b="1" dirty="0">
                <a:solidFill>
                  <a:srgbClr val="C00000"/>
                </a:solidFill>
                <a:latin typeface="Times New Roman" pitchFamily="18" charset="0"/>
                <a:cs typeface="Times New Roman" pitchFamily="18" charset="0"/>
              </a:rPr>
              <a:t>PLACEMENT CELL</a:t>
            </a:r>
            <a:endParaRPr lang="en-IN" b="1" dirty="0">
              <a:solidFill>
                <a:srgbClr val="C00000"/>
              </a:solidFill>
              <a:latin typeface="Times New Roman" pitchFamily="18" charset="0"/>
              <a:cs typeface="Times New Roman" pitchFamily="18" charset="0"/>
            </a:endParaRPr>
          </a:p>
          <a:p>
            <a:pPr algn="just"/>
            <a:r>
              <a:rPr lang="en-US" b="1" dirty="0">
                <a:latin typeface="Times New Roman" pitchFamily="18" charset="0"/>
                <a:cs typeface="Times New Roman" pitchFamily="18" charset="0"/>
              </a:rPr>
              <a:t> </a:t>
            </a:r>
            <a:endParaRPr lang="en-IN" dirty="0">
              <a:latin typeface="Times New Roman" pitchFamily="18" charset="0"/>
              <a:cs typeface="Times New Roman" pitchFamily="18" charset="0"/>
            </a:endParaRPr>
          </a:p>
          <a:p>
            <a:pPr algn="just" fontAlgn="base"/>
            <a:r>
              <a:rPr lang="en-US" sz="1600" dirty="0" smtClean="0"/>
              <a:t>	</a:t>
            </a:r>
            <a:r>
              <a:rPr lang="en-US" sz="1600" dirty="0" smtClean="0">
                <a:latin typeface="Times New Roman" pitchFamily="18" charset="0"/>
                <a:cs typeface="Times New Roman" pitchFamily="18" charset="0"/>
              </a:rPr>
              <a:t>The </a:t>
            </a:r>
            <a:r>
              <a:rPr lang="en-US" sz="1600" dirty="0">
                <a:latin typeface="Times New Roman" pitchFamily="18" charset="0"/>
                <a:cs typeface="Times New Roman" pitchFamily="18" charset="0"/>
              </a:rPr>
              <a:t>placement cell was established in the Academic year </a:t>
            </a:r>
            <a:r>
              <a:rPr lang="en-US" sz="1600" dirty="0" smtClean="0">
                <a:latin typeface="Times New Roman" pitchFamily="18" charset="0"/>
                <a:cs typeface="Times New Roman" pitchFamily="18" charset="0"/>
              </a:rPr>
              <a:t>2011-12 </a:t>
            </a:r>
            <a:r>
              <a:rPr lang="en-US" sz="1600" dirty="0">
                <a:latin typeface="Times New Roman" pitchFamily="18" charset="0"/>
                <a:cs typeface="Times New Roman" pitchFamily="18" charset="0"/>
              </a:rPr>
              <a:t>with the aim to develop the employability, Skill of presentation and communication, enrich the students with current affairs and status of industries, and encourage the students for the various competitive examinations. </a:t>
            </a:r>
            <a:endParaRPr lang="en-US" sz="1600" dirty="0" smtClean="0">
              <a:latin typeface="Times New Roman" pitchFamily="18" charset="0"/>
              <a:cs typeface="Times New Roman" pitchFamily="18" charset="0"/>
            </a:endParaRPr>
          </a:p>
          <a:p>
            <a:pPr algn="just" fontAlgn="base"/>
            <a:r>
              <a:rPr lang="en-US" sz="1600" dirty="0" smtClean="0">
                <a:latin typeface="Times New Roman" pitchFamily="18" charset="0"/>
                <a:cs typeface="Times New Roman" pitchFamily="18" charset="0"/>
              </a:rPr>
              <a:t>	The </a:t>
            </a:r>
            <a:r>
              <a:rPr lang="en-US" sz="1600" dirty="0">
                <a:latin typeface="Times New Roman" pitchFamily="18" charset="0"/>
                <a:cs typeface="Times New Roman" pitchFamily="18" charset="0"/>
              </a:rPr>
              <a:t>team of 10 students from final year work under the guidance of the placement officer Prof. </a:t>
            </a:r>
            <a:r>
              <a:rPr lang="en-US" sz="1600" dirty="0" smtClean="0">
                <a:latin typeface="Times New Roman" pitchFamily="18" charset="0"/>
                <a:cs typeface="Times New Roman" pitchFamily="18" charset="0"/>
              </a:rPr>
              <a:t>R. R .</a:t>
            </a:r>
            <a:r>
              <a:rPr lang="en-US" sz="1600" dirty="0" err="1" smtClean="0">
                <a:latin typeface="Times New Roman" pitchFamily="18" charset="0"/>
                <a:cs typeface="Times New Roman" pitchFamily="18" charset="0"/>
              </a:rPr>
              <a:t>Patil</a:t>
            </a:r>
            <a:r>
              <a:rPr lang="en-US" sz="1600" dirty="0" smtClean="0">
                <a:latin typeface="Times New Roman" pitchFamily="18" charset="0"/>
                <a:cs typeface="Times New Roman" pitchFamily="18" charset="0"/>
              </a:rPr>
              <a:t>  </a:t>
            </a:r>
            <a:r>
              <a:rPr lang="en-US" sz="1600" dirty="0">
                <a:latin typeface="Times New Roman" pitchFamily="18" charset="0"/>
                <a:cs typeface="Times New Roman" pitchFamily="18" charset="0"/>
              </a:rPr>
              <a:t>for organizing the lectures of the Industrial Experts, successful entrepreneurs, Ex-students who have been qualified in the competitive examinations. Approaching the various agriculture related Manufacturing, Processing, Marketing, Research and Finance companies/Industries, Communication with them for recruitment of students and Organizing vocational seminars about the suitability of the students for the various jobs in the company/Industry is achieved through the team of students with the consultation of qualified Faculty members of the college. The Companies are called for the campus interviews in this college and the placement officer with the team of students organizes the Campus Interviews. Sometimes the students are sent for the interviews in the companies for the selection. </a:t>
            </a:r>
            <a:endParaRPr lang="en-US" sz="1600" dirty="0" smtClean="0">
              <a:latin typeface="Times New Roman" pitchFamily="18" charset="0"/>
              <a:cs typeface="Times New Roman" pitchFamily="18" charset="0"/>
            </a:endParaRPr>
          </a:p>
          <a:p>
            <a:pPr algn="just" fontAlgn="base"/>
            <a:r>
              <a:rPr lang="en-US" sz="1600" dirty="0" smtClean="0">
                <a:latin typeface="Times New Roman" pitchFamily="18" charset="0"/>
                <a:cs typeface="Times New Roman" pitchFamily="18" charset="0"/>
              </a:rPr>
              <a:t>	Almost </a:t>
            </a:r>
            <a:r>
              <a:rPr lang="en-US" sz="1600" dirty="0">
                <a:latin typeface="Times New Roman" pitchFamily="18" charset="0"/>
                <a:cs typeface="Times New Roman" pitchFamily="18" charset="0"/>
              </a:rPr>
              <a:t>all the companies, called for the Campus Interviews are satisfied with the performance of the students from this college and whenever the recruitment comes they call this college on priority.</a:t>
            </a:r>
            <a:endParaRPr lang="en-IN" sz="1600" dirty="0">
              <a:latin typeface="Times New Roman" pitchFamily="18" charset="0"/>
              <a:cs typeface="Times New Roman" pitchFamily="18" charset="0"/>
            </a:endParaRPr>
          </a:p>
          <a:p>
            <a:pPr algn="just"/>
            <a:r>
              <a:rPr lang="en-US" sz="1600" dirty="0">
                <a:latin typeface="Times New Roman" pitchFamily="18" charset="0"/>
                <a:cs typeface="Times New Roman" pitchFamily="18" charset="0"/>
              </a:rPr>
              <a:t>Also this college is committed to overall growth of students through well planned, graded and tested systems of instruction in disciplined manner with an aim to provide qualified, capable and motivational Agricultural </a:t>
            </a:r>
            <a:r>
              <a:rPr lang="en-US" sz="1600" dirty="0" smtClean="0">
                <a:latin typeface="Times New Roman" pitchFamily="18" charset="0"/>
                <a:cs typeface="Times New Roman" pitchFamily="18" charset="0"/>
              </a:rPr>
              <a:t>graduate </a:t>
            </a:r>
            <a:r>
              <a:rPr lang="en-US" sz="1600" dirty="0">
                <a:latin typeface="Times New Roman" pitchFamily="18" charset="0"/>
                <a:cs typeface="Times New Roman" pitchFamily="18" charset="0"/>
              </a:rPr>
              <a:t>to the rural society.</a:t>
            </a:r>
            <a:endParaRPr lang="en-IN" sz="1600" dirty="0">
              <a:latin typeface="Times New Roman" pitchFamily="18" charset="0"/>
              <a:cs typeface="Times New Roman" pitchFamily="18" charset="0"/>
            </a:endParaRPr>
          </a:p>
          <a:p>
            <a:pPr algn="just"/>
            <a:r>
              <a:rPr lang="en-US" sz="1600" dirty="0">
                <a:latin typeface="Times New Roman" pitchFamily="18" charset="0"/>
                <a:cs typeface="Times New Roman" pitchFamily="18" charset="0"/>
              </a:rPr>
              <a:t> </a:t>
            </a:r>
            <a:endParaRPr lang="en-IN" sz="1600" dirty="0">
              <a:latin typeface="Times New Roman" pitchFamily="18" charset="0"/>
              <a:cs typeface="Times New Roman" pitchFamily="18" charset="0"/>
            </a:endParaRPr>
          </a:p>
          <a:p>
            <a:pPr algn="just"/>
            <a:r>
              <a:rPr lang="en-US" sz="1600" dirty="0">
                <a:latin typeface="Times New Roman" pitchFamily="18" charset="0"/>
                <a:cs typeface="Times New Roman" pitchFamily="18" charset="0"/>
              </a:rPr>
              <a:t> </a:t>
            </a:r>
            <a:endParaRPr lang="en-IN" sz="1600" dirty="0">
              <a:latin typeface="Times New Roman" pitchFamily="18" charset="0"/>
              <a:cs typeface="Times New Roman" pitchFamily="18" charset="0"/>
            </a:endParaRPr>
          </a:p>
          <a:p>
            <a:pPr algn="ctr"/>
            <a:r>
              <a:rPr lang="en-US" sz="1600" dirty="0">
                <a:latin typeface="Times New Roman" pitchFamily="18" charset="0"/>
                <a:cs typeface="Times New Roman" pitchFamily="18" charset="0"/>
              </a:rPr>
              <a:t>  </a:t>
            </a:r>
            <a:r>
              <a:rPr lang="en-US" sz="1600" dirty="0" smtClean="0">
                <a:latin typeface="Times New Roman" pitchFamily="18" charset="0"/>
                <a:cs typeface="Times New Roman" pitchFamily="18" charset="0"/>
              </a:rPr>
              <a:t>                                                                 </a:t>
            </a:r>
            <a:r>
              <a:rPr lang="en-US" sz="1600" b="1" dirty="0" smtClean="0">
                <a:latin typeface="Times New Roman" pitchFamily="18" charset="0"/>
                <a:cs typeface="Times New Roman" pitchFamily="18" charset="0"/>
              </a:rPr>
              <a:t>          </a:t>
            </a:r>
            <a:r>
              <a:rPr lang="en-US" sz="1600" b="1" dirty="0">
                <a:latin typeface="Times New Roman" pitchFamily="18" charset="0"/>
                <a:cs typeface="Times New Roman" pitchFamily="18" charset="0"/>
              </a:rPr>
              <a:t>Placement </a:t>
            </a:r>
            <a:r>
              <a:rPr lang="en-US" sz="1600" b="1" dirty="0" smtClean="0">
                <a:latin typeface="Times New Roman" pitchFamily="18" charset="0"/>
                <a:cs typeface="Times New Roman" pitchFamily="18" charset="0"/>
              </a:rPr>
              <a:t>Officer</a:t>
            </a:r>
          </a:p>
          <a:p>
            <a:pPr algn="ctr"/>
            <a:r>
              <a:rPr lang="en-US" sz="1600" b="1" dirty="0">
                <a:latin typeface="Times New Roman" pitchFamily="18" charset="0"/>
                <a:cs typeface="Times New Roman" pitchFamily="18" charset="0"/>
              </a:rPr>
              <a:t> </a:t>
            </a:r>
            <a:r>
              <a:rPr lang="en-US" sz="1600" b="1" dirty="0" smtClean="0">
                <a:latin typeface="Times New Roman" pitchFamily="18" charset="0"/>
                <a:cs typeface="Times New Roman" pitchFamily="18" charset="0"/>
              </a:rPr>
              <a:t>                                                                             Prof. </a:t>
            </a:r>
            <a:r>
              <a:rPr lang="en-US" sz="1600" b="1" dirty="0" err="1" smtClean="0">
                <a:latin typeface="Times New Roman" pitchFamily="18" charset="0"/>
                <a:cs typeface="Times New Roman" pitchFamily="18" charset="0"/>
              </a:rPr>
              <a:t>R.R.Patil</a:t>
            </a:r>
            <a:endParaRPr lang="en-IN" sz="1600" dirty="0">
              <a:latin typeface="Times New Roman" pitchFamily="18" charset="0"/>
              <a:cs typeface="Times New Roman" pitchFamily="18" charset="0"/>
            </a:endParaRPr>
          </a:p>
          <a:p>
            <a:pPr algn="just"/>
            <a:endParaRPr lang="en-IN" sz="1600" b="1"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55887" y="34145"/>
            <a:ext cx="6858000" cy="753619"/>
          </a:xfrm>
          <a:solidFill>
            <a:schemeClr val="accent2">
              <a:lumMod val="50000"/>
            </a:schemeClr>
          </a:solidFill>
        </p:spPr>
        <p:txBody>
          <a:bodyPr>
            <a:normAutofit/>
          </a:bodyPr>
          <a:lstStyle/>
          <a:p>
            <a:r>
              <a:rPr lang="en-US" sz="1800" b="1" dirty="0">
                <a:solidFill>
                  <a:schemeClr val="bg1"/>
                </a:solidFill>
                <a:latin typeface="Trebuchet MS" pitchFamily="34" charset="0"/>
              </a:rPr>
              <a:t>ANNUAL REPORT: PLACEMENT </a:t>
            </a:r>
            <a:r>
              <a:rPr lang="en-US" sz="1800" b="1" dirty="0" smtClean="0">
                <a:solidFill>
                  <a:schemeClr val="bg1"/>
                </a:solidFill>
                <a:latin typeface="Trebuchet MS" pitchFamily="34" charset="0"/>
              </a:rPr>
              <a:t>CELL-2018-19</a:t>
            </a:r>
            <a:endParaRPr lang="en-IN" sz="1800" dirty="0">
              <a:solidFill>
                <a:srgbClr val="FFC000"/>
              </a:solidFill>
            </a:endParaRPr>
          </a:p>
        </p:txBody>
      </p:sp>
      <p:sp>
        <p:nvSpPr>
          <p:cNvPr id="20" name="Slide Number Placeholder 19"/>
          <p:cNvSpPr>
            <a:spLocks noGrp="1"/>
          </p:cNvSpPr>
          <p:nvPr>
            <p:ph type="sldNum" sz="quarter" idx="12"/>
          </p:nvPr>
        </p:nvSpPr>
        <p:spPr>
          <a:xfrm>
            <a:off x="5029200" y="8382000"/>
            <a:ext cx="1600200" cy="486833"/>
          </a:xfrm>
        </p:spPr>
        <p:txBody>
          <a:bodyPr/>
          <a:lstStyle/>
          <a:p>
            <a:fld id="{B6F15528-21DE-4FAA-801E-634DDDAF4B2B}" type="slidenum">
              <a:rPr lang="en-US" smtClean="0"/>
              <a:pPr/>
              <a:t>4</a:t>
            </a:fld>
            <a:endParaRPr lang="en-US"/>
          </a:p>
        </p:txBody>
      </p:sp>
      <p:pic>
        <p:nvPicPr>
          <p:cNvPr id="11" name="Picture 5" descr="H:\Agri Logo White.png"/>
          <p:cNvPicPr>
            <a:picLocks noChangeAspect="1" noChangeArrowheads="1"/>
          </p:cNvPicPr>
          <p:nvPr/>
        </p:nvPicPr>
        <p:blipFill>
          <a:blip r:embed="rId3" cstate="print"/>
          <a:srcRect/>
          <a:stretch>
            <a:fillRect/>
          </a:stretch>
        </p:blipFill>
        <p:spPr bwMode="auto">
          <a:xfrm>
            <a:off x="76200" y="76200"/>
            <a:ext cx="887692" cy="369395"/>
          </a:xfrm>
          <a:prstGeom prst="rect">
            <a:avLst/>
          </a:prstGeom>
          <a:noFill/>
        </p:spPr>
      </p:pic>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0" y="3209925"/>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0" y="6105525"/>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7" name="Rectangle 4"/>
          <p:cNvSpPr>
            <a:spLocks noChangeArrowheads="1"/>
          </p:cNvSpPr>
          <p:nvPr/>
        </p:nvSpPr>
        <p:spPr bwMode="auto">
          <a:xfrm>
            <a:off x="304800" y="3214678"/>
            <a:ext cx="6338910" cy="1421671"/>
          </a:xfrm>
          <a:prstGeom prst="rect">
            <a:avLst/>
          </a:prstGeom>
          <a:solidFill>
            <a:srgbClr val="FFFFFF"/>
          </a:solidFill>
          <a:ln>
            <a:noFill/>
          </a:ln>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457200" algn="just" defTabSz="914400" rtl="0" eaLnBrk="0" fontAlgn="base" latinLnBrk="0" hangingPunct="0">
              <a:lnSpc>
                <a:spcPct val="150000"/>
              </a:lnSpc>
              <a:spcBef>
                <a:spcPct val="0"/>
              </a:spcBef>
              <a:spcAft>
                <a:spcPct val="0"/>
              </a:spcAft>
              <a:buClrTx/>
              <a:buSzTx/>
              <a:buFontTx/>
              <a:buNone/>
              <a:tabLst/>
            </a:pPr>
            <a:r>
              <a:rPr kumimoji="0" lang="mr-IN" altLang="en-US" sz="2000" b="0" i="0" u="none" strike="noStrike" cap="none" normalizeH="0" baseline="0" dirty="0" smtClean="0">
                <a:ln>
                  <a:noFill/>
                </a:ln>
                <a:solidFill>
                  <a:srgbClr val="000000"/>
                </a:solidFill>
                <a:effectLst/>
                <a:latin typeface="Times New Roman" pitchFamily="18" charset="0"/>
                <a:ea typeface="Times New Roman" panose="02020603050405020304" pitchFamily="18" charset="0"/>
                <a:cs typeface="Mangal" panose="02040503050203030202" pitchFamily="18" charset="0"/>
              </a:rPr>
              <a:t>From the above</a:t>
            </a:r>
            <a:r>
              <a:rPr kumimoji="0" lang="en-IN" altLang="en-US" sz="2000" b="0" i="0" u="none" strike="noStrike" cap="none" normalizeH="0" dirty="0" smtClean="0">
                <a:ln>
                  <a:noFill/>
                </a:ln>
                <a:solidFill>
                  <a:srgbClr val="000000"/>
                </a:solidFill>
                <a:effectLst/>
                <a:latin typeface="Times New Roman" pitchFamily="18" charset="0"/>
                <a:ea typeface="Times New Roman" panose="02020603050405020304" pitchFamily="18" charset="0"/>
                <a:cs typeface="Times New Roman" pitchFamily="18" charset="0"/>
              </a:rPr>
              <a:t> </a:t>
            </a:r>
            <a:r>
              <a:rPr lang="en-IN" altLang="en-US" sz="2000" dirty="0" smtClean="0">
                <a:solidFill>
                  <a:srgbClr val="000000"/>
                </a:solidFill>
                <a:latin typeface="Times New Roman" pitchFamily="18" charset="0"/>
                <a:ea typeface="Times New Roman" panose="02020603050405020304" pitchFamily="18" charset="0"/>
                <a:cs typeface="Times New Roman" pitchFamily="18" charset="0"/>
              </a:rPr>
              <a:t>students was selected for </a:t>
            </a:r>
            <a:r>
              <a:rPr kumimoji="0" lang="mr-IN" altLang="en-US" sz="2000" b="0" i="0" u="none" strike="noStrike" cap="none" normalizeH="0" baseline="0" dirty="0" smtClean="0">
                <a:ln>
                  <a:noFill/>
                </a:ln>
                <a:solidFill>
                  <a:srgbClr val="000000"/>
                </a:solidFill>
                <a:effectLst/>
                <a:latin typeface="Times New Roman" pitchFamily="18" charset="0"/>
                <a:ea typeface="Times New Roman" panose="02020603050405020304" pitchFamily="18" charset="0"/>
                <a:cs typeface="Mangal" panose="02040503050203030202" pitchFamily="18" charset="0"/>
              </a:rPr>
              <a:t> </a:t>
            </a:r>
            <a:r>
              <a:rPr lang="en-IN" altLang="en-US" sz="2000" dirty="0" smtClean="0">
                <a:solidFill>
                  <a:srgbClr val="000000"/>
                </a:solidFill>
                <a:latin typeface="Times New Roman" pitchFamily="18" charset="0"/>
                <a:ea typeface="Times New Roman" panose="02020603050405020304" pitchFamily="18" charset="0"/>
                <a:cs typeface="Times New Roman" pitchFamily="18" charset="0"/>
              </a:rPr>
              <a:t>summer programme in Agricultural Sciences – 2019 @ The Hebrew University of Jerusalem, Israel.</a:t>
            </a:r>
            <a:endParaRPr kumimoji="0" lang="mr-IN" altLang="en-US" sz="2000" b="0" i="0" u="none" strike="noStrike" cap="none" normalizeH="0" baseline="0" dirty="0" smtClean="0">
              <a:ln>
                <a:noFill/>
              </a:ln>
              <a:solidFill>
                <a:schemeClr val="tx1"/>
              </a:solidFill>
              <a:effectLst/>
              <a:latin typeface="Times New Roman" pitchFamily="18" charset="0"/>
            </a:endParaRPr>
          </a:p>
        </p:txBody>
      </p:sp>
      <p:graphicFrame>
        <p:nvGraphicFramePr>
          <p:cNvPr id="18" name="Table 17"/>
          <p:cNvGraphicFramePr>
            <a:graphicFrameLocks noGrp="1"/>
          </p:cNvGraphicFramePr>
          <p:nvPr>
            <p:extLst>
              <p:ext uri="{D42A27DB-BD31-4B8C-83A1-F6EECF244321}">
                <p14:modId xmlns:p14="http://schemas.microsoft.com/office/powerpoint/2010/main" xmlns="" val="4187639773"/>
              </p:ext>
            </p:extLst>
          </p:nvPr>
        </p:nvGraphicFramePr>
        <p:xfrm>
          <a:off x="304800" y="1295399"/>
          <a:ext cx="6324601" cy="1433297"/>
        </p:xfrm>
        <a:graphic>
          <a:graphicData uri="http://schemas.openxmlformats.org/drawingml/2006/table">
            <a:tbl>
              <a:tblPr/>
              <a:tblGrid>
                <a:gridCol w="587358"/>
                <a:gridCol w="2976302"/>
                <a:gridCol w="1255085"/>
                <a:gridCol w="1505856"/>
              </a:tblGrid>
              <a:tr h="609601">
                <a:tc>
                  <a:txBody>
                    <a:bodyPr/>
                    <a:lstStyle/>
                    <a:p>
                      <a:pPr marL="0" marR="0" algn="ctr">
                        <a:lnSpc>
                          <a:spcPct val="100000"/>
                        </a:lnSpc>
                        <a:spcBef>
                          <a:spcPts val="0"/>
                        </a:spcBef>
                        <a:spcAft>
                          <a:spcPts val="0"/>
                        </a:spcAft>
                      </a:pPr>
                      <a:r>
                        <a:rPr lang="en-US" sz="1800" b="1" dirty="0" smtClean="0">
                          <a:solidFill>
                            <a:srgbClr val="FF0000"/>
                          </a:solidFill>
                          <a:latin typeface="Times New Roman" pitchFamily="18" charset="0"/>
                          <a:ea typeface="Times New Roman"/>
                          <a:cs typeface="Times New Roman" pitchFamily="18" charset="0"/>
                        </a:rPr>
                        <a:t>Sr. No.</a:t>
                      </a:r>
                      <a:endParaRPr lang="en-US" sz="1800" b="1" dirty="0">
                        <a:solidFill>
                          <a:srgbClr val="FF0000"/>
                        </a:solidFill>
                        <a:latin typeface="Times New Roman" pitchFamily="18" charset="0"/>
                        <a:ea typeface="Times New Roman"/>
                        <a:cs typeface="Times New Roman" pitchFamily="18" charset="0"/>
                      </a:endParaRPr>
                    </a:p>
                  </a:txBody>
                  <a:tcPr marL="58052" marR="5805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marL="0" marR="0" algn="ctr">
                        <a:lnSpc>
                          <a:spcPct val="100000"/>
                        </a:lnSpc>
                        <a:spcBef>
                          <a:spcPts val="0"/>
                        </a:spcBef>
                        <a:spcAft>
                          <a:spcPts val="0"/>
                        </a:spcAft>
                      </a:pPr>
                      <a:r>
                        <a:rPr lang="en-US" sz="1800" b="1" dirty="0" smtClean="0">
                          <a:solidFill>
                            <a:srgbClr val="FF0000"/>
                          </a:solidFill>
                          <a:latin typeface="Times New Roman" pitchFamily="18" charset="0"/>
                          <a:ea typeface="Times New Roman"/>
                          <a:cs typeface="Times New Roman" pitchFamily="18" charset="0"/>
                        </a:rPr>
                        <a:t>Name </a:t>
                      </a:r>
                      <a:r>
                        <a:rPr lang="en-US" sz="1800" b="1" dirty="0">
                          <a:solidFill>
                            <a:srgbClr val="FF0000"/>
                          </a:solidFill>
                          <a:latin typeface="Times New Roman" pitchFamily="18" charset="0"/>
                          <a:ea typeface="Times New Roman"/>
                          <a:cs typeface="Times New Roman" pitchFamily="18" charset="0"/>
                        </a:rPr>
                        <a:t>of </a:t>
                      </a:r>
                      <a:r>
                        <a:rPr lang="en-US" sz="1800" b="1" dirty="0" smtClean="0">
                          <a:solidFill>
                            <a:srgbClr val="FF0000"/>
                          </a:solidFill>
                          <a:latin typeface="Times New Roman" pitchFamily="18" charset="0"/>
                          <a:ea typeface="Times New Roman"/>
                          <a:cs typeface="Times New Roman" pitchFamily="18" charset="0"/>
                        </a:rPr>
                        <a:t>students</a:t>
                      </a:r>
                      <a:endParaRPr lang="en-US" sz="1800" b="1" dirty="0">
                        <a:solidFill>
                          <a:srgbClr val="FF0000"/>
                        </a:solidFill>
                        <a:latin typeface="Times New Roman" pitchFamily="18" charset="0"/>
                        <a:ea typeface="Times New Roman"/>
                        <a:cs typeface="Times New Roman" pitchFamily="18" charset="0"/>
                      </a:endParaRPr>
                    </a:p>
                  </a:txBody>
                  <a:tcPr marL="58052" marR="5805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marL="0" marR="0" algn="ctr">
                        <a:lnSpc>
                          <a:spcPct val="100000"/>
                        </a:lnSpc>
                        <a:spcBef>
                          <a:spcPts val="0"/>
                        </a:spcBef>
                        <a:spcAft>
                          <a:spcPts val="0"/>
                        </a:spcAft>
                      </a:pPr>
                      <a:r>
                        <a:rPr lang="en-US" sz="1800" b="1" dirty="0" smtClean="0">
                          <a:solidFill>
                            <a:srgbClr val="FF0000"/>
                          </a:solidFill>
                          <a:latin typeface="Times New Roman" pitchFamily="18" charset="0"/>
                          <a:ea typeface="Times New Roman"/>
                          <a:cs typeface="Times New Roman" pitchFamily="18" charset="0"/>
                        </a:rPr>
                        <a:t>Reg. No.</a:t>
                      </a:r>
                      <a:endParaRPr lang="en-US" sz="1800" b="1" dirty="0">
                        <a:solidFill>
                          <a:srgbClr val="FF0000"/>
                        </a:solidFill>
                        <a:latin typeface="Times New Roman" pitchFamily="18" charset="0"/>
                        <a:ea typeface="Times New Roman"/>
                        <a:cs typeface="Times New Roman" pitchFamily="18" charset="0"/>
                      </a:endParaRPr>
                    </a:p>
                  </a:txBody>
                  <a:tcPr marL="58052" marR="5805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marL="0" marR="0" algn="ctr">
                        <a:lnSpc>
                          <a:spcPct val="100000"/>
                        </a:lnSpc>
                        <a:spcBef>
                          <a:spcPts val="0"/>
                        </a:spcBef>
                        <a:spcAft>
                          <a:spcPts val="0"/>
                        </a:spcAft>
                      </a:pPr>
                      <a:r>
                        <a:rPr lang="en-US" sz="1800" b="1" dirty="0" smtClean="0">
                          <a:solidFill>
                            <a:srgbClr val="FF0000"/>
                          </a:solidFill>
                          <a:latin typeface="Times New Roman" pitchFamily="18" charset="0"/>
                          <a:ea typeface="Times New Roman"/>
                          <a:cs typeface="Times New Roman" pitchFamily="18" charset="0"/>
                        </a:rPr>
                        <a:t>Class</a:t>
                      </a:r>
                      <a:endParaRPr lang="en-US" sz="1800" b="1" dirty="0">
                        <a:solidFill>
                          <a:srgbClr val="FF0000"/>
                        </a:solidFill>
                        <a:latin typeface="Times New Roman" pitchFamily="18" charset="0"/>
                        <a:ea typeface="Times New Roman"/>
                        <a:cs typeface="Times New Roman" pitchFamily="18" charset="0"/>
                      </a:endParaRPr>
                    </a:p>
                  </a:txBody>
                  <a:tcPr marL="58052" marR="5805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r>
              <a:tr h="823696">
                <a:tc>
                  <a:txBody>
                    <a:bodyPr/>
                    <a:lstStyle/>
                    <a:p>
                      <a:pPr marL="0" marR="0" algn="ctr">
                        <a:lnSpc>
                          <a:spcPct val="100000"/>
                        </a:lnSpc>
                        <a:spcBef>
                          <a:spcPts val="0"/>
                        </a:spcBef>
                        <a:spcAft>
                          <a:spcPts val="0"/>
                        </a:spcAft>
                      </a:pPr>
                      <a:r>
                        <a:rPr lang="en-US" sz="1600" b="0" dirty="0">
                          <a:latin typeface="Times New Roman" pitchFamily="18" charset="0"/>
                          <a:ea typeface="Times New Roman"/>
                          <a:cs typeface="Times New Roman" pitchFamily="18" charset="0"/>
                        </a:rPr>
                        <a:t>1</a:t>
                      </a:r>
                    </a:p>
                  </a:txBody>
                  <a:tcPr marL="58052" marR="5805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00000"/>
                        </a:lnSpc>
                        <a:spcBef>
                          <a:spcPts val="0"/>
                        </a:spcBef>
                        <a:spcAft>
                          <a:spcPts val="0"/>
                        </a:spcAft>
                      </a:pPr>
                      <a:r>
                        <a:rPr lang="en-US" sz="1600" b="0" dirty="0" smtClean="0">
                          <a:latin typeface="Times New Roman" pitchFamily="18" charset="0"/>
                          <a:ea typeface="Times New Roman"/>
                          <a:cs typeface="Times New Roman" pitchFamily="18" charset="0"/>
                        </a:rPr>
                        <a:t>Ms. </a:t>
                      </a:r>
                      <a:r>
                        <a:rPr lang="en-US" sz="1600" b="0" dirty="0" err="1" smtClean="0">
                          <a:latin typeface="Times New Roman" pitchFamily="18" charset="0"/>
                          <a:ea typeface="Times New Roman"/>
                          <a:cs typeface="Times New Roman" pitchFamily="18" charset="0"/>
                        </a:rPr>
                        <a:t>Shaila</a:t>
                      </a:r>
                      <a:r>
                        <a:rPr lang="en-US" sz="1600" b="0" baseline="0" dirty="0" smtClean="0">
                          <a:latin typeface="Times New Roman" pitchFamily="18" charset="0"/>
                          <a:ea typeface="Times New Roman"/>
                          <a:cs typeface="Times New Roman" pitchFamily="18" charset="0"/>
                        </a:rPr>
                        <a:t> </a:t>
                      </a:r>
                      <a:r>
                        <a:rPr lang="en-US" sz="1600" b="0" baseline="0" dirty="0" err="1" smtClean="0">
                          <a:latin typeface="Times New Roman" pitchFamily="18" charset="0"/>
                          <a:ea typeface="Times New Roman"/>
                          <a:cs typeface="Times New Roman" pitchFamily="18" charset="0"/>
                        </a:rPr>
                        <a:t>Shivaji</a:t>
                      </a:r>
                      <a:r>
                        <a:rPr lang="en-US" sz="1600" b="0" baseline="0" dirty="0" smtClean="0">
                          <a:latin typeface="Times New Roman" pitchFamily="18" charset="0"/>
                          <a:ea typeface="Times New Roman"/>
                          <a:cs typeface="Times New Roman" pitchFamily="18" charset="0"/>
                        </a:rPr>
                        <a:t> </a:t>
                      </a:r>
                      <a:r>
                        <a:rPr lang="en-US" sz="1600" b="0" baseline="0" dirty="0" err="1" smtClean="0">
                          <a:latin typeface="Times New Roman" pitchFamily="18" charset="0"/>
                          <a:ea typeface="Times New Roman"/>
                          <a:cs typeface="Times New Roman" pitchFamily="18" charset="0"/>
                        </a:rPr>
                        <a:t>Arabole</a:t>
                      </a:r>
                      <a:endParaRPr lang="en-US" sz="1600" b="0" dirty="0">
                        <a:latin typeface="Times New Roman" pitchFamily="18" charset="0"/>
                        <a:ea typeface="Times New Roman"/>
                        <a:cs typeface="Times New Roman" pitchFamily="18" charset="0"/>
                      </a:endParaRPr>
                    </a:p>
                  </a:txBody>
                  <a:tcPr marL="58052" marR="5805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00000"/>
                        </a:lnSpc>
                        <a:spcBef>
                          <a:spcPts val="0"/>
                        </a:spcBef>
                        <a:spcAft>
                          <a:spcPts val="0"/>
                        </a:spcAft>
                      </a:pPr>
                      <a:r>
                        <a:rPr lang="en-US" sz="1600" b="0" dirty="0" smtClean="0">
                          <a:latin typeface="Times New Roman" pitchFamily="18" charset="0"/>
                          <a:ea typeface="Times New Roman"/>
                          <a:cs typeface="Times New Roman" pitchFamily="18" charset="0"/>
                        </a:rPr>
                        <a:t>AT-2015/003</a:t>
                      </a:r>
                      <a:endParaRPr lang="en-US" sz="1600" b="0" dirty="0">
                        <a:latin typeface="Times New Roman" pitchFamily="18" charset="0"/>
                        <a:ea typeface="Times New Roman"/>
                        <a:cs typeface="Times New Roman" pitchFamily="18" charset="0"/>
                      </a:endParaRPr>
                    </a:p>
                  </a:txBody>
                  <a:tcPr marL="58052" marR="5805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00000"/>
                        </a:lnSpc>
                        <a:spcBef>
                          <a:spcPts val="0"/>
                        </a:spcBef>
                        <a:spcAft>
                          <a:spcPts val="0"/>
                        </a:spcAft>
                      </a:pPr>
                      <a:r>
                        <a:rPr lang="en-US" sz="1600" b="0" dirty="0" smtClean="0">
                          <a:latin typeface="Times New Roman" pitchFamily="18" charset="0"/>
                          <a:ea typeface="Times New Roman"/>
                          <a:cs typeface="Times New Roman" pitchFamily="18" charset="0"/>
                        </a:rPr>
                        <a:t>T.Y.</a:t>
                      </a:r>
                      <a:r>
                        <a:rPr lang="en-US" sz="1600" b="0" baseline="0" dirty="0" smtClean="0">
                          <a:latin typeface="Times New Roman" pitchFamily="18" charset="0"/>
                          <a:ea typeface="Times New Roman"/>
                          <a:cs typeface="Times New Roman" pitchFamily="18" charset="0"/>
                        </a:rPr>
                        <a:t> </a:t>
                      </a:r>
                      <a:r>
                        <a:rPr lang="en-US" sz="1600" b="0" baseline="0" dirty="0" err="1" smtClean="0">
                          <a:latin typeface="Times New Roman" pitchFamily="18" charset="0"/>
                          <a:ea typeface="Times New Roman"/>
                          <a:cs typeface="Times New Roman" pitchFamily="18" charset="0"/>
                        </a:rPr>
                        <a:t>B.Sc</a:t>
                      </a:r>
                      <a:r>
                        <a:rPr lang="en-US" sz="1600" b="0" baseline="0" dirty="0" smtClean="0">
                          <a:latin typeface="Times New Roman" pitchFamily="18" charset="0"/>
                          <a:ea typeface="Times New Roman"/>
                          <a:cs typeface="Times New Roman" pitchFamily="18" charset="0"/>
                        </a:rPr>
                        <a:t> (Agri.)</a:t>
                      </a:r>
                      <a:endParaRPr lang="en-US" sz="1600" b="0" dirty="0">
                        <a:latin typeface="Times New Roman" pitchFamily="18" charset="0"/>
                        <a:ea typeface="Times New Roman"/>
                        <a:cs typeface="Times New Roman" pitchFamily="18" charset="0"/>
                      </a:endParaRPr>
                    </a:p>
                  </a:txBody>
                  <a:tcPr marL="58052" marR="5805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3" name="TextBox 2"/>
          <p:cNvSpPr txBox="1"/>
          <p:nvPr/>
        </p:nvSpPr>
        <p:spPr>
          <a:xfrm>
            <a:off x="1905001" y="838200"/>
            <a:ext cx="2590800" cy="369332"/>
          </a:xfrm>
          <a:prstGeom prst="rect">
            <a:avLst/>
          </a:prstGeom>
          <a:noFill/>
        </p:spPr>
        <p:txBody>
          <a:bodyPr wrap="square" rtlCol="0">
            <a:spAutoFit/>
          </a:bodyPr>
          <a:lstStyle/>
          <a:p>
            <a:pPr algn="ctr"/>
            <a:r>
              <a:rPr lang="en-US" b="1" cap="all" dirty="0">
                <a:ln/>
                <a:solidFill>
                  <a:srgbClr val="C00000"/>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Times New Roman" pitchFamily="18" charset="0"/>
                <a:cs typeface="Times New Roman" pitchFamily="18" charset="0"/>
              </a:rPr>
              <a:t>Israel training </a:t>
            </a:r>
            <a:endParaRPr lang="en-IN" dirty="0">
              <a:solidFill>
                <a:srgbClr val="C00000"/>
              </a:solidFill>
              <a:latin typeface="Times New Roman" pitchFamily="18" charset="0"/>
              <a:cs typeface="Times New Roman" pitchFamily="18" charset="0"/>
            </a:endParaRPr>
          </a:p>
        </p:txBody>
      </p:sp>
    </p:spTree>
    <p:extLst>
      <p:ext uri="{BB962C8B-B14F-4D97-AF65-F5344CB8AC3E}">
        <p14:creationId xmlns:p14="http://schemas.microsoft.com/office/powerpoint/2010/main" xmlns="" val="225214417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55887" y="34145"/>
            <a:ext cx="6858000" cy="753619"/>
          </a:xfrm>
          <a:solidFill>
            <a:schemeClr val="accent2">
              <a:lumMod val="50000"/>
            </a:schemeClr>
          </a:solidFill>
        </p:spPr>
        <p:txBody>
          <a:bodyPr>
            <a:normAutofit/>
          </a:bodyPr>
          <a:lstStyle/>
          <a:p>
            <a:r>
              <a:rPr lang="en-US" sz="1800" b="1" dirty="0">
                <a:solidFill>
                  <a:schemeClr val="bg1"/>
                </a:solidFill>
                <a:latin typeface="Trebuchet MS" pitchFamily="34" charset="0"/>
              </a:rPr>
              <a:t>ANNUAL REPORT: PLACEMENT </a:t>
            </a:r>
            <a:r>
              <a:rPr lang="en-US" sz="1800" b="1" dirty="0" smtClean="0">
                <a:solidFill>
                  <a:schemeClr val="bg1"/>
                </a:solidFill>
                <a:latin typeface="Trebuchet MS" pitchFamily="34" charset="0"/>
              </a:rPr>
              <a:t>CELL-2018-19</a:t>
            </a:r>
            <a:endParaRPr lang="en-IN" sz="1800" dirty="0">
              <a:solidFill>
                <a:srgbClr val="FFC000"/>
              </a:solidFill>
            </a:endParaRPr>
          </a:p>
        </p:txBody>
      </p:sp>
      <p:sp>
        <p:nvSpPr>
          <p:cNvPr id="20" name="Slide Number Placeholder 19"/>
          <p:cNvSpPr>
            <a:spLocks noGrp="1"/>
          </p:cNvSpPr>
          <p:nvPr>
            <p:ph type="sldNum" sz="quarter" idx="12"/>
          </p:nvPr>
        </p:nvSpPr>
        <p:spPr>
          <a:xfrm>
            <a:off x="5029200" y="8382000"/>
            <a:ext cx="1600200" cy="486833"/>
          </a:xfrm>
        </p:spPr>
        <p:txBody>
          <a:bodyPr/>
          <a:lstStyle/>
          <a:p>
            <a:fld id="{B6F15528-21DE-4FAA-801E-634DDDAF4B2B}" type="slidenum">
              <a:rPr lang="en-US" smtClean="0"/>
              <a:pPr/>
              <a:t>5</a:t>
            </a:fld>
            <a:endParaRPr lang="en-US"/>
          </a:p>
        </p:txBody>
      </p:sp>
      <p:pic>
        <p:nvPicPr>
          <p:cNvPr id="11" name="Picture 5" descr="H:\Agri Logo White.png"/>
          <p:cNvPicPr>
            <a:picLocks noChangeAspect="1" noChangeArrowheads="1"/>
          </p:cNvPicPr>
          <p:nvPr/>
        </p:nvPicPr>
        <p:blipFill>
          <a:blip r:embed="rId3" cstate="print"/>
          <a:srcRect/>
          <a:stretch>
            <a:fillRect/>
          </a:stretch>
        </p:blipFill>
        <p:spPr bwMode="auto">
          <a:xfrm>
            <a:off x="76200" y="76200"/>
            <a:ext cx="887692" cy="369395"/>
          </a:xfrm>
          <a:prstGeom prst="rect">
            <a:avLst/>
          </a:prstGeom>
          <a:noFill/>
        </p:spPr>
      </p:pic>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0" y="3209925"/>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0" y="6105525"/>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graphicFrame>
        <p:nvGraphicFramePr>
          <p:cNvPr id="18" name="Table 17"/>
          <p:cNvGraphicFramePr>
            <a:graphicFrameLocks noGrp="1"/>
          </p:cNvGraphicFramePr>
          <p:nvPr>
            <p:extLst>
              <p:ext uri="{D42A27DB-BD31-4B8C-83A1-F6EECF244321}">
                <p14:modId xmlns:p14="http://schemas.microsoft.com/office/powerpoint/2010/main" xmlns="" val="4214577963"/>
              </p:ext>
            </p:extLst>
          </p:nvPr>
        </p:nvGraphicFramePr>
        <p:xfrm>
          <a:off x="95250" y="1600200"/>
          <a:ext cx="6686550" cy="5042550"/>
        </p:xfrm>
        <a:graphic>
          <a:graphicData uri="http://schemas.openxmlformats.org/drawingml/2006/table">
            <a:tbl>
              <a:tblPr/>
              <a:tblGrid>
                <a:gridCol w="438150"/>
                <a:gridCol w="1905000"/>
                <a:gridCol w="1143000"/>
                <a:gridCol w="1600200"/>
                <a:gridCol w="1600200"/>
              </a:tblGrid>
              <a:tr h="620170">
                <a:tc>
                  <a:txBody>
                    <a:bodyPr/>
                    <a:lstStyle/>
                    <a:p>
                      <a:pPr marL="0" marR="0" algn="ctr">
                        <a:lnSpc>
                          <a:spcPct val="100000"/>
                        </a:lnSpc>
                        <a:spcBef>
                          <a:spcPts val="0"/>
                        </a:spcBef>
                        <a:spcAft>
                          <a:spcPts val="0"/>
                        </a:spcAft>
                      </a:pPr>
                      <a:r>
                        <a:rPr lang="en-US" sz="1400" b="1" dirty="0" smtClean="0">
                          <a:solidFill>
                            <a:srgbClr val="FF0000"/>
                          </a:solidFill>
                          <a:latin typeface="Times New Roman" pitchFamily="18" charset="0"/>
                          <a:ea typeface="Times New Roman"/>
                          <a:cs typeface="Times New Roman" pitchFamily="18" charset="0"/>
                        </a:rPr>
                        <a:t>Sr. No.</a:t>
                      </a:r>
                      <a:endParaRPr lang="en-US" sz="1400" b="1" dirty="0">
                        <a:solidFill>
                          <a:srgbClr val="FF0000"/>
                        </a:solidFill>
                        <a:latin typeface="Times New Roman" pitchFamily="18" charset="0"/>
                        <a:ea typeface="Times New Roman"/>
                        <a:cs typeface="Times New Roman" pitchFamily="18" charset="0"/>
                      </a:endParaRPr>
                    </a:p>
                  </a:txBody>
                  <a:tcPr marL="58052" marR="5805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marL="0" marR="0" algn="l">
                        <a:lnSpc>
                          <a:spcPct val="100000"/>
                        </a:lnSpc>
                        <a:spcBef>
                          <a:spcPts val="0"/>
                        </a:spcBef>
                        <a:spcAft>
                          <a:spcPts val="0"/>
                        </a:spcAft>
                      </a:pPr>
                      <a:r>
                        <a:rPr lang="en-US" sz="1400" b="1" dirty="0" smtClean="0">
                          <a:solidFill>
                            <a:srgbClr val="FF0000"/>
                          </a:solidFill>
                          <a:latin typeface="Times New Roman" pitchFamily="18" charset="0"/>
                          <a:ea typeface="Times New Roman"/>
                          <a:cs typeface="Times New Roman" pitchFamily="18" charset="0"/>
                        </a:rPr>
                        <a:t>Name </a:t>
                      </a:r>
                      <a:r>
                        <a:rPr lang="en-US" sz="1400" b="1" dirty="0">
                          <a:solidFill>
                            <a:srgbClr val="FF0000"/>
                          </a:solidFill>
                          <a:latin typeface="Times New Roman" pitchFamily="18" charset="0"/>
                          <a:ea typeface="Times New Roman"/>
                          <a:cs typeface="Times New Roman" pitchFamily="18" charset="0"/>
                        </a:rPr>
                        <a:t>of </a:t>
                      </a:r>
                      <a:r>
                        <a:rPr lang="en-US" sz="1400" b="1" dirty="0" smtClean="0">
                          <a:solidFill>
                            <a:srgbClr val="FF0000"/>
                          </a:solidFill>
                          <a:latin typeface="Times New Roman" pitchFamily="18" charset="0"/>
                          <a:ea typeface="Times New Roman"/>
                          <a:cs typeface="Times New Roman" pitchFamily="18" charset="0"/>
                        </a:rPr>
                        <a:t>students</a:t>
                      </a:r>
                      <a:endParaRPr lang="en-US" sz="1400" b="1" dirty="0">
                        <a:solidFill>
                          <a:srgbClr val="FF0000"/>
                        </a:solidFill>
                        <a:latin typeface="Times New Roman" pitchFamily="18" charset="0"/>
                        <a:ea typeface="Times New Roman"/>
                        <a:cs typeface="Times New Roman" pitchFamily="18" charset="0"/>
                      </a:endParaRPr>
                    </a:p>
                  </a:txBody>
                  <a:tcPr marL="58052" marR="5805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a:lnSpc>
                          <a:spcPct val="100000"/>
                        </a:lnSpc>
                      </a:pPr>
                      <a:r>
                        <a:rPr lang="en-US" sz="1400" b="1" dirty="0" smtClean="0">
                          <a:solidFill>
                            <a:srgbClr val="FF0000"/>
                          </a:solidFill>
                          <a:latin typeface="Times New Roman" pitchFamily="18" charset="0"/>
                          <a:cs typeface="Times New Roman" pitchFamily="18" charset="0"/>
                        </a:rPr>
                        <a:t>Reg. No.</a:t>
                      </a:r>
                      <a:endParaRPr lang="en-US" sz="1400" b="1" dirty="0">
                        <a:solidFill>
                          <a:srgbClr val="FF0000"/>
                        </a:solidFill>
                        <a:latin typeface="Times New Roman" pitchFamily="18" charset="0"/>
                        <a:cs typeface="Times New Roman" pitchFamily="18" charset="0"/>
                      </a:endParaRPr>
                    </a:p>
                  </a:txBody>
                  <a:tcPr marL="58052" marR="5805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1400" b="1" dirty="0" smtClean="0">
                        <a:solidFill>
                          <a:srgbClr val="FF0000"/>
                        </a:solidFill>
                        <a:latin typeface="Times New Roman" pitchFamily="18" charset="0"/>
                        <a:cs typeface="Times New Roman" pitchFamily="18" charset="0"/>
                      </a:endParaRPr>
                    </a:p>
                    <a:p>
                      <a:pPr marL="0" marR="0" algn="ctr">
                        <a:lnSpc>
                          <a:spcPct val="115000"/>
                        </a:lnSpc>
                        <a:spcBef>
                          <a:spcPts val="0"/>
                        </a:spcBef>
                        <a:spcAft>
                          <a:spcPts val="0"/>
                        </a:spcAft>
                      </a:pPr>
                      <a:r>
                        <a:rPr lang="en-US" sz="1400" b="1" dirty="0" smtClean="0">
                          <a:solidFill>
                            <a:srgbClr val="FF0000"/>
                          </a:solidFill>
                          <a:latin typeface="Times New Roman" pitchFamily="18" charset="0"/>
                          <a:ea typeface="Times New Roman"/>
                          <a:cs typeface="Times New Roman" pitchFamily="18" charset="0"/>
                        </a:rPr>
                        <a:t>Department</a:t>
                      </a:r>
                      <a:endParaRPr lang="en-US" sz="1200" b="1" dirty="0" smtClean="0">
                        <a:solidFill>
                          <a:srgbClr val="FF0000"/>
                        </a:solidFill>
                        <a:latin typeface="Times New Roman" pitchFamily="18" charset="0"/>
                        <a:ea typeface="Times New Roman"/>
                        <a:cs typeface="Times New Roman" pitchFamily="18" charset="0"/>
                      </a:endParaRPr>
                    </a:p>
                    <a:p>
                      <a:pPr algn="ctr">
                        <a:lnSpc>
                          <a:spcPct val="100000"/>
                        </a:lnSpc>
                      </a:pPr>
                      <a:endParaRPr lang="en-US" sz="1400" b="1" dirty="0">
                        <a:solidFill>
                          <a:srgbClr val="FF0000"/>
                        </a:solidFill>
                        <a:latin typeface="Times New Roman" pitchFamily="18" charset="0"/>
                        <a:cs typeface="Times New Roman" pitchFamily="18" charset="0"/>
                      </a:endParaRPr>
                    </a:p>
                  </a:txBody>
                  <a:tcPr marL="58052" marR="5805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ctr">
                        <a:lnSpc>
                          <a:spcPct val="100000"/>
                        </a:lnSpc>
                      </a:pPr>
                      <a:r>
                        <a:rPr lang="en-US" sz="1400" b="1" dirty="0" smtClean="0">
                          <a:solidFill>
                            <a:srgbClr val="FF0000"/>
                          </a:solidFill>
                          <a:latin typeface="Times New Roman" pitchFamily="18" charset="0"/>
                          <a:cs typeface="Times New Roman" pitchFamily="18" charset="0"/>
                        </a:rPr>
                        <a:t>College/University</a:t>
                      </a:r>
                      <a:endParaRPr lang="en-US" sz="1400" b="1" dirty="0">
                        <a:solidFill>
                          <a:srgbClr val="FF0000"/>
                        </a:solidFill>
                        <a:latin typeface="Times New Roman" pitchFamily="18" charset="0"/>
                        <a:cs typeface="Times New Roman" pitchFamily="18" charset="0"/>
                      </a:endParaRPr>
                    </a:p>
                  </a:txBody>
                  <a:tcPr marL="58052" marR="5805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r>
              <a:tr h="247983">
                <a:tc>
                  <a:txBody>
                    <a:bodyPr/>
                    <a:lstStyle/>
                    <a:p>
                      <a:pPr marL="0" marR="0" algn="ctr">
                        <a:lnSpc>
                          <a:spcPct val="250000"/>
                        </a:lnSpc>
                        <a:spcBef>
                          <a:spcPts val="0"/>
                        </a:spcBef>
                        <a:spcAft>
                          <a:spcPts val="0"/>
                        </a:spcAft>
                      </a:pPr>
                      <a:r>
                        <a:rPr lang="en-US" sz="1400" b="0" dirty="0">
                          <a:latin typeface="Times New Roman" pitchFamily="18" charset="0"/>
                          <a:ea typeface="Times New Roman"/>
                          <a:cs typeface="Times New Roman" pitchFamily="18" charset="0"/>
                        </a:rPr>
                        <a:t>1</a:t>
                      </a:r>
                    </a:p>
                  </a:txBody>
                  <a:tcPr marL="58052" marR="5805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250000"/>
                        </a:lnSpc>
                        <a:spcAft>
                          <a:spcPts val="0"/>
                        </a:spcAft>
                      </a:pPr>
                      <a:r>
                        <a:rPr lang="en-US" sz="1400" dirty="0">
                          <a:effectLst/>
                          <a:latin typeface="Times New Roman" pitchFamily="18" charset="0"/>
                          <a:ea typeface="Times New Roman"/>
                          <a:cs typeface="Times New Roman" pitchFamily="18" charset="0"/>
                        </a:rPr>
                        <a:t>B. </a:t>
                      </a:r>
                      <a:r>
                        <a:rPr lang="en-US" sz="1400" dirty="0" err="1">
                          <a:effectLst/>
                          <a:latin typeface="Times New Roman" pitchFamily="18" charset="0"/>
                          <a:ea typeface="Times New Roman"/>
                          <a:cs typeface="Times New Roman" pitchFamily="18" charset="0"/>
                        </a:rPr>
                        <a:t>Radha</a:t>
                      </a:r>
                      <a:r>
                        <a:rPr lang="en-US" sz="1400" dirty="0">
                          <a:effectLst/>
                          <a:latin typeface="Times New Roman" pitchFamily="18" charset="0"/>
                          <a:ea typeface="Times New Roman"/>
                          <a:cs typeface="Times New Roman" pitchFamily="18" charset="0"/>
                        </a:rPr>
                        <a:t> Krishna</a:t>
                      </a:r>
                      <a:endParaRPr lang="en-IN" sz="1200" dirty="0">
                        <a:effectLst/>
                        <a:latin typeface="Times New Roman" pitchFamily="18" charset="0"/>
                        <a:ea typeface="Times New Roman"/>
                        <a:cs typeface="Times New Roman"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250000"/>
                        </a:lnSpc>
                        <a:spcAft>
                          <a:spcPts val="0"/>
                        </a:spcAft>
                      </a:pPr>
                      <a:r>
                        <a:rPr lang="en-US" sz="1400" dirty="0">
                          <a:solidFill>
                            <a:srgbClr val="000000"/>
                          </a:solidFill>
                          <a:effectLst/>
                          <a:latin typeface="Times New Roman" pitchFamily="18" charset="0"/>
                          <a:ea typeface="Times New Roman"/>
                          <a:cs typeface="Times New Roman" pitchFamily="18" charset="0"/>
                        </a:rPr>
                        <a:t>AT-2015/06</a:t>
                      </a:r>
                      <a:endParaRPr lang="en-IN" sz="1200" dirty="0">
                        <a:effectLst/>
                        <a:latin typeface="Times New Roman" pitchFamily="18" charset="0"/>
                        <a:ea typeface="Times New Roman"/>
                        <a:cs typeface="Times New Roman"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250000"/>
                        </a:lnSpc>
                        <a:spcAft>
                          <a:spcPts val="0"/>
                        </a:spcAft>
                      </a:pPr>
                      <a:r>
                        <a:rPr lang="en-US" sz="1400" dirty="0">
                          <a:effectLst/>
                          <a:latin typeface="Times New Roman" pitchFamily="18" charset="0"/>
                          <a:ea typeface="Times New Roman"/>
                          <a:cs typeface="Times New Roman" pitchFamily="18" charset="0"/>
                        </a:rPr>
                        <a:t>Plant Breeding</a:t>
                      </a:r>
                      <a:endParaRPr lang="en-IN" sz="1200" dirty="0">
                        <a:effectLst/>
                        <a:latin typeface="Times New Roman" pitchFamily="18" charset="0"/>
                        <a:ea typeface="Times New Roman"/>
                        <a:cs typeface="Times New Roman"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250000"/>
                        </a:lnSpc>
                        <a:spcAft>
                          <a:spcPts val="0"/>
                        </a:spcAft>
                      </a:pPr>
                      <a:r>
                        <a:rPr lang="en-US" sz="1400" dirty="0">
                          <a:effectLst/>
                          <a:latin typeface="Times New Roman" pitchFamily="18" charset="0"/>
                          <a:ea typeface="Times New Roman"/>
                          <a:cs typeface="Times New Roman" pitchFamily="18" charset="0"/>
                        </a:rPr>
                        <a:t>SHAUTS,UP</a:t>
                      </a:r>
                      <a:endParaRPr lang="en-IN" sz="1200" dirty="0">
                        <a:effectLst/>
                        <a:latin typeface="Times New Roman" pitchFamily="18" charset="0"/>
                        <a:ea typeface="Times New Roman"/>
                        <a:cs typeface="Times New Roman"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54383">
                <a:tc>
                  <a:txBody>
                    <a:bodyPr/>
                    <a:lstStyle/>
                    <a:p>
                      <a:pPr marL="0" marR="0" algn="ctr">
                        <a:lnSpc>
                          <a:spcPct val="250000"/>
                        </a:lnSpc>
                        <a:spcBef>
                          <a:spcPts val="0"/>
                        </a:spcBef>
                        <a:spcAft>
                          <a:spcPts val="0"/>
                        </a:spcAft>
                      </a:pPr>
                      <a:r>
                        <a:rPr lang="en-US" sz="1400" b="0" dirty="0">
                          <a:latin typeface="Times New Roman" pitchFamily="18" charset="0"/>
                          <a:ea typeface="Times New Roman"/>
                          <a:cs typeface="Times New Roman" pitchFamily="18" charset="0"/>
                        </a:rPr>
                        <a:t>2</a:t>
                      </a:r>
                    </a:p>
                  </a:txBody>
                  <a:tcPr marL="58052" marR="5805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250000"/>
                        </a:lnSpc>
                        <a:spcAft>
                          <a:spcPts val="0"/>
                        </a:spcAft>
                      </a:pPr>
                      <a:r>
                        <a:rPr lang="en-US" sz="1400" dirty="0" err="1">
                          <a:effectLst/>
                          <a:latin typeface="Times New Roman" pitchFamily="18" charset="0"/>
                          <a:ea typeface="Times New Roman"/>
                          <a:cs typeface="Times New Roman" pitchFamily="18" charset="0"/>
                        </a:rPr>
                        <a:t>Mr.Karande</a:t>
                      </a:r>
                      <a:r>
                        <a:rPr lang="en-US" sz="1400" dirty="0">
                          <a:effectLst/>
                          <a:latin typeface="Times New Roman" pitchFamily="18" charset="0"/>
                          <a:ea typeface="Times New Roman"/>
                          <a:cs typeface="Times New Roman" pitchFamily="18" charset="0"/>
                        </a:rPr>
                        <a:t> </a:t>
                      </a:r>
                      <a:r>
                        <a:rPr lang="en-US" sz="1400" dirty="0" err="1">
                          <a:effectLst/>
                          <a:latin typeface="Times New Roman" pitchFamily="18" charset="0"/>
                          <a:ea typeface="Times New Roman"/>
                          <a:cs typeface="Times New Roman" pitchFamily="18" charset="0"/>
                        </a:rPr>
                        <a:t>Vaibhav</a:t>
                      </a:r>
                      <a:r>
                        <a:rPr lang="en-US" sz="1400" dirty="0">
                          <a:effectLst/>
                          <a:latin typeface="Times New Roman" pitchFamily="18" charset="0"/>
                          <a:ea typeface="Times New Roman"/>
                          <a:cs typeface="Times New Roman" pitchFamily="18" charset="0"/>
                        </a:rPr>
                        <a:t> </a:t>
                      </a:r>
                      <a:r>
                        <a:rPr lang="en-US" sz="1400" dirty="0" smtClean="0">
                          <a:effectLst/>
                          <a:latin typeface="Times New Roman" pitchFamily="18" charset="0"/>
                          <a:ea typeface="Times New Roman"/>
                          <a:cs typeface="Times New Roman" pitchFamily="18" charset="0"/>
                        </a:rPr>
                        <a:t>T.</a:t>
                      </a:r>
                      <a:endParaRPr lang="en-IN" sz="1200" dirty="0">
                        <a:effectLst/>
                        <a:latin typeface="Times New Roman" pitchFamily="18" charset="0"/>
                        <a:ea typeface="Times New Roman"/>
                        <a:cs typeface="Times New Roman"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250000"/>
                        </a:lnSpc>
                        <a:spcAft>
                          <a:spcPts val="0"/>
                        </a:spcAft>
                      </a:pPr>
                      <a:r>
                        <a:rPr lang="en-US" sz="1400" dirty="0">
                          <a:solidFill>
                            <a:srgbClr val="000000"/>
                          </a:solidFill>
                          <a:effectLst/>
                          <a:latin typeface="Times New Roman" pitchFamily="18" charset="0"/>
                          <a:ea typeface="Times New Roman"/>
                          <a:cs typeface="Times New Roman" pitchFamily="18" charset="0"/>
                        </a:rPr>
                        <a:t>AT-2015/44</a:t>
                      </a:r>
                      <a:endParaRPr lang="en-IN" sz="1200" dirty="0">
                        <a:effectLst/>
                        <a:latin typeface="Times New Roman" pitchFamily="18" charset="0"/>
                        <a:ea typeface="Times New Roman"/>
                        <a:cs typeface="Times New Roman"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250000"/>
                        </a:lnSpc>
                        <a:spcAft>
                          <a:spcPts val="0"/>
                        </a:spcAft>
                      </a:pPr>
                      <a:r>
                        <a:rPr lang="en-US" sz="1400" dirty="0">
                          <a:effectLst/>
                          <a:latin typeface="Times New Roman" pitchFamily="18" charset="0"/>
                          <a:ea typeface="Times New Roman"/>
                          <a:cs typeface="Times New Roman" pitchFamily="18" charset="0"/>
                        </a:rPr>
                        <a:t>AHDS</a:t>
                      </a:r>
                      <a:endParaRPr lang="en-IN" sz="1200" dirty="0">
                        <a:effectLst/>
                        <a:latin typeface="Times New Roman" pitchFamily="18" charset="0"/>
                        <a:ea typeface="Times New Roman"/>
                        <a:cs typeface="Times New Roman"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250000"/>
                        </a:lnSpc>
                        <a:spcAft>
                          <a:spcPts val="0"/>
                        </a:spcAft>
                      </a:pPr>
                      <a:r>
                        <a:rPr lang="en-US" sz="1400" dirty="0">
                          <a:effectLst/>
                          <a:latin typeface="Times New Roman" pitchFamily="18" charset="0"/>
                          <a:ea typeface="Times New Roman"/>
                          <a:cs typeface="Times New Roman" pitchFamily="18" charset="0"/>
                        </a:rPr>
                        <a:t>PDKV, Akola</a:t>
                      </a:r>
                      <a:endParaRPr lang="en-IN" sz="1200" dirty="0">
                        <a:effectLst/>
                        <a:latin typeface="Times New Roman" pitchFamily="18" charset="0"/>
                        <a:ea typeface="Times New Roman"/>
                        <a:cs typeface="Times New Roman"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9793">
                <a:tc>
                  <a:txBody>
                    <a:bodyPr/>
                    <a:lstStyle/>
                    <a:p>
                      <a:pPr marL="0" marR="0" algn="ctr">
                        <a:lnSpc>
                          <a:spcPct val="250000"/>
                        </a:lnSpc>
                        <a:spcBef>
                          <a:spcPts val="0"/>
                        </a:spcBef>
                        <a:spcAft>
                          <a:spcPts val="0"/>
                        </a:spcAft>
                      </a:pPr>
                      <a:r>
                        <a:rPr lang="en-US" sz="1400" b="0" dirty="0">
                          <a:latin typeface="Times New Roman" pitchFamily="18" charset="0"/>
                          <a:ea typeface="Times New Roman"/>
                          <a:cs typeface="Times New Roman" pitchFamily="18" charset="0"/>
                        </a:rPr>
                        <a:t>3</a:t>
                      </a:r>
                    </a:p>
                  </a:txBody>
                  <a:tcPr marL="58052" marR="5805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250000"/>
                        </a:lnSpc>
                        <a:spcAft>
                          <a:spcPts val="0"/>
                        </a:spcAft>
                      </a:pPr>
                      <a:r>
                        <a:rPr lang="en-US" sz="1400" dirty="0" err="1">
                          <a:effectLst/>
                          <a:latin typeface="Times New Roman" pitchFamily="18" charset="0"/>
                          <a:ea typeface="Times New Roman"/>
                          <a:cs typeface="Times New Roman" pitchFamily="18" charset="0"/>
                        </a:rPr>
                        <a:t>M.Shanmukha</a:t>
                      </a:r>
                      <a:r>
                        <a:rPr lang="en-US" sz="1400" dirty="0">
                          <a:effectLst/>
                          <a:latin typeface="Times New Roman" pitchFamily="18" charset="0"/>
                          <a:ea typeface="Times New Roman"/>
                          <a:cs typeface="Times New Roman" pitchFamily="18" charset="0"/>
                        </a:rPr>
                        <a:t> Reddy</a:t>
                      </a:r>
                      <a:endParaRPr lang="en-IN" sz="1200" dirty="0">
                        <a:effectLst/>
                        <a:latin typeface="Times New Roman" pitchFamily="18" charset="0"/>
                        <a:ea typeface="Times New Roman"/>
                        <a:cs typeface="Times New Roman"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250000"/>
                        </a:lnSpc>
                        <a:spcAft>
                          <a:spcPts val="0"/>
                        </a:spcAft>
                      </a:pPr>
                      <a:r>
                        <a:rPr lang="en-US" sz="1400" dirty="0">
                          <a:solidFill>
                            <a:srgbClr val="000000"/>
                          </a:solidFill>
                          <a:effectLst/>
                          <a:latin typeface="Times New Roman" pitchFamily="18" charset="0"/>
                          <a:ea typeface="Times New Roman"/>
                          <a:cs typeface="Times New Roman" pitchFamily="18" charset="0"/>
                        </a:rPr>
                        <a:t>AT-2015/53</a:t>
                      </a:r>
                      <a:endParaRPr lang="en-IN" sz="1200" dirty="0">
                        <a:effectLst/>
                        <a:latin typeface="Times New Roman" pitchFamily="18" charset="0"/>
                        <a:ea typeface="Times New Roman"/>
                        <a:cs typeface="Times New Roman"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250000"/>
                        </a:lnSpc>
                        <a:spcAft>
                          <a:spcPts val="0"/>
                        </a:spcAft>
                      </a:pPr>
                      <a:r>
                        <a:rPr lang="en-US" sz="1400" dirty="0">
                          <a:effectLst/>
                          <a:latin typeface="Times New Roman" pitchFamily="18" charset="0"/>
                          <a:ea typeface="Times New Roman"/>
                          <a:cs typeface="Times New Roman" pitchFamily="18" charset="0"/>
                        </a:rPr>
                        <a:t>Plant Breeding</a:t>
                      </a:r>
                      <a:endParaRPr lang="en-IN" sz="1200" dirty="0">
                        <a:effectLst/>
                        <a:latin typeface="Times New Roman" pitchFamily="18" charset="0"/>
                        <a:ea typeface="Times New Roman"/>
                        <a:cs typeface="Times New Roman"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250000"/>
                        </a:lnSpc>
                        <a:spcAft>
                          <a:spcPts val="0"/>
                        </a:spcAft>
                      </a:pPr>
                      <a:r>
                        <a:rPr lang="en-US" sz="1400" dirty="0">
                          <a:effectLst/>
                          <a:latin typeface="Times New Roman" pitchFamily="18" charset="0"/>
                          <a:ea typeface="Times New Roman"/>
                          <a:cs typeface="Times New Roman" pitchFamily="18" charset="0"/>
                        </a:rPr>
                        <a:t>SHAUTS,UP</a:t>
                      </a:r>
                      <a:endParaRPr lang="en-IN" sz="1200" dirty="0">
                        <a:effectLst/>
                        <a:latin typeface="Times New Roman" pitchFamily="18" charset="0"/>
                        <a:ea typeface="Times New Roman"/>
                        <a:cs typeface="Times New Roman"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24740">
                <a:tc>
                  <a:txBody>
                    <a:bodyPr/>
                    <a:lstStyle/>
                    <a:p>
                      <a:pPr marL="0" marR="0" algn="ctr">
                        <a:lnSpc>
                          <a:spcPct val="250000"/>
                        </a:lnSpc>
                        <a:spcBef>
                          <a:spcPts val="0"/>
                        </a:spcBef>
                        <a:spcAft>
                          <a:spcPts val="0"/>
                        </a:spcAft>
                      </a:pPr>
                      <a:r>
                        <a:rPr lang="en-US" sz="1400" b="0" dirty="0">
                          <a:latin typeface="Times New Roman" pitchFamily="18" charset="0"/>
                          <a:ea typeface="Times New Roman"/>
                          <a:cs typeface="Times New Roman" pitchFamily="18" charset="0"/>
                        </a:rPr>
                        <a:t>4</a:t>
                      </a:r>
                    </a:p>
                  </a:txBody>
                  <a:tcPr marL="58052" marR="5805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250000"/>
                        </a:lnSpc>
                        <a:spcAft>
                          <a:spcPts val="0"/>
                        </a:spcAft>
                      </a:pPr>
                      <a:r>
                        <a:rPr lang="en-US" sz="1400" dirty="0" err="1">
                          <a:effectLst/>
                          <a:latin typeface="Times New Roman" pitchFamily="18" charset="0"/>
                          <a:ea typeface="Times New Roman"/>
                          <a:cs typeface="Times New Roman" pitchFamily="18" charset="0"/>
                        </a:rPr>
                        <a:t>Y.V.Akhil</a:t>
                      </a:r>
                      <a:endParaRPr lang="en-IN" sz="1200" dirty="0">
                        <a:effectLst/>
                        <a:latin typeface="Times New Roman" pitchFamily="18" charset="0"/>
                        <a:ea typeface="Times New Roman"/>
                        <a:cs typeface="Times New Roman"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250000"/>
                        </a:lnSpc>
                        <a:spcAft>
                          <a:spcPts val="0"/>
                        </a:spcAft>
                      </a:pPr>
                      <a:r>
                        <a:rPr lang="en-US" sz="1400" dirty="0">
                          <a:solidFill>
                            <a:srgbClr val="000000"/>
                          </a:solidFill>
                          <a:effectLst/>
                          <a:latin typeface="Times New Roman" pitchFamily="18" charset="0"/>
                          <a:ea typeface="Times New Roman"/>
                          <a:cs typeface="Times New Roman" pitchFamily="18" charset="0"/>
                        </a:rPr>
                        <a:t>AT-2015/60</a:t>
                      </a:r>
                      <a:endParaRPr lang="en-IN" sz="1200" dirty="0">
                        <a:effectLst/>
                        <a:latin typeface="Times New Roman" pitchFamily="18" charset="0"/>
                        <a:ea typeface="Times New Roman"/>
                        <a:cs typeface="Times New Roman"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250000"/>
                        </a:lnSpc>
                        <a:spcAft>
                          <a:spcPts val="0"/>
                        </a:spcAft>
                      </a:pPr>
                      <a:r>
                        <a:rPr lang="en-US" sz="1400" dirty="0">
                          <a:effectLst/>
                          <a:latin typeface="Times New Roman" pitchFamily="18" charset="0"/>
                          <a:ea typeface="Times New Roman"/>
                          <a:cs typeface="Times New Roman" pitchFamily="18" charset="0"/>
                        </a:rPr>
                        <a:t>Plant Breeding</a:t>
                      </a:r>
                      <a:endParaRPr lang="en-IN" sz="1200" dirty="0">
                        <a:effectLst/>
                        <a:latin typeface="Times New Roman" pitchFamily="18" charset="0"/>
                        <a:ea typeface="Times New Roman"/>
                        <a:cs typeface="Times New Roman"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250000"/>
                        </a:lnSpc>
                        <a:spcAft>
                          <a:spcPts val="0"/>
                        </a:spcAft>
                      </a:pPr>
                      <a:r>
                        <a:rPr lang="en-US" sz="1400" dirty="0">
                          <a:effectLst/>
                          <a:latin typeface="Times New Roman" pitchFamily="18" charset="0"/>
                          <a:ea typeface="Times New Roman"/>
                          <a:cs typeface="Times New Roman" pitchFamily="18" charset="0"/>
                        </a:rPr>
                        <a:t>SHAUTS,UP</a:t>
                      </a:r>
                      <a:endParaRPr lang="en-IN" sz="1200" dirty="0">
                        <a:effectLst/>
                        <a:latin typeface="Times New Roman" pitchFamily="18" charset="0"/>
                        <a:ea typeface="Times New Roman"/>
                        <a:cs typeface="Times New Roman"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54383">
                <a:tc>
                  <a:txBody>
                    <a:bodyPr/>
                    <a:lstStyle/>
                    <a:p>
                      <a:pPr marL="0" marR="0" algn="ctr">
                        <a:lnSpc>
                          <a:spcPct val="250000"/>
                        </a:lnSpc>
                        <a:spcBef>
                          <a:spcPts val="0"/>
                        </a:spcBef>
                        <a:spcAft>
                          <a:spcPts val="0"/>
                        </a:spcAft>
                      </a:pPr>
                      <a:r>
                        <a:rPr lang="en-US" sz="1400" b="0" dirty="0" smtClean="0">
                          <a:latin typeface="Times New Roman" pitchFamily="18" charset="0"/>
                          <a:ea typeface="Times New Roman"/>
                          <a:cs typeface="Times New Roman" pitchFamily="18" charset="0"/>
                        </a:rPr>
                        <a:t>5</a:t>
                      </a:r>
                      <a:endParaRPr lang="en-US" sz="1400" b="0" dirty="0">
                        <a:latin typeface="Times New Roman" pitchFamily="18" charset="0"/>
                        <a:ea typeface="Times New Roman"/>
                        <a:cs typeface="Times New Roman" pitchFamily="18" charset="0"/>
                      </a:endParaRPr>
                    </a:p>
                  </a:txBody>
                  <a:tcPr marL="58052" marR="5805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250000"/>
                        </a:lnSpc>
                        <a:spcAft>
                          <a:spcPts val="0"/>
                        </a:spcAft>
                      </a:pPr>
                      <a:r>
                        <a:rPr lang="en-US" sz="1400" dirty="0">
                          <a:effectLst/>
                          <a:latin typeface="Times New Roman" pitchFamily="18" charset="0"/>
                          <a:ea typeface="Times New Roman"/>
                          <a:cs typeface="Times New Roman" pitchFamily="18" charset="0"/>
                        </a:rPr>
                        <a:t>Ms. </a:t>
                      </a:r>
                      <a:r>
                        <a:rPr lang="en-US" sz="1400" dirty="0" err="1">
                          <a:effectLst/>
                          <a:latin typeface="Times New Roman" pitchFamily="18" charset="0"/>
                          <a:ea typeface="Times New Roman"/>
                          <a:cs typeface="Times New Roman" pitchFamily="18" charset="0"/>
                        </a:rPr>
                        <a:t>Patil</a:t>
                      </a:r>
                      <a:r>
                        <a:rPr lang="en-US" sz="1400" dirty="0">
                          <a:effectLst/>
                          <a:latin typeface="Times New Roman" pitchFamily="18" charset="0"/>
                          <a:ea typeface="Times New Roman"/>
                          <a:cs typeface="Times New Roman" pitchFamily="18" charset="0"/>
                        </a:rPr>
                        <a:t> </a:t>
                      </a:r>
                      <a:r>
                        <a:rPr lang="en-US" sz="1400" dirty="0" err="1">
                          <a:effectLst/>
                          <a:latin typeface="Times New Roman" pitchFamily="18" charset="0"/>
                          <a:ea typeface="Times New Roman"/>
                          <a:cs typeface="Times New Roman" pitchFamily="18" charset="0"/>
                        </a:rPr>
                        <a:t>Shubhada</a:t>
                      </a:r>
                      <a:r>
                        <a:rPr lang="en-US" sz="1400" dirty="0">
                          <a:effectLst/>
                          <a:latin typeface="Times New Roman" pitchFamily="18" charset="0"/>
                          <a:ea typeface="Times New Roman"/>
                          <a:cs typeface="Times New Roman" pitchFamily="18" charset="0"/>
                        </a:rPr>
                        <a:t> </a:t>
                      </a:r>
                      <a:r>
                        <a:rPr lang="en-US" sz="1400" dirty="0" smtClean="0">
                          <a:effectLst/>
                          <a:latin typeface="Times New Roman" pitchFamily="18" charset="0"/>
                          <a:ea typeface="Times New Roman"/>
                          <a:cs typeface="Times New Roman" pitchFamily="18" charset="0"/>
                        </a:rPr>
                        <a:t>S.</a:t>
                      </a:r>
                      <a:endParaRPr lang="en-IN" sz="1200" dirty="0">
                        <a:effectLst/>
                        <a:latin typeface="Times New Roman" pitchFamily="18" charset="0"/>
                        <a:ea typeface="Times New Roman"/>
                        <a:cs typeface="Times New Roman"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250000"/>
                        </a:lnSpc>
                        <a:spcAft>
                          <a:spcPts val="0"/>
                        </a:spcAft>
                      </a:pPr>
                      <a:r>
                        <a:rPr lang="en-US" sz="1400" dirty="0">
                          <a:solidFill>
                            <a:srgbClr val="000000"/>
                          </a:solidFill>
                          <a:effectLst/>
                          <a:latin typeface="Times New Roman" pitchFamily="18" charset="0"/>
                          <a:ea typeface="Times New Roman"/>
                          <a:cs typeface="Times New Roman" pitchFamily="18" charset="0"/>
                        </a:rPr>
                        <a:t>AT-2015/87</a:t>
                      </a:r>
                      <a:endParaRPr lang="en-IN" sz="1200" dirty="0">
                        <a:effectLst/>
                        <a:latin typeface="Times New Roman" pitchFamily="18" charset="0"/>
                        <a:ea typeface="Times New Roman"/>
                        <a:cs typeface="Times New Roman"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250000"/>
                        </a:lnSpc>
                        <a:spcAft>
                          <a:spcPts val="0"/>
                        </a:spcAft>
                      </a:pPr>
                      <a:r>
                        <a:rPr lang="en-US" sz="1400" dirty="0" err="1">
                          <a:effectLst/>
                          <a:latin typeface="Times New Roman" pitchFamily="18" charset="0"/>
                          <a:ea typeface="Times New Roman"/>
                          <a:cs typeface="Times New Roman" pitchFamily="18" charset="0"/>
                        </a:rPr>
                        <a:t>Agril</a:t>
                      </a:r>
                      <a:r>
                        <a:rPr lang="en-US" sz="1400" dirty="0">
                          <a:effectLst/>
                          <a:latin typeface="Times New Roman" pitchFamily="18" charset="0"/>
                          <a:ea typeface="Times New Roman"/>
                          <a:cs typeface="Times New Roman" pitchFamily="18" charset="0"/>
                        </a:rPr>
                        <a:t>. Economics</a:t>
                      </a:r>
                      <a:endParaRPr lang="en-IN" sz="1200" dirty="0">
                        <a:effectLst/>
                        <a:latin typeface="Times New Roman" pitchFamily="18" charset="0"/>
                        <a:ea typeface="Times New Roman"/>
                        <a:cs typeface="Times New Roman"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250000"/>
                        </a:lnSpc>
                        <a:spcAft>
                          <a:spcPts val="0"/>
                        </a:spcAft>
                      </a:pPr>
                      <a:r>
                        <a:rPr lang="en-US" sz="1400" dirty="0">
                          <a:effectLst/>
                          <a:latin typeface="Times New Roman" pitchFamily="18" charset="0"/>
                          <a:ea typeface="Times New Roman"/>
                          <a:cs typeface="Times New Roman" pitchFamily="18" charset="0"/>
                        </a:rPr>
                        <a:t>PDKV, Akola</a:t>
                      </a:r>
                      <a:endParaRPr lang="en-IN" sz="1200" dirty="0">
                        <a:effectLst/>
                        <a:latin typeface="Times New Roman" pitchFamily="18" charset="0"/>
                        <a:ea typeface="Times New Roman"/>
                        <a:cs typeface="Times New Roman"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59583">
                <a:tc>
                  <a:txBody>
                    <a:bodyPr/>
                    <a:lstStyle/>
                    <a:p>
                      <a:pPr marL="0" marR="0" algn="ctr">
                        <a:lnSpc>
                          <a:spcPct val="250000"/>
                        </a:lnSpc>
                        <a:spcBef>
                          <a:spcPts val="0"/>
                        </a:spcBef>
                        <a:spcAft>
                          <a:spcPts val="0"/>
                        </a:spcAft>
                      </a:pPr>
                      <a:r>
                        <a:rPr lang="en-US" sz="1400" b="0" dirty="0" smtClean="0">
                          <a:latin typeface="Times New Roman" pitchFamily="18" charset="0"/>
                          <a:ea typeface="Times New Roman"/>
                          <a:cs typeface="Times New Roman" pitchFamily="18" charset="0"/>
                        </a:rPr>
                        <a:t>6</a:t>
                      </a:r>
                      <a:endParaRPr lang="en-US" sz="1400" b="0" dirty="0">
                        <a:latin typeface="Times New Roman" pitchFamily="18" charset="0"/>
                        <a:ea typeface="Times New Roman"/>
                        <a:cs typeface="Times New Roman" pitchFamily="18" charset="0"/>
                      </a:endParaRPr>
                    </a:p>
                  </a:txBody>
                  <a:tcPr marL="58052" marR="5805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250000"/>
                        </a:lnSpc>
                        <a:spcAft>
                          <a:spcPts val="0"/>
                        </a:spcAft>
                      </a:pPr>
                      <a:r>
                        <a:rPr lang="en-US" sz="1400" dirty="0">
                          <a:effectLst/>
                          <a:latin typeface="Times New Roman" pitchFamily="18" charset="0"/>
                          <a:ea typeface="Times New Roman"/>
                          <a:cs typeface="Times New Roman" pitchFamily="18" charset="0"/>
                        </a:rPr>
                        <a:t>Mr. </a:t>
                      </a:r>
                      <a:r>
                        <a:rPr lang="en-US" sz="1400" dirty="0" err="1">
                          <a:effectLst/>
                          <a:latin typeface="Times New Roman" pitchFamily="18" charset="0"/>
                          <a:ea typeface="Times New Roman"/>
                          <a:cs typeface="Times New Roman" pitchFamily="18" charset="0"/>
                        </a:rPr>
                        <a:t>Salukhe</a:t>
                      </a:r>
                      <a:r>
                        <a:rPr lang="en-US" sz="1400" dirty="0">
                          <a:effectLst/>
                          <a:latin typeface="Times New Roman" pitchFamily="18" charset="0"/>
                          <a:ea typeface="Times New Roman"/>
                          <a:cs typeface="Times New Roman" pitchFamily="18" charset="0"/>
                        </a:rPr>
                        <a:t> </a:t>
                      </a:r>
                      <a:r>
                        <a:rPr lang="en-US" sz="1400" dirty="0" err="1">
                          <a:effectLst/>
                          <a:latin typeface="Times New Roman" pitchFamily="18" charset="0"/>
                          <a:ea typeface="Times New Roman"/>
                          <a:cs typeface="Times New Roman" pitchFamily="18" charset="0"/>
                        </a:rPr>
                        <a:t>Subham</a:t>
                      </a:r>
                      <a:r>
                        <a:rPr lang="en-US" sz="1400" dirty="0">
                          <a:effectLst/>
                          <a:latin typeface="Times New Roman" pitchFamily="18" charset="0"/>
                          <a:ea typeface="Times New Roman"/>
                          <a:cs typeface="Times New Roman" pitchFamily="18" charset="0"/>
                        </a:rPr>
                        <a:t> </a:t>
                      </a:r>
                      <a:r>
                        <a:rPr lang="en-US" sz="1400" dirty="0" smtClean="0">
                          <a:effectLst/>
                          <a:latin typeface="Times New Roman" pitchFamily="18" charset="0"/>
                          <a:ea typeface="Times New Roman"/>
                          <a:cs typeface="Times New Roman" pitchFamily="18" charset="0"/>
                        </a:rPr>
                        <a:t>R.</a:t>
                      </a:r>
                      <a:endParaRPr lang="en-IN" sz="1200" dirty="0">
                        <a:effectLst/>
                        <a:latin typeface="Times New Roman" pitchFamily="18" charset="0"/>
                        <a:ea typeface="Times New Roman"/>
                        <a:cs typeface="Times New Roman"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250000"/>
                        </a:lnSpc>
                        <a:spcAft>
                          <a:spcPts val="0"/>
                        </a:spcAft>
                      </a:pPr>
                      <a:r>
                        <a:rPr lang="en-US" sz="1400" dirty="0">
                          <a:solidFill>
                            <a:srgbClr val="000000"/>
                          </a:solidFill>
                          <a:effectLst/>
                          <a:latin typeface="Times New Roman" pitchFamily="18" charset="0"/>
                          <a:ea typeface="Times New Roman"/>
                          <a:cs typeface="Times New Roman" pitchFamily="18" charset="0"/>
                        </a:rPr>
                        <a:t>AT-2015/102</a:t>
                      </a:r>
                      <a:endParaRPr lang="en-IN" sz="1200" dirty="0">
                        <a:effectLst/>
                        <a:latin typeface="Times New Roman" pitchFamily="18" charset="0"/>
                        <a:ea typeface="Times New Roman"/>
                        <a:cs typeface="Times New Roman"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250000"/>
                        </a:lnSpc>
                        <a:spcAft>
                          <a:spcPts val="0"/>
                        </a:spcAft>
                      </a:pPr>
                      <a:r>
                        <a:rPr lang="en-US" sz="1400" dirty="0" err="1">
                          <a:effectLst/>
                          <a:latin typeface="Times New Roman" pitchFamily="18" charset="0"/>
                          <a:ea typeface="Times New Roman"/>
                          <a:cs typeface="Times New Roman" pitchFamily="18" charset="0"/>
                        </a:rPr>
                        <a:t>Agril</a:t>
                      </a:r>
                      <a:r>
                        <a:rPr lang="en-US" sz="1400" dirty="0">
                          <a:effectLst/>
                          <a:latin typeface="Times New Roman" pitchFamily="18" charset="0"/>
                          <a:ea typeface="Times New Roman"/>
                          <a:cs typeface="Times New Roman" pitchFamily="18" charset="0"/>
                        </a:rPr>
                        <a:t>. </a:t>
                      </a:r>
                      <a:r>
                        <a:rPr lang="en-US" sz="1400" dirty="0" err="1">
                          <a:effectLst/>
                          <a:latin typeface="Times New Roman" pitchFamily="18" charset="0"/>
                          <a:ea typeface="Times New Roman"/>
                          <a:cs typeface="Times New Roman" pitchFamily="18" charset="0"/>
                        </a:rPr>
                        <a:t>Biotechology</a:t>
                      </a:r>
                      <a:endParaRPr lang="en-IN" sz="1200" dirty="0">
                        <a:effectLst/>
                        <a:latin typeface="Times New Roman" pitchFamily="18" charset="0"/>
                        <a:ea typeface="Times New Roman"/>
                        <a:cs typeface="Times New Roman"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250000"/>
                        </a:lnSpc>
                        <a:spcAft>
                          <a:spcPts val="0"/>
                        </a:spcAft>
                      </a:pPr>
                      <a:r>
                        <a:rPr lang="en-US" sz="1400" dirty="0">
                          <a:effectLst/>
                          <a:latin typeface="Times New Roman" pitchFamily="18" charset="0"/>
                          <a:ea typeface="Times New Roman"/>
                          <a:cs typeface="Times New Roman" pitchFamily="18" charset="0"/>
                        </a:rPr>
                        <a:t>VNMKV</a:t>
                      </a:r>
                      <a:r>
                        <a:rPr lang="en-US" sz="1400" dirty="0" smtClean="0">
                          <a:effectLst/>
                          <a:latin typeface="Times New Roman" pitchFamily="18" charset="0"/>
                          <a:ea typeface="Times New Roman"/>
                          <a:cs typeface="Times New Roman" pitchFamily="18" charset="0"/>
                        </a:rPr>
                        <a:t>, </a:t>
                      </a:r>
                      <a:r>
                        <a:rPr lang="en-US" sz="1400" dirty="0" err="1" smtClean="0">
                          <a:effectLst/>
                          <a:latin typeface="Times New Roman" pitchFamily="18" charset="0"/>
                          <a:ea typeface="Times New Roman"/>
                          <a:cs typeface="Times New Roman" pitchFamily="18" charset="0"/>
                        </a:rPr>
                        <a:t>Parbhani</a:t>
                      </a:r>
                      <a:endParaRPr lang="en-IN" sz="1200" dirty="0">
                        <a:effectLst/>
                        <a:latin typeface="Times New Roman" pitchFamily="18" charset="0"/>
                        <a:ea typeface="Times New Roman"/>
                        <a:cs typeface="Times New Roman"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24740">
                <a:tc>
                  <a:txBody>
                    <a:bodyPr/>
                    <a:lstStyle/>
                    <a:p>
                      <a:pPr marL="0" marR="0" algn="ctr">
                        <a:lnSpc>
                          <a:spcPct val="250000"/>
                        </a:lnSpc>
                        <a:spcBef>
                          <a:spcPts val="0"/>
                        </a:spcBef>
                        <a:spcAft>
                          <a:spcPts val="0"/>
                        </a:spcAft>
                      </a:pPr>
                      <a:r>
                        <a:rPr lang="en-US" sz="1400" b="0" dirty="0" smtClean="0">
                          <a:latin typeface="Times New Roman" pitchFamily="18" charset="0"/>
                          <a:ea typeface="Times New Roman"/>
                          <a:cs typeface="Times New Roman" pitchFamily="18" charset="0"/>
                        </a:rPr>
                        <a:t>7</a:t>
                      </a:r>
                      <a:endParaRPr lang="en-US" sz="1400" b="0" dirty="0">
                        <a:latin typeface="Times New Roman" pitchFamily="18" charset="0"/>
                        <a:ea typeface="Times New Roman"/>
                        <a:cs typeface="Times New Roman" pitchFamily="18" charset="0"/>
                      </a:endParaRPr>
                    </a:p>
                  </a:txBody>
                  <a:tcPr marL="58052" marR="5805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250000"/>
                        </a:lnSpc>
                        <a:spcAft>
                          <a:spcPts val="0"/>
                        </a:spcAft>
                      </a:pPr>
                      <a:r>
                        <a:rPr lang="en-US" sz="1400" dirty="0">
                          <a:effectLst/>
                          <a:latin typeface="Times New Roman" pitchFamily="18" charset="0"/>
                          <a:ea typeface="Times New Roman"/>
                          <a:cs typeface="Times New Roman" pitchFamily="18" charset="0"/>
                        </a:rPr>
                        <a:t>Mr. </a:t>
                      </a:r>
                      <a:r>
                        <a:rPr lang="en-US" sz="1400" dirty="0" err="1">
                          <a:effectLst/>
                          <a:latin typeface="Times New Roman" pitchFamily="18" charset="0"/>
                          <a:ea typeface="Times New Roman"/>
                          <a:cs typeface="Times New Roman" pitchFamily="18" charset="0"/>
                        </a:rPr>
                        <a:t>Dahiphale</a:t>
                      </a:r>
                      <a:r>
                        <a:rPr lang="en-US" sz="1400" dirty="0">
                          <a:effectLst/>
                          <a:latin typeface="Times New Roman" pitchFamily="18" charset="0"/>
                          <a:ea typeface="Times New Roman"/>
                          <a:cs typeface="Times New Roman" pitchFamily="18" charset="0"/>
                        </a:rPr>
                        <a:t> </a:t>
                      </a:r>
                      <a:r>
                        <a:rPr lang="en-US" sz="1400" dirty="0" err="1">
                          <a:effectLst/>
                          <a:latin typeface="Times New Roman" pitchFamily="18" charset="0"/>
                          <a:ea typeface="Times New Roman"/>
                          <a:cs typeface="Times New Roman" pitchFamily="18" charset="0"/>
                        </a:rPr>
                        <a:t>Amol</a:t>
                      </a:r>
                      <a:r>
                        <a:rPr lang="en-US" sz="1400" dirty="0">
                          <a:effectLst/>
                          <a:latin typeface="Times New Roman" pitchFamily="18" charset="0"/>
                          <a:ea typeface="Times New Roman"/>
                          <a:cs typeface="Times New Roman" pitchFamily="18" charset="0"/>
                        </a:rPr>
                        <a:t> </a:t>
                      </a:r>
                      <a:r>
                        <a:rPr lang="en-US" sz="1400" dirty="0" smtClean="0">
                          <a:effectLst/>
                          <a:latin typeface="Times New Roman" pitchFamily="18" charset="0"/>
                          <a:ea typeface="Times New Roman"/>
                          <a:cs typeface="Times New Roman" pitchFamily="18" charset="0"/>
                        </a:rPr>
                        <a:t>Y.</a:t>
                      </a:r>
                      <a:endParaRPr lang="en-IN" sz="1200" dirty="0">
                        <a:effectLst/>
                        <a:latin typeface="Times New Roman" pitchFamily="18" charset="0"/>
                        <a:ea typeface="Times New Roman"/>
                        <a:cs typeface="Times New Roman"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250000"/>
                        </a:lnSpc>
                        <a:spcAft>
                          <a:spcPts val="0"/>
                        </a:spcAft>
                      </a:pPr>
                      <a:r>
                        <a:rPr lang="en-US" sz="1400" dirty="0">
                          <a:solidFill>
                            <a:srgbClr val="000000"/>
                          </a:solidFill>
                          <a:effectLst/>
                          <a:latin typeface="Times New Roman" pitchFamily="18" charset="0"/>
                          <a:ea typeface="Times New Roman"/>
                          <a:cs typeface="Times New Roman" pitchFamily="18" charset="0"/>
                        </a:rPr>
                        <a:t>AT-2014/19</a:t>
                      </a:r>
                      <a:endParaRPr lang="en-IN" sz="1200" dirty="0">
                        <a:effectLst/>
                        <a:latin typeface="Times New Roman" pitchFamily="18" charset="0"/>
                        <a:ea typeface="Times New Roman"/>
                        <a:cs typeface="Times New Roman"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250000"/>
                        </a:lnSpc>
                        <a:spcAft>
                          <a:spcPts val="0"/>
                        </a:spcAft>
                      </a:pPr>
                      <a:r>
                        <a:rPr lang="en-US" sz="1400" dirty="0">
                          <a:effectLst/>
                          <a:latin typeface="Times New Roman" pitchFamily="18" charset="0"/>
                          <a:ea typeface="Times New Roman"/>
                          <a:cs typeface="Times New Roman" pitchFamily="18" charset="0"/>
                        </a:rPr>
                        <a:t>IWM</a:t>
                      </a:r>
                      <a:endParaRPr lang="en-IN" sz="1200" dirty="0">
                        <a:effectLst/>
                        <a:latin typeface="Times New Roman" pitchFamily="18" charset="0"/>
                        <a:ea typeface="Times New Roman"/>
                        <a:cs typeface="Times New Roman"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250000"/>
                        </a:lnSpc>
                        <a:spcAft>
                          <a:spcPts val="0"/>
                        </a:spcAft>
                      </a:pPr>
                      <a:r>
                        <a:rPr lang="en-US" sz="1400" dirty="0">
                          <a:effectLst/>
                          <a:latin typeface="Times New Roman" pitchFamily="18" charset="0"/>
                          <a:ea typeface="Times New Roman"/>
                          <a:cs typeface="Times New Roman" pitchFamily="18" charset="0"/>
                        </a:rPr>
                        <a:t>MPKV</a:t>
                      </a:r>
                      <a:r>
                        <a:rPr lang="en-US" sz="1400" dirty="0" smtClean="0">
                          <a:effectLst/>
                          <a:latin typeface="Times New Roman" pitchFamily="18" charset="0"/>
                          <a:ea typeface="Times New Roman"/>
                          <a:cs typeface="Times New Roman" pitchFamily="18" charset="0"/>
                        </a:rPr>
                        <a:t>, </a:t>
                      </a:r>
                      <a:r>
                        <a:rPr lang="en-US" sz="1400" dirty="0" err="1" smtClean="0">
                          <a:effectLst/>
                          <a:latin typeface="Times New Roman" pitchFamily="18" charset="0"/>
                          <a:ea typeface="Times New Roman"/>
                          <a:cs typeface="Times New Roman" pitchFamily="18" charset="0"/>
                        </a:rPr>
                        <a:t>Rahuri</a:t>
                      </a:r>
                      <a:endParaRPr lang="en-IN" sz="1200" dirty="0">
                        <a:effectLst/>
                        <a:latin typeface="Times New Roman" pitchFamily="18" charset="0"/>
                        <a:ea typeface="Times New Roman"/>
                        <a:cs typeface="Times New Roman"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36666">
                <a:tc>
                  <a:txBody>
                    <a:bodyPr/>
                    <a:lstStyle/>
                    <a:p>
                      <a:pPr algn="ctr">
                        <a:lnSpc>
                          <a:spcPct val="250000"/>
                        </a:lnSpc>
                      </a:pPr>
                      <a:r>
                        <a:rPr lang="en-IN" sz="1400" dirty="0" smtClean="0">
                          <a:latin typeface="Times New Roman" pitchFamily="18" charset="0"/>
                          <a:cs typeface="Times New Roman" pitchFamily="18" charset="0"/>
                        </a:rPr>
                        <a:t>8</a:t>
                      </a:r>
                      <a:endParaRPr lang="en-IN" sz="1400" dirty="0">
                        <a:latin typeface="Times New Roman" pitchFamily="18" charset="0"/>
                        <a:cs typeface="Times New Roman" pitchFamily="18" charset="0"/>
                      </a:endParaRPr>
                    </a:p>
                  </a:txBody>
                  <a:tcPr marL="58052" marR="5805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250000"/>
                        </a:lnSpc>
                        <a:spcAft>
                          <a:spcPts val="0"/>
                        </a:spcAft>
                      </a:pPr>
                      <a:r>
                        <a:rPr lang="en-US" sz="1400" dirty="0">
                          <a:effectLst/>
                          <a:latin typeface="Times New Roman" pitchFamily="18" charset="0"/>
                          <a:ea typeface="Times New Roman"/>
                          <a:cs typeface="Times New Roman" pitchFamily="18" charset="0"/>
                        </a:rPr>
                        <a:t>Ms. Desai Swati </a:t>
                      </a:r>
                      <a:r>
                        <a:rPr lang="en-US" sz="1400" dirty="0" smtClean="0">
                          <a:effectLst/>
                          <a:latin typeface="Times New Roman" pitchFamily="18" charset="0"/>
                          <a:ea typeface="Times New Roman"/>
                          <a:cs typeface="Times New Roman" pitchFamily="18" charset="0"/>
                        </a:rPr>
                        <a:t>D.</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250000"/>
                        </a:lnSpc>
                        <a:spcAft>
                          <a:spcPts val="0"/>
                        </a:spcAft>
                      </a:pPr>
                      <a:r>
                        <a:rPr lang="en-US" sz="1400" dirty="0">
                          <a:solidFill>
                            <a:srgbClr val="000000"/>
                          </a:solidFill>
                          <a:effectLst/>
                          <a:latin typeface="Times New Roman" pitchFamily="18" charset="0"/>
                          <a:ea typeface="Times New Roman"/>
                          <a:cs typeface="Times New Roman" pitchFamily="18" charset="0"/>
                        </a:rPr>
                        <a:t>AT-2014/21</a:t>
                      </a:r>
                      <a:endParaRPr lang="en-IN" sz="1200" dirty="0">
                        <a:effectLst/>
                        <a:latin typeface="Times New Roman" pitchFamily="18" charset="0"/>
                        <a:ea typeface="Times New Roman"/>
                        <a:cs typeface="Times New Roman"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250000"/>
                        </a:lnSpc>
                        <a:spcAft>
                          <a:spcPts val="0"/>
                        </a:spcAft>
                      </a:pPr>
                      <a:r>
                        <a:rPr lang="en-US" sz="1400" dirty="0" err="1">
                          <a:effectLst/>
                          <a:latin typeface="Times New Roman" pitchFamily="18" charset="0"/>
                          <a:ea typeface="Times New Roman"/>
                          <a:cs typeface="Times New Roman" pitchFamily="18" charset="0"/>
                        </a:rPr>
                        <a:t>Agril</a:t>
                      </a:r>
                      <a:r>
                        <a:rPr lang="en-US" sz="1400" dirty="0">
                          <a:effectLst/>
                          <a:latin typeface="Times New Roman" pitchFamily="18" charset="0"/>
                          <a:ea typeface="Times New Roman"/>
                          <a:cs typeface="Times New Roman" pitchFamily="18" charset="0"/>
                        </a:rPr>
                        <a:t>. Economics</a:t>
                      </a:r>
                      <a:endParaRPr lang="en-IN" sz="1200" dirty="0">
                        <a:effectLst/>
                        <a:latin typeface="Times New Roman" pitchFamily="18" charset="0"/>
                        <a:ea typeface="Times New Roman"/>
                        <a:cs typeface="Times New Roman"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250000"/>
                        </a:lnSpc>
                        <a:spcAft>
                          <a:spcPts val="0"/>
                        </a:spcAft>
                      </a:pPr>
                      <a:r>
                        <a:rPr lang="en-US" sz="1400" dirty="0">
                          <a:effectLst/>
                          <a:latin typeface="Times New Roman" pitchFamily="18" charset="0"/>
                          <a:ea typeface="Times New Roman"/>
                          <a:cs typeface="Times New Roman" pitchFamily="18" charset="0"/>
                        </a:rPr>
                        <a:t>MPKV</a:t>
                      </a:r>
                      <a:r>
                        <a:rPr lang="en-US" sz="1400" dirty="0" smtClean="0">
                          <a:effectLst/>
                          <a:latin typeface="Times New Roman" pitchFamily="18" charset="0"/>
                          <a:ea typeface="Times New Roman"/>
                          <a:cs typeface="Times New Roman" pitchFamily="18" charset="0"/>
                        </a:rPr>
                        <a:t>, </a:t>
                      </a:r>
                      <a:r>
                        <a:rPr lang="en-US" sz="1400" dirty="0" err="1" smtClean="0">
                          <a:effectLst/>
                          <a:latin typeface="Times New Roman" pitchFamily="18" charset="0"/>
                          <a:ea typeface="Times New Roman"/>
                          <a:cs typeface="Times New Roman" pitchFamily="18" charset="0"/>
                        </a:rPr>
                        <a:t>Rahuri</a:t>
                      </a:r>
                      <a:endParaRPr lang="en-IN" sz="1200" dirty="0">
                        <a:effectLst/>
                        <a:latin typeface="Times New Roman" pitchFamily="18" charset="0"/>
                        <a:ea typeface="Times New Roman"/>
                        <a:cs typeface="Times New Roman"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3" name="TextBox 2"/>
          <p:cNvSpPr txBox="1"/>
          <p:nvPr/>
        </p:nvSpPr>
        <p:spPr>
          <a:xfrm>
            <a:off x="936998" y="883913"/>
            <a:ext cx="5575953" cy="369332"/>
          </a:xfrm>
          <a:prstGeom prst="rect">
            <a:avLst/>
          </a:prstGeom>
          <a:noFill/>
        </p:spPr>
        <p:txBody>
          <a:bodyPr wrap="square" rtlCol="0">
            <a:spAutoFit/>
          </a:bodyPr>
          <a:lstStyle/>
          <a:p>
            <a:pPr algn="ctr"/>
            <a:r>
              <a:rPr lang="en-US" b="1" cap="all" dirty="0">
                <a:ln/>
                <a:solidFill>
                  <a:srgbClr val="C00000"/>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Times New Roman" pitchFamily="18" charset="0"/>
                <a:cs typeface="Times New Roman" pitchFamily="18" charset="0"/>
              </a:rPr>
              <a:t>Students selected for Post Graduation</a:t>
            </a:r>
            <a:endParaRPr lang="en-IN" dirty="0">
              <a:solidFill>
                <a:srgbClr val="C00000"/>
              </a:solidFill>
              <a:latin typeface="Times New Roman" pitchFamily="18" charset="0"/>
              <a:cs typeface="Times New Roman" pitchFamily="18" charset="0"/>
            </a:endParaRPr>
          </a:p>
        </p:txBody>
      </p:sp>
      <p:sp>
        <p:nvSpPr>
          <p:cNvPr id="5" name="TextBox 4"/>
          <p:cNvSpPr txBox="1"/>
          <p:nvPr/>
        </p:nvSpPr>
        <p:spPr>
          <a:xfrm>
            <a:off x="76200" y="7010401"/>
            <a:ext cx="6553200" cy="1169551"/>
          </a:xfrm>
          <a:prstGeom prst="rect">
            <a:avLst/>
          </a:prstGeom>
          <a:noFill/>
        </p:spPr>
        <p:txBody>
          <a:bodyPr wrap="square" rtlCol="0">
            <a:spAutoFit/>
          </a:bodyPr>
          <a:lstStyle/>
          <a:p>
            <a:pPr algn="just">
              <a:lnSpc>
                <a:spcPct val="150000"/>
              </a:lnSpc>
            </a:pPr>
            <a:r>
              <a:rPr lang="en-IN" dirty="0">
                <a:latin typeface="Times New Roman" pitchFamily="18" charset="0"/>
                <a:cs typeface="Times New Roman" pitchFamily="18" charset="0"/>
              </a:rPr>
              <a:t>Above students were selected </a:t>
            </a:r>
            <a:r>
              <a:rPr lang="en-IN" dirty="0" smtClean="0">
                <a:latin typeface="Times New Roman" pitchFamily="18" charset="0"/>
                <a:cs typeface="Times New Roman" pitchFamily="18" charset="0"/>
              </a:rPr>
              <a:t>for Post gradation conducted </a:t>
            </a:r>
            <a:r>
              <a:rPr lang="en-IN" dirty="0">
                <a:latin typeface="Times New Roman" pitchFamily="18" charset="0"/>
                <a:cs typeface="Times New Roman" pitchFamily="18" charset="0"/>
              </a:rPr>
              <a:t>by </a:t>
            </a:r>
            <a:r>
              <a:rPr lang="en-IN" dirty="0" smtClean="0">
                <a:latin typeface="Times New Roman" pitchFamily="18" charset="0"/>
                <a:cs typeface="Times New Roman" pitchFamily="18" charset="0"/>
              </a:rPr>
              <a:t>MCAER, Pune for </a:t>
            </a:r>
            <a:r>
              <a:rPr lang="en-IN" dirty="0">
                <a:latin typeface="Times New Roman" pitchFamily="18" charset="0"/>
                <a:cs typeface="Times New Roman" pitchFamily="18" charset="0"/>
              </a:rPr>
              <a:t>seeking admission to higher study </a:t>
            </a:r>
            <a:r>
              <a:rPr lang="en-IN" dirty="0" smtClean="0">
                <a:latin typeface="Times New Roman" pitchFamily="18" charset="0"/>
                <a:cs typeface="Times New Roman" pitchFamily="18" charset="0"/>
              </a:rPr>
              <a:t> M</a:t>
            </a:r>
            <a:r>
              <a:rPr lang="en-IN" dirty="0">
                <a:latin typeface="Times New Roman" pitchFamily="18" charset="0"/>
                <a:cs typeface="Times New Roman" pitchFamily="18" charset="0"/>
              </a:rPr>
              <a:t>. Sc </a:t>
            </a:r>
            <a:r>
              <a:rPr lang="en-IN" dirty="0" smtClean="0">
                <a:latin typeface="Times New Roman" pitchFamily="18" charset="0"/>
                <a:cs typeface="Times New Roman" pitchFamily="18" charset="0"/>
              </a:rPr>
              <a:t> (</a:t>
            </a:r>
            <a:r>
              <a:rPr lang="en-IN" dirty="0">
                <a:latin typeface="Times New Roman" pitchFamily="18" charset="0"/>
                <a:cs typeface="Times New Roman" pitchFamily="18" charset="0"/>
              </a:rPr>
              <a:t>Agri.)</a:t>
            </a:r>
          </a:p>
          <a:p>
            <a:endParaRPr lang="en-IN" sz="1600" dirty="0"/>
          </a:p>
        </p:txBody>
      </p:sp>
    </p:spTree>
    <p:extLst>
      <p:ext uri="{BB962C8B-B14F-4D97-AF65-F5344CB8AC3E}">
        <p14:creationId xmlns:p14="http://schemas.microsoft.com/office/powerpoint/2010/main" xmlns="" val="145441105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800" b="1" dirty="0">
                <a:solidFill>
                  <a:schemeClr val="bg1"/>
                </a:solidFill>
                <a:latin typeface="Trebuchet MS" pitchFamily="34" charset="0"/>
              </a:rPr>
              <a:t>ANNUAL REPORT: PLACEMENT </a:t>
            </a:r>
            <a:r>
              <a:rPr lang="en-US" sz="1800" b="1" dirty="0" smtClean="0">
                <a:solidFill>
                  <a:schemeClr val="bg1"/>
                </a:solidFill>
                <a:latin typeface="Trebuchet MS" pitchFamily="34" charset="0"/>
              </a:rPr>
              <a:t>CELL-2018-19</a:t>
            </a:r>
            <a:endParaRPr lang="en-US" sz="1800" b="1" dirty="0">
              <a:solidFill>
                <a:schemeClr val="bg1"/>
              </a:solidFill>
              <a:latin typeface="Trebuchet MS" pitchFamily="34" charset="0"/>
            </a:endParaRPr>
          </a:p>
        </p:txBody>
      </p:sp>
      <p:sp>
        <p:nvSpPr>
          <p:cNvPr id="20" name="Slide Number Placeholder 19"/>
          <p:cNvSpPr>
            <a:spLocks noGrp="1"/>
          </p:cNvSpPr>
          <p:nvPr>
            <p:ph type="sldNum" sz="quarter" idx="12"/>
          </p:nvPr>
        </p:nvSpPr>
        <p:spPr>
          <a:xfrm>
            <a:off x="5029200" y="8382000"/>
            <a:ext cx="1600200" cy="486833"/>
          </a:xfrm>
        </p:spPr>
        <p:txBody>
          <a:bodyPr/>
          <a:lstStyle/>
          <a:p>
            <a:fld id="{B6F15528-21DE-4FAA-801E-634DDDAF4B2B}" type="slidenum">
              <a:rPr lang="en-US" smtClean="0"/>
              <a:pPr/>
              <a:t>6</a:t>
            </a:fld>
            <a:endParaRPr lang="en-US"/>
          </a:p>
        </p:txBody>
      </p:sp>
      <p:pic>
        <p:nvPicPr>
          <p:cNvPr id="11" name="Picture 5" descr="H:\Agri Logo White.png"/>
          <p:cNvPicPr>
            <a:picLocks noChangeAspect="1" noChangeArrowheads="1"/>
          </p:cNvPicPr>
          <p:nvPr/>
        </p:nvPicPr>
        <p:blipFill>
          <a:blip r:embed="rId3" cstate="print"/>
          <a:srcRect/>
          <a:stretch>
            <a:fillRect/>
          </a:stretch>
        </p:blipFill>
        <p:spPr bwMode="auto">
          <a:xfrm>
            <a:off x="76200" y="76200"/>
            <a:ext cx="887692" cy="369395"/>
          </a:xfrm>
          <a:prstGeom prst="rect">
            <a:avLst/>
          </a:prstGeom>
          <a:noFill/>
        </p:spPr>
      </p:pic>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76200" y="3352800"/>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0" y="6105525"/>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5" name="Rectangle 4"/>
          <p:cNvSpPr/>
          <p:nvPr/>
        </p:nvSpPr>
        <p:spPr>
          <a:xfrm>
            <a:off x="381000" y="990600"/>
            <a:ext cx="6324600" cy="400110"/>
          </a:xfrm>
          <a:prstGeom prst="rect">
            <a:avLst/>
          </a:prstGeom>
        </p:spPr>
        <p:txBody>
          <a:bodyPr wrap="square">
            <a:spAutoFit/>
          </a:bodyPr>
          <a:lstStyle/>
          <a:p>
            <a:pPr algn="ctr"/>
            <a:r>
              <a:rPr lang="en-US" sz="2000" b="1" dirty="0">
                <a:solidFill>
                  <a:srgbClr val="C00000"/>
                </a:solidFill>
                <a:latin typeface="Times New Roman" pitchFamily="18" charset="0"/>
                <a:cs typeface="Times New Roman" pitchFamily="18" charset="0"/>
              </a:rPr>
              <a:t>Agriculture officer – Govt. of Maharashtra - 2019-20</a:t>
            </a:r>
          </a:p>
        </p:txBody>
      </p:sp>
      <p:graphicFrame>
        <p:nvGraphicFramePr>
          <p:cNvPr id="6" name="Table 5"/>
          <p:cNvGraphicFramePr>
            <a:graphicFrameLocks noGrp="1"/>
          </p:cNvGraphicFramePr>
          <p:nvPr>
            <p:extLst>
              <p:ext uri="{D42A27DB-BD31-4B8C-83A1-F6EECF244321}">
                <p14:modId xmlns:p14="http://schemas.microsoft.com/office/powerpoint/2010/main" xmlns="" val="2858496931"/>
              </p:ext>
            </p:extLst>
          </p:nvPr>
        </p:nvGraphicFramePr>
        <p:xfrm>
          <a:off x="342900" y="1524000"/>
          <a:ext cx="6324599" cy="2996935"/>
        </p:xfrm>
        <a:graphic>
          <a:graphicData uri="http://schemas.openxmlformats.org/drawingml/2006/table">
            <a:tbl>
              <a:tblPr>
                <a:tableStyleId>{69C7853C-536D-4A76-A0AE-DD22124D55A5}</a:tableStyleId>
              </a:tblPr>
              <a:tblGrid>
                <a:gridCol w="838200"/>
                <a:gridCol w="3505200"/>
                <a:gridCol w="1981199"/>
              </a:tblGrid>
              <a:tr h="381000">
                <a:tc>
                  <a:txBody>
                    <a:bodyPr/>
                    <a:lstStyle/>
                    <a:p>
                      <a:pPr marL="0" marR="0" algn="ctr">
                        <a:lnSpc>
                          <a:spcPct val="115000"/>
                        </a:lnSpc>
                        <a:spcBef>
                          <a:spcPts val="0"/>
                        </a:spcBef>
                        <a:spcAft>
                          <a:spcPts val="0"/>
                        </a:spcAft>
                      </a:pPr>
                      <a:r>
                        <a:rPr lang="en-US" sz="1800" b="1" dirty="0">
                          <a:solidFill>
                            <a:srgbClr val="FF0000"/>
                          </a:solidFill>
                          <a:latin typeface="Times New Roman" pitchFamily="18" charset="0"/>
                          <a:ea typeface="Times New Roman"/>
                          <a:cs typeface="Times New Roman" pitchFamily="18" charset="0"/>
                        </a:rPr>
                        <a:t>Sr. No</a:t>
                      </a:r>
                      <a:endParaRPr lang="en-US" sz="1800" dirty="0">
                        <a:solidFill>
                          <a:srgbClr val="FF0000"/>
                        </a:solidFill>
                        <a:latin typeface="Times New Roman" pitchFamily="18" charset="0"/>
                        <a:ea typeface="Times New Roman"/>
                        <a:cs typeface="Times New Roman" pitchFamily="18" charset="0"/>
                      </a:endParaRPr>
                    </a:p>
                  </a:txBody>
                  <a:tcPr marL="13634" marR="13634" marT="3833" marB="0" anchor="ctr"/>
                </a:tc>
                <a:tc>
                  <a:txBody>
                    <a:bodyPr/>
                    <a:lstStyle/>
                    <a:p>
                      <a:pPr marL="0" marR="0" algn="l">
                        <a:lnSpc>
                          <a:spcPct val="115000"/>
                        </a:lnSpc>
                        <a:spcBef>
                          <a:spcPts val="0"/>
                        </a:spcBef>
                        <a:spcAft>
                          <a:spcPts val="0"/>
                        </a:spcAft>
                      </a:pPr>
                      <a:r>
                        <a:rPr lang="en-US" sz="1800" b="1" dirty="0" smtClean="0">
                          <a:solidFill>
                            <a:srgbClr val="FF0000"/>
                          </a:solidFill>
                          <a:latin typeface="Times New Roman" pitchFamily="18" charset="0"/>
                          <a:ea typeface="Times New Roman"/>
                          <a:cs typeface="Times New Roman" pitchFamily="18" charset="0"/>
                        </a:rPr>
                        <a:t>Name of students</a:t>
                      </a:r>
                      <a:endParaRPr lang="en-US" sz="1800" dirty="0">
                        <a:solidFill>
                          <a:srgbClr val="FF0000"/>
                        </a:solidFill>
                        <a:latin typeface="Times New Roman" pitchFamily="18" charset="0"/>
                        <a:ea typeface="Times New Roman"/>
                        <a:cs typeface="Times New Roman" pitchFamily="18" charset="0"/>
                      </a:endParaRPr>
                    </a:p>
                  </a:txBody>
                  <a:tcPr marL="13634" marR="13634" marT="3833" marB="0" anchor="ctr"/>
                </a:tc>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en-US" sz="1800" b="1" dirty="0" smtClean="0">
                          <a:solidFill>
                            <a:srgbClr val="FF0000"/>
                          </a:solidFill>
                          <a:latin typeface="Times New Roman" pitchFamily="18" charset="0"/>
                          <a:ea typeface="Times New Roman"/>
                          <a:cs typeface="Times New Roman" pitchFamily="18" charset="0"/>
                        </a:rPr>
                        <a:t>Designation</a:t>
                      </a:r>
                      <a:endParaRPr lang="en-US" sz="1800" dirty="0" smtClean="0">
                        <a:solidFill>
                          <a:srgbClr val="FF0000"/>
                        </a:solidFill>
                        <a:latin typeface="Times New Roman" pitchFamily="18" charset="0"/>
                        <a:ea typeface="Times New Roman"/>
                        <a:cs typeface="Times New Roman" pitchFamily="18" charset="0"/>
                      </a:endParaRPr>
                    </a:p>
                  </a:txBody>
                  <a:tcPr marL="13634" marR="13634" marT="3833" marB="0" anchor="ctr"/>
                </a:tc>
              </a:tr>
              <a:tr h="502169">
                <a:tc>
                  <a:txBody>
                    <a:bodyPr/>
                    <a:lstStyle/>
                    <a:p>
                      <a:pPr marL="0" marR="0" algn="ctr">
                        <a:lnSpc>
                          <a:spcPct val="100000"/>
                        </a:lnSpc>
                        <a:spcBef>
                          <a:spcPts val="0"/>
                        </a:spcBef>
                        <a:spcAft>
                          <a:spcPts val="0"/>
                        </a:spcAft>
                      </a:pPr>
                      <a:r>
                        <a:rPr lang="en-US" sz="1600" dirty="0" smtClean="0">
                          <a:solidFill>
                            <a:schemeClr val="tx1"/>
                          </a:solidFill>
                          <a:latin typeface="Times New Roman" pitchFamily="18" charset="0"/>
                          <a:ea typeface="Times New Roman"/>
                          <a:cs typeface="Times New Roman" pitchFamily="18" charset="0"/>
                        </a:rPr>
                        <a:t>1</a:t>
                      </a:r>
                      <a:endParaRPr lang="en-US" sz="1600" dirty="0">
                        <a:solidFill>
                          <a:schemeClr val="tx1"/>
                        </a:solidFill>
                        <a:latin typeface="Times New Roman" pitchFamily="18" charset="0"/>
                        <a:ea typeface="Times New Roman"/>
                        <a:cs typeface="Times New Roman" pitchFamily="18" charset="0"/>
                      </a:endParaRPr>
                    </a:p>
                  </a:txBody>
                  <a:tcPr marL="2802" marR="2802" marT="3026" marB="0" anchor="ctr"/>
                </a:tc>
                <a:tc>
                  <a:txBody>
                    <a:bodyPr/>
                    <a:lstStyle/>
                    <a:p>
                      <a:pPr marL="0" marR="0" indent="60325" algn="l" defTabSz="914400" rtl="0" eaLnBrk="1" fontAlgn="auto" latinLnBrk="0" hangingPunct="1">
                        <a:lnSpc>
                          <a:spcPct val="115000"/>
                        </a:lnSpc>
                        <a:spcBef>
                          <a:spcPts val="0"/>
                        </a:spcBef>
                        <a:spcAft>
                          <a:spcPts val="0"/>
                        </a:spcAft>
                        <a:buClrTx/>
                        <a:buSzTx/>
                        <a:buFontTx/>
                        <a:buNone/>
                        <a:tabLst/>
                        <a:defRPr/>
                      </a:pPr>
                      <a:r>
                        <a:rPr lang="en-US" sz="1600" dirty="0" smtClean="0">
                          <a:solidFill>
                            <a:schemeClr val="tx1"/>
                          </a:solidFill>
                          <a:latin typeface="Times New Roman" pitchFamily="18" charset="0"/>
                          <a:ea typeface="Times New Roman"/>
                          <a:cs typeface="Times New Roman" pitchFamily="18" charset="0"/>
                        </a:rPr>
                        <a:t>Mr.</a:t>
                      </a:r>
                      <a:r>
                        <a:rPr lang="en-US" sz="1600" kern="1200" dirty="0" smtClean="0">
                          <a:solidFill>
                            <a:schemeClr val="tx1"/>
                          </a:solidFill>
                          <a:effectLst/>
                          <a:latin typeface="Times New Roman" pitchFamily="18" charset="0"/>
                          <a:ea typeface="+mn-ea"/>
                          <a:cs typeface="Times New Roman" pitchFamily="18" charset="0"/>
                        </a:rPr>
                        <a:t> </a:t>
                      </a:r>
                      <a:r>
                        <a:rPr lang="en-US" sz="1600" kern="1200" dirty="0" err="1" smtClean="0">
                          <a:solidFill>
                            <a:schemeClr val="tx1"/>
                          </a:solidFill>
                          <a:effectLst/>
                          <a:latin typeface="Times New Roman" pitchFamily="18" charset="0"/>
                          <a:ea typeface="+mn-ea"/>
                          <a:cs typeface="Times New Roman" pitchFamily="18" charset="0"/>
                        </a:rPr>
                        <a:t>Vaibhav</a:t>
                      </a:r>
                      <a:r>
                        <a:rPr lang="en-US" sz="1600" kern="1200" dirty="0" smtClean="0">
                          <a:solidFill>
                            <a:schemeClr val="tx1"/>
                          </a:solidFill>
                          <a:effectLst/>
                          <a:latin typeface="Times New Roman" pitchFamily="18" charset="0"/>
                          <a:ea typeface="+mn-ea"/>
                          <a:cs typeface="Times New Roman" pitchFamily="18" charset="0"/>
                        </a:rPr>
                        <a:t> Suresh </a:t>
                      </a:r>
                      <a:r>
                        <a:rPr lang="en-US" sz="1600" kern="1200" dirty="0" err="1" smtClean="0">
                          <a:solidFill>
                            <a:schemeClr val="tx1"/>
                          </a:solidFill>
                          <a:effectLst/>
                          <a:latin typeface="Times New Roman" pitchFamily="18" charset="0"/>
                          <a:ea typeface="+mn-ea"/>
                          <a:cs typeface="Times New Roman" pitchFamily="18" charset="0"/>
                        </a:rPr>
                        <a:t>Dighe</a:t>
                      </a:r>
                      <a:endParaRPr lang="en-US" sz="1600" dirty="0">
                        <a:solidFill>
                          <a:schemeClr val="tx1"/>
                        </a:solidFill>
                        <a:latin typeface="Times New Roman" pitchFamily="18" charset="0"/>
                        <a:ea typeface="Times New Roman"/>
                        <a:cs typeface="Times New Roman" pitchFamily="18" charset="0"/>
                      </a:endParaRPr>
                    </a:p>
                  </a:txBody>
                  <a:tcPr marL="2802" marR="2802" marT="3026" marB="0" anchor="ctr"/>
                </a:tc>
                <a:tc>
                  <a:txBody>
                    <a:bodyPr/>
                    <a:lstStyle/>
                    <a:p>
                      <a:pPr marL="0" marR="0" indent="60325" algn="l" defTabSz="914400" rtl="0" eaLnBrk="1" fontAlgn="auto" latinLnBrk="0" hangingPunct="1">
                        <a:lnSpc>
                          <a:spcPct val="115000"/>
                        </a:lnSpc>
                        <a:spcBef>
                          <a:spcPts val="0"/>
                        </a:spcBef>
                        <a:spcAft>
                          <a:spcPts val="0"/>
                        </a:spcAft>
                        <a:buClrTx/>
                        <a:buSzTx/>
                        <a:buFontTx/>
                        <a:buNone/>
                        <a:tabLst/>
                        <a:defRPr/>
                      </a:pPr>
                      <a:r>
                        <a:rPr lang="en-US" sz="1600" dirty="0" smtClean="0">
                          <a:solidFill>
                            <a:schemeClr val="tx1"/>
                          </a:solidFill>
                          <a:latin typeface="Times New Roman" pitchFamily="18" charset="0"/>
                          <a:ea typeface="Times New Roman"/>
                          <a:cs typeface="Times New Roman" pitchFamily="18" charset="0"/>
                        </a:rPr>
                        <a:t>Agriculture</a:t>
                      </a:r>
                      <a:r>
                        <a:rPr lang="en-US" sz="1600" baseline="0" dirty="0" smtClean="0">
                          <a:solidFill>
                            <a:schemeClr val="tx1"/>
                          </a:solidFill>
                          <a:latin typeface="Times New Roman" pitchFamily="18" charset="0"/>
                          <a:ea typeface="Times New Roman"/>
                          <a:cs typeface="Times New Roman" pitchFamily="18" charset="0"/>
                        </a:rPr>
                        <a:t> Officer</a:t>
                      </a:r>
                      <a:endParaRPr lang="en-US" sz="1600" dirty="0" smtClean="0">
                        <a:solidFill>
                          <a:schemeClr val="tx1"/>
                        </a:solidFill>
                        <a:latin typeface="Times New Roman" pitchFamily="18" charset="0"/>
                        <a:ea typeface="Times New Roman"/>
                        <a:cs typeface="Times New Roman" pitchFamily="18" charset="0"/>
                      </a:endParaRPr>
                    </a:p>
                    <a:p>
                      <a:pPr marL="0" marR="0" indent="60325" algn="l" defTabSz="914400" rtl="0" eaLnBrk="1" fontAlgn="auto" latinLnBrk="0" hangingPunct="1">
                        <a:lnSpc>
                          <a:spcPct val="115000"/>
                        </a:lnSpc>
                        <a:spcBef>
                          <a:spcPts val="0"/>
                        </a:spcBef>
                        <a:spcAft>
                          <a:spcPts val="0"/>
                        </a:spcAft>
                        <a:buClrTx/>
                        <a:buSzTx/>
                        <a:buFontTx/>
                        <a:buNone/>
                        <a:tabLst/>
                        <a:defRPr/>
                      </a:pPr>
                      <a:endParaRPr lang="en-US" sz="1600" dirty="0">
                        <a:solidFill>
                          <a:schemeClr val="tx1"/>
                        </a:solidFill>
                        <a:latin typeface="Times New Roman" pitchFamily="18" charset="0"/>
                        <a:ea typeface="Times New Roman"/>
                        <a:cs typeface="Times New Roman" pitchFamily="18" charset="0"/>
                      </a:endParaRPr>
                    </a:p>
                  </a:txBody>
                  <a:tcPr marL="2802" marR="2802" marT="3026" marB="0" anchor="ctr"/>
                </a:tc>
              </a:tr>
              <a:tr h="412231">
                <a:tc>
                  <a:txBody>
                    <a:bodyPr/>
                    <a:lstStyle/>
                    <a:p>
                      <a:pPr marL="0" marR="0" algn="ctr">
                        <a:lnSpc>
                          <a:spcPct val="100000"/>
                        </a:lnSpc>
                        <a:spcBef>
                          <a:spcPts val="0"/>
                        </a:spcBef>
                        <a:spcAft>
                          <a:spcPts val="0"/>
                        </a:spcAft>
                      </a:pPr>
                      <a:r>
                        <a:rPr lang="en-US" sz="1600" dirty="0" smtClean="0">
                          <a:solidFill>
                            <a:schemeClr val="tx1"/>
                          </a:solidFill>
                          <a:latin typeface="Times New Roman" pitchFamily="18" charset="0"/>
                          <a:ea typeface="Times New Roman"/>
                          <a:cs typeface="Times New Roman" pitchFamily="18" charset="0"/>
                        </a:rPr>
                        <a:t>2</a:t>
                      </a:r>
                      <a:endParaRPr lang="en-US" sz="1600" dirty="0">
                        <a:solidFill>
                          <a:schemeClr val="tx1"/>
                        </a:solidFill>
                        <a:latin typeface="Times New Roman" pitchFamily="18" charset="0"/>
                        <a:ea typeface="Times New Roman"/>
                        <a:cs typeface="Times New Roman" pitchFamily="18" charset="0"/>
                      </a:endParaRPr>
                    </a:p>
                  </a:txBody>
                  <a:tcPr marL="2802" marR="2802" marT="3026" marB="0" anchor="ctr"/>
                </a:tc>
                <a:tc>
                  <a:txBody>
                    <a:bodyPr/>
                    <a:lstStyle/>
                    <a:p>
                      <a:pPr marL="0" marR="0">
                        <a:lnSpc>
                          <a:spcPct val="100000"/>
                        </a:lnSpc>
                        <a:spcBef>
                          <a:spcPts val="0"/>
                        </a:spcBef>
                        <a:spcAft>
                          <a:spcPts val="0"/>
                        </a:spcAft>
                      </a:pPr>
                      <a:r>
                        <a:rPr lang="en-US" sz="1600" dirty="0" smtClean="0">
                          <a:solidFill>
                            <a:schemeClr val="tx1"/>
                          </a:solidFill>
                          <a:latin typeface="Times New Roman" pitchFamily="18" charset="0"/>
                          <a:ea typeface="Times New Roman"/>
                          <a:cs typeface="Times New Roman" pitchFamily="18" charset="0"/>
                        </a:rPr>
                        <a:t>Mr. </a:t>
                      </a:r>
                      <a:r>
                        <a:rPr lang="en-US" sz="1600" dirty="0" err="1" smtClean="0">
                          <a:solidFill>
                            <a:schemeClr val="tx1"/>
                          </a:solidFill>
                          <a:latin typeface="Times New Roman" pitchFamily="18" charset="0"/>
                          <a:ea typeface="Times New Roman"/>
                          <a:cs typeface="Times New Roman" pitchFamily="18" charset="0"/>
                        </a:rPr>
                        <a:t>Umesh</a:t>
                      </a:r>
                      <a:r>
                        <a:rPr lang="en-US" sz="1600" dirty="0" smtClean="0">
                          <a:solidFill>
                            <a:schemeClr val="tx1"/>
                          </a:solidFill>
                          <a:latin typeface="Times New Roman" pitchFamily="18" charset="0"/>
                          <a:ea typeface="Times New Roman"/>
                          <a:cs typeface="Times New Roman" pitchFamily="18" charset="0"/>
                        </a:rPr>
                        <a:t> </a:t>
                      </a:r>
                      <a:r>
                        <a:rPr lang="en-US" sz="1600" dirty="0" err="1" smtClean="0">
                          <a:solidFill>
                            <a:schemeClr val="tx1"/>
                          </a:solidFill>
                          <a:latin typeface="Times New Roman" pitchFamily="18" charset="0"/>
                          <a:ea typeface="Times New Roman"/>
                          <a:cs typeface="Times New Roman" pitchFamily="18" charset="0"/>
                        </a:rPr>
                        <a:t>Ankush</a:t>
                      </a:r>
                      <a:r>
                        <a:rPr lang="en-US" sz="1600" dirty="0" smtClean="0">
                          <a:solidFill>
                            <a:schemeClr val="tx1"/>
                          </a:solidFill>
                          <a:latin typeface="Times New Roman" pitchFamily="18" charset="0"/>
                          <a:ea typeface="Times New Roman"/>
                          <a:cs typeface="Times New Roman" pitchFamily="18" charset="0"/>
                        </a:rPr>
                        <a:t> </a:t>
                      </a:r>
                      <a:r>
                        <a:rPr lang="en-US" sz="1600" dirty="0" err="1" smtClean="0">
                          <a:solidFill>
                            <a:schemeClr val="tx1"/>
                          </a:solidFill>
                          <a:latin typeface="Times New Roman" pitchFamily="18" charset="0"/>
                          <a:ea typeface="Times New Roman"/>
                          <a:cs typeface="Times New Roman" pitchFamily="18" charset="0"/>
                        </a:rPr>
                        <a:t>Mohite</a:t>
                      </a:r>
                      <a:endParaRPr lang="en-US" sz="1600" dirty="0">
                        <a:solidFill>
                          <a:schemeClr val="tx1"/>
                        </a:solidFill>
                        <a:latin typeface="Times New Roman" pitchFamily="18" charset="0"/>
                        <a:ea typeface="Times New Roman"/>
                        <a:cs typeface="Times New Roman" pitchFamily="18" charset="0"/>
                      </a:endParaRPr>
                    </a:p>
                  </a:txBody>
                  <a:tcPr marL="68580" marR="68580" marT="0" marB="0" anchor="ctr"/>
                </a:tc>
                <a:tc>
                  <a:txBody>
                    <a:bodyPr/>
                    <a:lstStyle/>
                    <a:p>
                      <a:pPr marL="0" marR="0">
                        <a:lnSpc>
                          <a:spcPct val="100000"/>
                        </a:lnSpc>
                        <a:spcBef>
                          <a:spcPts val="0"/>
                        </a:spcBef>
                        <a:spcAft>
                          <a:spcPts val="0"/>
                        </a:spcAft>
                      </a:pPr>
                      <a:r>
                        <a:rPr lang="en-US" sz="1600" dirty="0" smtClean="0">
                          <a:solidFill>
                            <a:schemeClr val="tx1"/>
                          </a:solidFill>
                          <a:latin typeface="Times New Roman" pitchFamily="18" charset="0"/>
                          <a:ea typeface="Times New Roman"/>
                          <a:cs typeface="Times New Roman" pitchFamily="18" charset="0"/>
                        </a:rPr>
                        <a:t>Agriculture</a:t>
                      </a:r>
                      <a:r>
                        <a:rPr lang="en-US" sz="1600" baseline="0" dirty="0" smtClean="0">
                          <a:solidFill>
                            <a:schemeClr val="tx1"/>
                          </a:solidFill>
                          <a:latin typeface="Times New Roman" pitchFamily="18" charset="0"/>
                          <a:ea typeface="Times New Roman"/>
                          <a:cs typeface="Times New Roman" pitchFamily="18" charset="0"/>
                        </a:rPr>
                        <a:t> Officer</a:t>
                      </a:r>
                      <a:endParaRPr lang="en-US" sz="1600" dirty="0">
                        <a:solidFill>
                          <a:schemeClr val="tx1"/>
                        </a:solidFill>
                        <a:latin typeface="Times New Roman" pitchFamily="18" charset="0"/>
                        <a:ea typeface="Times New Roman"/>
                        <a:cs typeface="Times New Roman" pitchFamily="18" charset="0"/>
                      </a:endParaRPr>
                    </a:p>
                  </a:txBody>
                  <a:tcPr marL="68580" marR="68580" marT="0" marB="0" anchor="ctr"/>
                </a:tc>
              </a:tr>
              <a:tr h="576845">
                <a:tc>
                  <a:txBody>
                    <a:bodyPr/>
                    <a:lstStyle/>
                    <a:p>
                      <a:pPr marL="0" marR="0" algn="ctr">
                        <a:lnSpc>
                          <a:spcPct val="100000"/>
                        </a:lnSpc>
                        <a:spcBef>
                          <a:spcPts val="0"/>
                        </a:spcBef>
                        <a:spcAft>
                          <a:spcPts val="0"/>
                        </a:spcAft>
                      </a:pPr>
                      <a:r>
                        <a:rPr lang="en-US" sz="1600" dirty="0" smtClean="0">
                          <a:solidFill>
                            <a:schemeClr val="tx1"/>
                          </a:solidFill>
                          <a:latin typeface="Times New Roman" pitchFamily="18" charset="0"/>
                          <a:ea typeface="Times New Roman"/>
                          <a:cs typeface="Times New Roman" pitchFamily="18" charset="0"/>
                        </a:rPr>
                        <a:t>3</a:t>
                      </a:r>
                      <a:endParaRPr lang="en-US" sz="1600" dirty="0">
                        <a:solidFill>
                          <a:schemeClr val="tx1"/>
                        </a:solidFill>
                        <a:latin typeface="Times New Roman" pitchFamily="18" charset="0"/>
                        <a:ea typeface="Times New Roman"/>
                        <a:cs typeface="Times New Roman" pitchFamily="18" charset="0"/>
                      </a:endParaRPr>
                    </a:p>
                  </a:txBody>
                  <a:tcPr marL="2802" marR="2802" marT="3026" marB="0" anchor="ctr"/>
                </a:tc>
                <a:tc>
                  <a:txBody>
                    <a:bodyPr/>
                    <a:lstStyle/>
                    <a:p>
                      <a:pPr marL="0" marR="0">
                        <a:lnSpc>
                          <a:spcPct val="100000"/>
                        </a:lnSpc>
                        <a:spcBef>
                          <a:spcPts val="0"/>
                        </a:spcBef>
                        <a:spcAft>
                          <a:spcPts val="0"/>
                        </a:spcAft>
                      </a:pPr>
                      <a:r>
                        <a:rPr lang="en-US" sz="1600" dirty="0" smtClean="0">
                          <a:solidFill>
                            <a:schemeClr val="tx1"/>
                          </a:solidFill>
                          <a:latin typeface="Times New Roman" pitchFamily="18" charset="0"/>
                          <a:ea typeface="Times New Roman"/>
                          <a:cs typeface="Times New Roman" pitchFamily="18" charset="0"/>
                        </a:rPr>
                        <a:t>Mr.</a:t>
                      </a:r>
                      <a:r>
                        <a:rPr lang="en-US" sz="1600" kern="1200" dirty="0" smtClean="0">
                          <a:solidFill>
                            <a:schemeClr val="tx1"/>
                          </a:solidFill>
                          <a:effectLst/>
                          <a:latin typeface="Times New Roman" pitchFamily="18" charset="0"/>
                          <a:ea typeface="+mn-ea"/>
                          <a:cs typeface="Times New Roman" pitchFamily="18" charset="0"/>
                        </a:rPr>
                        <a:t> </a:t>
                      </a:r>
                      <a:r>
                        <a:rPr lang="en-US" sz="1600" kern="1200" dirty="0" err="1" smtClean="0">
                          <a:solidFill>
                            <a:schemeClr val="tx1"/>
                          </a:solidFill>
                          <a:effectLst/>
                          <a:latin typeface="Times New Roman" pitchFamily="18" charset="0"/>
                          <a:ea typeface="+mn-ea"/>
                          <a:cs typeface="Times New Roman" pitchFamily="18" charset="0"/>
                        </a:rPr>
                        <a:t>Haridas</a:t>
                      </a:r>
                      <a:r>
                        <a:rPr lang="en-US" sz="1600" kern="1200" dirty="0" smtClean="0">
                          <a:solidFill>
                            <a:schemeClr val="tx1"/>
                          </a:solidFill>
                          <a:effectLst/>
                          <a:latin typeface="Times New Roman" pitchFamily="18" charset="0"/>
                          <a:ea typeface="+mn-ea"/>
                          <a:cs typeface="Times New Roman" pitchFamily="18" charset="0"/>
                        </a:rPr>
                        <a:t> </a:t>
                      </a:r>
                      <a:r>
                        <a:rPr lang="en-US" sz="1600" kern="1200" dirty="0" err="1" smtClean="0">
                          <a:solidFill>
                            <a:schemeClr val="tx1"/>
                          </a:solidFill>
                          <a:effectLst/>
                          <a:latin typeface="Times New Roman" pitchFamily="18" charset="0"/>
                          <a:ea typeface="+mn-ea"/>
                          <a:cs typeface="Times New Roman" pitchFamily="18" charset="0"/>
                        </a:rPr>
                        <a:t>Bhimrao</a:t>
                      </a:r>
                      <a:r>
                        <a:rPr lang="en-US" sz="1600" kern="1200" dirty="0" smtClean="0">
                          <a:solidFill>
                            <a:schemeClr val="tx1"/>
                          </a:solidFill>
                          <a:effectLst/>
                          <a:latin typeface="Times New Roman" pitchFamily="18" charset="0"/>
                          <a:ea typeface="+mn-ea"/>
                          <a:cs typeface="Times New Roman" pitchFamily="18" charset="0"/>
                        </a:rPr>
                        <a:t> </a:t>
                      </a:r>
                      <a:r>
                        <a:rPr lang="en-US" sz="1600" kern="1200" dirty="0" err="1" smtClean="0">
                          <a:solidFill>
                            <a:schemeClr val="tx1"/>
                          </a:solidFill>
                          <a:effectLst/>
                          <a:latin typeface="Times New Roman" pitchFamily="18" charset="0"/>
                          <a:ea typeface="+mn-ea"/>
                          <a:cs typeface="Times New Roman" pitchFamily="18" charset="0"/>
                        </a:rPr>
                        <a:t>Bonge</a:t>
                      </a:r>
                      <a:endParaRPr lang="en-US" sz="1600" dirty="0">
                        <a:solidFill>
                          <a:schemeClr val="tx1"/>
                        </a:solidFill>
                        <a:latin typeface="Times New Roman" pitchFamily="18" charset="0"/>
                        <a:ea typeface="Times New Roman"/>
                        <a:cs typeface="Times New Roman" pitchFamily="18" charset="0"/>
                      </a:endParaRPr>
                    </a:p>
                  </a:txBody>
                  <a:tcPr marL="68580" marR="68580" marT="0" marB="0"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solidFill>
                            <a:schemeClr val="tx1"/>
                          </a:solidFill>
                          <a:latin typeface="Times New Roman" pitchFamily="18" charset="0"/>
                          <a:ea typeface="Times New Roman"/>
                          <a:cs typeface="Times New Roman" pitchFamily="18" charset="0"/>
                        </a:rPr>
                        <a:t>Agriculture</a:t>
                      </a:r>
                      <a:r>
                        <a:rPr lang="en-US" sz="1600" baseline="0" dirty="0" smtClean="0">
                          <a:solidFill>
                            <a:schemeClr val="tx1"/>
                          </a:solidFill>
                          <a:latin typeface="Times New Roman" pitchFamily="18" charset="0"/>
                          <a:ea typeface="Times New Roman"/>
                          <a:cs typeface="Times New Roman" pitchFamily="18" charset="0"/>
                        </a:rPr>
                        <a:t> Officer</a:t>
                      </a:r>
                      <a:endParaRPr lang="en-US" sz="1600" dirty="0">
                        <a:solidFill>
                          <a:schemeClr val="tx1"/>
                        </a:solidFill>
                        <a:latin typeface="Times New Roman" pitchFamily="18" charset="0"/>
                        <a:ea typeface="Times New Roman"/>
                        <a:cs typeface="Times New Roman" pitchFamily="18" charset="0"/>
                      </a:endParaRPr>
                    </a:p>
                  </a:txBody>
                  <a:tcPr marL="68580" marR="68580" marT="0" marB="0" anchor="ctr"/>
                </a:tc>
              </a:tr>
              <a:tr h="381000">
                <a:tc>
                  <a:txBody>
                    <a:bodyPr/>
                    <a:lstStyle/>
                    <a:p>
                      <a:pPr marL="0" marR="0" algn="ctr">
                        <a:lnSpc>
                          <a:spcPct val="100000"/>
                        </a:lnSpc>
                        <a:spcBef>
                          <a:spcPts val="0"/>
                        </a:spcBef>
                        <a:spcAft>
                          <a:spcPts val="0"/>
                        </a:spcAft>
                      </a:pPr>
                      <a:r>
                        <a:rPr lang="en-US" sz="1600" dirty="0" smtClean="0">
                          <a:solidFill>
                            <a:schemeClr val="tx1"/>
                          </a:solidFill>
                          <a:latin typeface="Times New Roman" pitchFamily="18" charset="0"/>
                          <a:ea typeface="Times New Roman"/>
                          <a:cs typeface="Times New Roman" pitchFamily="18" charset="0"/>
                        </a:rPr>
                        <a:t>4</a:t>
                      </a:r>
                      <a:endParaRPr lang="en-US" sz="1600" dirty="0">
                        <a:solidFill>
                          <a:schemeClr val="tx1"/>
                        </a:solidFill>
                        <a:latin typeface="Times New Roman" pitchFamily="18" charset="0"/>
                        <a:ea typeface="Times New Roman"/>
                        <a:cs typeface="Times New Roman" pitchFamily="18" charset="0"/>
                      </a:endParaRPr>
                    </a:p>
                  </a:txBody>
                  <a:tcPr marL="2802" marR="2802" marT="3026" marB="0" anchor="ctr"/>
                </a:tc>
                <a:tc>
                  <a:txBody>
                    <a:bodyPr/>
                    <a:lstStyle/>
                    <a:p>
                      <a:pPr marL="0" marR="0">
                        <a:lnSpc>
                          <a:spcPct val="100000"/>
                        </a:lnSpc>
                        <a:spcBef>
                          <a:spcPts val="0"/>
                        </a:spcBef>
                        <a:spcAft>
                          <a:spcPts val="0"/>
                        </a:spcAft>
                      </a:pPr>
                      <a:r>
                        <a:rPr lang="en-US" sz="1600" dirty="0" smtClean="0">
                          <a:solidFill>
                            <a:schemeClr val="tx1"/>
                          </a:solidFill>
                          <a:latin typeface="Times New Roman" pitchFamily="18" charset="0"/>
                          <a:ea typeface="Times New Roman"/>
                          <a:cs typeface="Times New Roman" pitchFamily="18" charset="0"/>
                        </a:rPr>
                        <a:t>Mr. </a:t>
                      </a:r>
                      <a:r>
                        <a:rPr lang="en-US" sz="1600" dirty="0" err="1" smtClean="0">
                          <a:solidFill>
                            <a:schemeClr val="tx1"/>
                          </a:solidFill>
                          <a:latin typeface="Times New Roman" pitchFamily="18" charset="0"/>
                          <a:ea typeface="Times New Roman"/>
                          <a:cs typeface="Times New Roman" pitchFamily="18" charset="0"/>
                        </a:rPr>
                        <a:t>Sushant</a:t>
                      </a:r>
                      <a:r>
                        <a:rPr lang="en-US" sz="1600" dirty="0" smtClean="0">
                          <a:solidFill>
                            <a:schemeClr val="tx1"/>
                          </a:solidFill>
                          <a:latin typeface="Times New Roman" pitchFamily="18" charset="0"/>
                          <a:ea typeface="Times New Roman"/>
                          <a:cs typeface="Times New Roman" pitchFamily="18" charset="0"/>
                        </a:rPr>
                        <a:t> Suresh</a:t>
                      </a:r>
                      <a:r>
                        <a:rPr lang="en-US" sz="1600" baseline="0" dirty="0" smtClean="0">
                          <a:solidFill>
                            <a:schemeClr val="tx1"/>
                          </a:solidFill>
                          <a:latin typeface="Times New Roman" pitchFamily="18" charset="0"/>
                          <a:ea typeface="Times New Roman"/>
                          <a:cs typeface="Times New Roman" pitchFamily="18" charset="0"/>
                        </a:rPr>
                        <a:t> Mane</a:t>
                      </a:r>
                      <a:endParaRPr lang="en-US" sz="1600" dirty="0">
                        <a:solidFill>
                          <a:schemeClr val="tx1"/>
                        </a:solidFill>
                        <a:latin typeface="Times New Roman" pitchFamily="18" charset="0"/>
                        <a:ea typeface="Times New Roman"/>
                        <a:cs typeface="Times New Roman" pitchFamily="18" charset="0"/>
                      </a:endParaRPr>
                    </a:p>
                  </a:txBody>
                  <a:tcPr marL="68580" marR="68580" marT="0" marB="0" anchor="ctr"/>
                </a:tc>
                <a:tc>
                  <a:txBody>
                    <a:bodyPr/>
                    <a:lstStyle/>
                    <a:p>
                      <a:pPr marL="0" marR="0" indent="60325" algn="l" defTabSz="914400" rtl="0" eaLnBrk="1" fontAlgn="auto" latinLnBrk="0" hangingPunct="1">
                        <a:lnSpc>
                          <a:spcPct val="115000"/>
                        </a:lnSpc>
                        <a:spcBef>
                          <a:spcPts val="0"/>
                        </a:spcBef>
                        <a:spcAft>
                          <a:spcPts val="0"/>
                        </a:spcAft>
                        <a:buClrTx/>
                        <a:buSzTx/>
                        <a:buFontTx/>
                        <a:buNone/>
                        <a:tabLst/>
                        <a:defRPr/>
                      </a:pPr>
                      <a:r>
                        <a:rPr lang="en-US" sz="1600" dirty="0" err="1" smtClean="0">
                          <a:solidFill>
                            <a:schemeClr val="tx1"/>
                          </a:solidFill>
                          <a:latin typeface="Times New Roman" pitchFamily="18" charset="0"/>
                          <a:ea typeface="Times New Roman"/>
                          <a:cs typeface="Times New Roman" pitchFamily="18" charset="0"/>
                        </a:rPr>
                        <a:t>Taluka</a:t>
                      </a:r>
                      <a:r>
                        <a:rPr lang="en-US" sz="1600" dirty="0" smtClean="0">
                          <a:solidFill>
                            <a:schemeClr val="tx1"/>
                          </a:solidFill>
                          <a:latin typeface="Times New Roman" pitchFamily="18" charset="0"/>
                          <a:ea typeface="Times New Roman"/>
                          <a:cs typeface="Times New Roman" pitchFamily="18" charset="0"/>
                        </a:rPr>
                        <a:t> Agriculture</a:t>
                      </a:r>
                      <a:r>
                        <a:rPr lang="en-US" sz="1600" baseline="0" dirty="0" smtClean="0">
                          <a:solidFill>
                            <a:schemeClr val="tx1"/>
                          </a:solidFill>
                          <a:latin typeface="Times New Roman" pitchFamily="18" charset="0"/>
                          <a:ea typeface="Times New Roman"/>
                          <a:cs typeface="Times New Roman" pitchFamily="18" charset="0"/>
                        </a:rPr>
                        <a:t> officer</a:t>
                      </a:r>
                      <a:endParaRPr lang="en-US" sz="1600" dirty="0">
                        <a:solidFill>
                          <a:schemeClr val="tx1"/>
                        </a:solidFill>
                        <a:latin typeface="Times New Roman" pitchFamily="18" charset="0"/>
                        <a:ea typeface="Times New Roman"/>
                        <a:cs typeface="Times New Roman" pitchFamily="18" charset="0"/>
                      </a:endParaRPr>
                    </a:p>
                  </a:txBody>
                  <a:tcPr marL="68580" marR="68580" marT="0" marB="0" anchor="ctr"/>
                </a:tc>
              </a:tr>
              <a:tr h="502169">
                <a:tc>
                  <a:txBody>
                    <a:bodyPr/>
                    <a:lstStyle/>
                    <a:p>
                      <a:pPr marL="0" marR="0" algn="ctr">
                        <a:lnSpc>
                          <a:spcPct val="100000"/>
                        </a:lnSpc>
                        <a:spcBef>
                          <a:spcPts val="0"/>
                        </a:spcBef>
                        <a:spcAft>
                          <a:spcPts val="0"/>
                        </a:spcAft>
                      </a:pPr>
                      <a:r>
                        <a:rPr lang="en-US" sz="1600" dirty="0" smtClean="0">
                          <a:solidFill>
                            <a:schemeClr val="tx1"/>
                          </a:solidFill>
                          <a:latin typeface="Times New Roman" pitchFamily="18" charset="0"/>
                          <a:ea typeface="Times New Roman"/>
                          <a:cs typeface="Times New Roman" pitchFamily="18" charset="0"/>
                        </a:rPr>
                        <a:t>5</a:t>
                      </a:r>
                      <a:endParaRPr lang="en-US" sz="1600" dirty="0">
                        <a:solidFill>
                          <a:schemeClr val="tx1"/>
                        </a:solidFill>
                        <a:latin typeface="Times New Roman" pitchFamily="18" charset="0"/>
                        <a:ea typeface="Times New Roman"/>
                        <a:cs typeface="Times New Roman" pitchFamily="18" charset="0"/>
                      </a:endParaRPr>
                    </a:p>
                  </a:txBody>
                  <a:tcPr marL="2802" marR="2802" marT="3026" marB="0"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solidFill>
                            <a:schemeClr val="tx1"/>
                          </a:solidFill>
                          <a:latin typeface="Times New Roman" pitchFamily="18" charset="0"/>
                          <a:ea typeface="Times New Roman"/>
                          <a:cs typeface="Times New Roman" pitchFamily="18" charset="0"/>
                        </a:rPr>
                        <a:t>Ms. </a:t>
                      </a:r>
                      <a:r>
                        <a:rPr lang="en-US" sz="1600" dirty="0" err="1" smtClean="0">
                          <a:solidFill>
                            <a:schemeClr val="tx1"/>
                          </a:solidFill>
                          <a:latin typeface="Times New Roman" pitchFamily="18" charset="0"/>
                          <a:ea typeface="Times New Roman"/>
                          <a:cs typeface="Times New Roman" pitchFamily="18" charset="0"/>
                        </a:rPr>
                        <a:t>Sonali</a:t>
                      </a:r>
                      <a:r>
                        <a:rPr lang="en-US" sz="1600" baseline="0" dirty="0" smtClean="0">
                          <a:solidFill>
                            <a:schemeClr val="tx1"/>
                          </a:solidFill>
                          <a:latin typeface="Times New Roman" pitchFamily="18" charset="0"/>
                          <a:ea typeface="Times New Roman"/>
                          <a:cs typeface="Times New Roman" pitchFamily="18" charset="0"/>
                        </a:rPr>
                        <a:t> </a:t>
                      </a:r>
                      <a:r>
                        <a:rPr lang="en-US" sz="1600" baseline="0" dirty="0" err="1" smtClean="0">
                          <a:solidFill>
                            <a:schemeClr val="tx1"/>
                          </a:solidFill>
                          <a:latin typeface="Times New Roman" pitchFamily="18" charset="0"/>
                          <a:ea typeface="Times New Roman"/>
                          <a:cs typeface="Times New Roman" pitchFamily="18" charset="0"/>
                        </a:rPr>
                        <a:t>Hanmantrao</a:t>
                      </a:r>
                      <a:r>
                        <a:rPr lang="en-US" sz="1600" baseline="0" dirty="0" smtClean="0">
                          <a:solidFill>
                            <a:schemeClr val="tx1"/>
                          </a:solidFill>
                          <a:latin typeface="Times New Roman" pitchFamily="18" charset="0"/>
                          <a:ea typeface="Times New Roman"/>
                          <a:cs typeface="Times New Roman" pitchFamily="18" charset="0"/>
                        </a:rPr>
                        <a:t> </a:t>
                      </a:r>
                      <a:r>
                        <a:rPr lang="en-US" sz="1600" baseline="0" dirty="0" err="1" smtClean="0">
                          <a:solidFill>
                            <a:schemeClr val="tx1"/>
                          </a:solidFill>
                          <a:latin typeface="Times New Roman" pitchFamily="18" charset="0"/>
                          <a:ea typeface="Times New Roman"/>
                          <a:cs typeface="Times New Roman" pitchFamily="18" charset="0"/>
                        </a:rPr>
                        <a:t>Sutar</a:t>
                      </a:r>
                      <a:endParaRPr lang="en-US" sz="1600" dirty="0" smtClean="0">
                        <a:solidFill>
                          <a:schemeClr val="tx1"/>
                        </a:solidFill>
                        <a:latin typeface="Times New Roman" pitchFamily="18" charset="0"/>
                        <a:ea typeface="Times New Roman"/>
                        <a:cs typeface="Times New Roman" pitchFamily="18" charset="0"/>
                      </a:endParaRPr>
                    </a:p>
                  </a:txBody>
                  <a:tcPr marL="68580" marR="68580" marT="0" marB="0"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solidFill>
                            <a:schemeClr val="tx1"/>
                          </a:solidFill>
                          <a:latin typeface="Times New Roman" pitchFamily="18" charset="0"/>
                          <a:ea typeface="Times New Roman"/>
                          <a:cs typeface="Times New Roman" pitchFamily="18" charset="0"/>
                        </a:rPr>
                        <a:t>Agriculture</a:t>
                      </a:r>
                      <a:r>
                        <a:rPr lang="en-US" sz="1600" baseline="0" dirty="0" smtClean="0">
                          <a:solidFill>
                            <a:schemeClr val="tx1"/>
                          </a:solidFill>
                          <a:latin typeface="Times New Roman" pitchFamily="18" charset="0"/>
                          <a:ea typeface="Times New Roman"/>
                          <a:cs typeface="Times New Roman" pitchFamily="18" charset="0"/>
                        </a:rPr>
                        <a:t> Officer</a:t>
                      </a:r>
                      <a:endParaRPr lang="en-US" sz="1600" dirty="0" smtClean="0">
                        <a:solidFill>
                          <a:schemeClr val="tx1"/>
                        </a:solidFill>
                        <a:latin typeface="Times New Roman" pitchFamily="18" charset="0"/>
                        <a:ea typeface="Times New Roman"/>
                        <a:cs typeface="Times New Roman" pitchFamily="18" charset="0"/>
                      </a:endParaRPr>
                    </a:p>
                  </a:txBody>
                  <a:tcPr marL="68580" marR="68580" marT="0" marB="0" anchor="ctr"/>
                </a:tc>
              </a:tr>
            </a:tbl>
          </a:graphicData>
        </a:graphic>
      </p:graphicFrame>
      <p:sp>
        <p:nvSpPr>
          <p:cNvPr id="3" name="TextBox 2"/>
          <p:cNvSpPr txBox="1"/>
          <p:nvPr/>
        </p:nvSpPr>
        <p:spPr>
          <a:xfrm>
            <a:off x="381000" y="6759476"/>
            <a:ext cx="6324600" cy="923330"/>
          </a:xfrm>
          <a:prstGeom prst="rect">
            <a:avLst/>
          </a:prstGeom>
          <a:noFill/>
        </p:spPr>
        <p:txBody>
          <a:bodyPr wrap="square" rtlCol="0">
            <a:spAutoFit/>
          </a:bodyPr>
          <a:lstStyle/>
          <a:p>
            <a:pPr algn="just">
              <a:lnSpc>
                <a:spcPct val="150000"/>
              </a:lnSpc>
            </a:pPr>
            <a:r>
              <a:rPr lang="en-IN" dirty="0" smtClean="0"/>
              <a:t>	</a:t>
            </a:r>
            <a:r>
              <a:rPr lang="en-IN" dirty="0" smtClean="0">
                <a:latin typeface="Times New Roman" pitchFamily="18" charset="0"/>
                <a:cs typeface="Times New Roman" pitchFamily="18" charset="0"/>
              </a:rPr>
              <a:t>Our Alumni were selected in different Agricultural Department through Agricultural MPSC Examination</a:t>
            </a:r>
            <a:r>
              <a:rPr lang="en-IN" sz="1400" dirty="0" smtClean="0"/>
              <a:t>.</a:t>
            </a:r>
            <a:endParaRPr lang="en-IN" sz="1400" dirty="0"/>
          </a:p>
        </p:txBody>
      </p:sp>
      <p:graphicFrame>
        <p:nvGraphicFramePr>
          <p:cNvPr id="14" name="Table 13"/>
          <p:cNvGraphicFramePr>
            <a:graphicFrameLocks noGrp="1"/>
          </p:cNvGraphicFramePr>
          <p:nvPr>
            <p:extLst>
              <p:ext uri="{D42A27DB-BD31-4B8C-83A1-F6EECF244321}">
                <p14:modId xmlns:p14="http://schemas.microsoft.com/office/powerpoint/2010/main" xmlns="" val="3597480970"/>
              </p:ext>
            </p:extLst>
          </p:nvPr>
        </p:nvGraphicFramePr>
        <p:xfrm>
          <a:off x="434697" y="5334000"/>
          <a:ext cx="6270903" cy="1104139"/>
        </p:xfrm>
        <a:graphic>
          <a:graphicData uri="http://schemas.openxmlformats.org/drawingml/2006/table">
            <a:tbl>
              <a:tblPr>
                <a:tableStyleId>{69C7853C-536D-4A76-A0AE-DD22124D55A5}</a:tableStyleId>
              </a:tblPr>
              <a:tblGrid>
                <a:gridCol w="838200"/>
                <a:gridCol w="3523114"/>
                <a:gridCol w="1909589"/>
              </a:tblGrid>
              <a:tr h="0">
                <a:tc>
                  <a:txBody>
                    <a:bodyPr/>
                    <a:lstStyle/>
                    <a:p>
                      <a:pPr marL="0" marR="0" algn="ctr">
                        <a:lnSpc>
                          <a:spcPct val="200000"/>
                        </a:lnSpc>
                        <a:spcBef>
                          <a:spcPts val="0"/>
                        </a:spcBef>
                        <a:spcAft>
                          <a:spcPts val="0"/>
                        </a:spcAft>
                      </a:pPr>
                      <a:r>
                        <a:rPr lang="en-US" sz="1800" b="1" dirty="0">
                          <a:solidFill>
                            <a:srgbClr val="FF0000"/>
                          </a:solidFill>
                          <a:latin typeface="Times New Roman" pitchFamily="18" charset="0"/>
                          <a:ea typeface="Times New Roman"/>
                          <a:cs typeface="Times New Roman" pitchFamily="18" charset="0"/>
                        </a:rPr>
                        <a:t>Sr. No</a:t>
                      </a:r>
                      <a:endParaRPr lang="en-US" sz="1800" dirty="0">
                        <a:solidFill>
                          <a:srgbClr val="FF0000"/>
                        </a:solidFill>
                        <a:latin typeface="Times New Roman" pitchFamily="18" charset="0"/>
                        <a:ea typeface="Times New Roman"/>
                        <a:cs typeface="Times New Roman" pitchFamily="18" charset="0"/>
                      </a:endParaRPr>
                    </a:p>
                  </a:txBody>
                  <a:tcPr marL="13634" marR="13634" marT="3833" marB="0" anchor="ctr"/>
                </a:tc>
                <a:tc>
                  <a:txBody>
                    <a:bodyPr/>
                    <a:lstStyle/>
                    <a:p>
                      <a:pPr marL="0" marR="0" algn="l">
                        <a:lnSpc>
                          <a:spcPct val="200000"/>
                        </a:lnSpc>
                        <a:spcBef>
                          <a:spcPts val="0"/>
                        </a:spcBef>
                        <a:spcAft>
                          <a:spcPts val="0"/>
                        </a:spcAft>
                      </a:pPr>
                      <a:r>
                        <a:rPr lang="en-US" sz="1800" b="1" dirty="0" smtClean="0">
                          <a:solidFill>
                            <a:srgbClr val="FF0000"/>
                          </a:solidFill>
                          <a:latin typeface="Times New Roman" pitchFamily="18" charset="0"/>
                          <a:ea typeface="Times New Roman"/>
                          <a:cs typeface="Times New Roman" pitchFamily="18" charset="0"/>
                        </a:rPr>
                        <a:t>Name of students</a:t>
                      </a:r>
                      <a:endParaRPr lang="en-US" sz="1800" dirty="0">
                        <a:solidFill>
                          <a:srgbClr val="FF0000"/>
                        </a:solidFill>
                        <a:latin typeface="Times New Roman" pitchFamily="18" charset="0"/>
                        <a:ea typeface="Times New Roman"/>
                        <a:cs typeface="Times New Roman" pitchFamily="18" charset="0"/>
                      </a:endParaRPr>
                    </a:p>
                  </a:txBody>
                  <a:tcPr marL="13634" marR="13634" marT="3833" marB="0" anchor="ctr"/>
                </a:tc>
                <a:tc>
                  <a:txBody>
                    <a:bodyPr/>
                    <a:lstStyle/>
                    <a:p>
                      <a:pPr marL="0" marR="0" indent="0" algn="ctr" defTabSz="914400" rtl="0" eaLnBrk="1" fontAlgn="auto" latinLnBrk="0" hangingPunct="1">
                        <a:lnSpc>
                          <a:spcPct val="200000"/>
                        </a:lnSpc>
                        <a:spcBef>
                          <a:spcPts val="0"/>
                        </a:spcBef>
                        <a:spcAft>
                          <a:spcPts val="0"/>
                        </a:spcAft>
                        <a:buClrTx/>
                        <a:buSzTx/>
                        <a:buFontTx/>
                        <a:buNone/>
                        <a:tabLst/>
                        <a:defRPr/>
                      </a:pPr>
                      <a:r>
                        <a:rPr lang="en-US" sz="1800" b="1" dirty="0" smtClean="0">
                          <a:solidFill>
                            <a:srgbClr val="FF0000"/>
                          </a:solidFill>
                          <a:latin typeface="Times New Roman" pitchFamily="18" charset="0"/>
                          <a:ea typeface="Times New Roman"/>
                          <a:cs typeface="Times New Roman" pitchFamily="18" charset="0"/>
                        </a:rPr>
                        <a:t>Designation</a:t>
                      </a:r>
                      <a:endParaRPr lang="en-US" sz="1800" dirty="0" smtClean="0">
                        <a:solidFill>
                          <a:srgbClr val="FF0000"/>
                        </a:solidFill>
                        <a:latin typeface="Times New Roman" pitchFamily="18" charset="0"/>
                        <a:ea typeface="Times New Roman"/>
                        <a:cs typeface="Times New Roman" pitchFamily="18" charset="0"/>
                      </a:endParaRPr>
                    </a:p>
                  </a:txBody>
                  <a:tcPr marL="13634" marR="13634" marT="3833" marB="0" anchor="ctr"/>
                </a:tc>
              </a:tr>
              <a:tr h="0">
                <a:tc>
                  <a:txBody>
                    <a:bodyPr/>
                    <a:lstStyle/>
                    <a:p>
                      <a:pPr marL="0" marR="0" algn="ctr">
                        <a:lnSpc>
                          <a:spcPct val="200000"/>
                        </a:lnSpc>
                        <a:spcBef>
                          <a:spcPts val="0"/>
                        </a:spcBef>
                        <a:spcAft>
                          <a:spcPts val="0"/>
                        </a:spcAft>
                      </a:pPr>
                      <a:r>
                        <a:rPr lang="en-US" sz="1800" dirty="0" smtClean="0">
                          <a:solidFill>
                            <a:schemeClr val="tx1"/>
                          </a:solidFill>
                          <a:latin typeface="Times New Roman" pitchFamily="18" charset="0"/>
                          <a:ea typeface="Times New Roman"/>
                          <a:cs typeface="Times New Roman" pitchFamily="18" charset="0"/>
                        </a:rPr>
                        <a:t>1</a:t>
                      </a:r>
                      <a:endParaRPr lang="en-US" sz="1800" dirty="0">
                        <a:solidFill>
                          <a:schemeClr val="tx1"/>
                        </a:solidFill>
                        <a:latin typeface="Times New Roman" pitchFamily="18" charset="0"/>
                        <a:ea typeface="Times New Roman"/>
                        <a:cs typeface="Times New Roman" pitchFamily="18" charset="0"/>
                      </a:endParaRPr>
                    </a:p>
                  </a:txBody>
                  <a:tcPr marL="2802" marR="2802" marT="3026" marB="0" anchor="ctr"/>
                </a:tc>
                <a:tc>
                  <a:txBody>
                    <a:bodyPr/>
                    <a:lstStyle/>
                    <a:p>
                      <a:pPr marL="0" marR="0" indent="0" algn="l" defTabSz="914400" rtl="0" eaLnBrk="1" fontAlgn="auto" latinLnBrk="0" hangingPunct="1">
                        <a:lnSpc>
                          <a:spcPct val="200000"/>
                        </a:lnSpc>
                        <a:spcBef>
                          <a:spcPts val="0"/>
                        </a:spcBef>
                        <a:spcAft>
                          <a:spcPts val="0"/>
                        </a:spcAft>
                        <a:buClrTx/>
                        <a:buSzTx/>
                        <a:buFontTx/>
                        <a:buNone/>
                        <a:tabLst/>
                        <a:defRPr/>
                      </a:pPr>
                      <a:r>
                        <a:rPr lang="en-US" sz="1600" kern="1200" dirty="0" smtClean="0">
                          <a:solidFill>
                            <a:schemeClr val="tx1"/>
                          </a:solidFill>
                          <a:effectLst/>
                          <a:latin typeface="Times New Roman" pitchFamily="18" charset="0"/>
                          <a:ea typeface="+mn-ea"/>
                          <a:cs typeface="Times New Roman" pitchFamily="18" charset="0"/>
                        </a:rPr>
                        <a:t>Ms. </a:t>
                      </a:r>
                      <a:r>
                        <a:rPr lang="en-US" sz="1600" kern="1200" dirty="0" err="1" smtClean="0">
                          <a:solidFill>
                            <a:schemeClr val="tx1"/>
                          </a:solidFill>
                          <a:effectLst/>
                          <a:latin typeface="Times New Roman" pitchFamily="18" charset="0"/>
                          <a:ea typeface="+mn-ea"/>
                          <a:cs typeface="Times New Roman" pitchFamily="18" charset="0"/>
                        </a:rPr>
                        <a:t>Shahin</a:t>
                      </a:r>
                      <a:r>
                        <a:rPr lang="en-US" sz="1600" kern="1200" dirty="0" smtClean="0">
                          <a:solidFill>
                            <a:schemeClr val="tx1"/>
                          </a:solidFill>
                          <a:effectLst/>
                          <a:latin typeface="Times New Roman" pitchFamily="18" charset="0"/>
                          <a:ea typeface="+mn-ea"/>
                          <a:cs typeface="Times New Roman" pitchFamily="18" charset="0"/>
                        </a:rPr>
                        <a:t> </a:t>
                      </a:r>
                      <a:r>
                        <a:rPr lang="en-US" sz="1600" kern="1200" dirty="0" err="1" smtClean="0">
                          <a:solidFill>
                            <a:schemeClr val="tx1"/>
                          </a:solidFill>
                          <a:effectLst/>
                          <a:latin typeface="Times New Roman" pitchFamily="18" charset="0"/>
                          <a:ea typeface="+mn-ea"/>
                          <a:cs typeface="Times New Roman" pitchFamily="18" charset="0"/>
                        </a:rPr>
                        <a:t>Zakirhusen</a:t>
                      </a:r>
                      <a:r>
                        <a:rPr lang="en-US" sz="1600" kern="1200" dirty="0" smtClean="0">
                          <a:solidFill>
                            <a:schemeClr val="tx1"/>
                          </a:solidFill>
                          <a:effectLst/>
                          <a:latin typeface="Times New Roman" pitchFamily="18" charset="0"/>
                          <a:ea typeface="+mn-ea"/>
                          <a:cs typeface="Times New Roman" pitchFamily="18" charset="0"/>
                        </a:rPr>
                        <a:t> Desai</a:t>
                      </a:r>
                      <a:endParaRPr lang="en-IN" sz="1600" kern="1200" dirty="0" smtClean="0">
                        <a:solidFill>
                          <a:schemeClr val="tx1"/>
                        </a:solidFill>
                        <a:effectLst/>
                        <a:latin typeface="Times New Roman" pitchFamily="18" charset="0"/>
                        <a:ea typeface="+mn-ea"/>
                        <a:cs typeface="Times New Roman" pitchFamily="18" charset="0"/>
                      </a:endParaRPr>
                    </a:p>
                  </a:txBody>
                  <a:tcPr marL="68580" marR="68580" marT="0" marB="0" anchor="ctr"/>
                </a:tc>
                <a:tc>
                  <a:txBody>
                    <a:bodyPr/>
                    <a:lstStyle/>
                    <a:p>
                      <a:pPr marL="0" marR="0" indent="0" algn="l" defTabSz="914400" rtl="0" eaLnBrk="1" fontAlgn="auto" latinLnBrk="0" hangingPunct="1">
                        <a:lnSpc>
                          <a:spcPct val="200000"/>
                        </a:lnSpc>
                        <a:spcBef>
                          <a:spcPts val="0"/>
                        </a:spcBef>
                        <a:spcAft>
                          <a:spcPts val="0"/>
                        </a:spcAft>
                        <a:buClrTx/>
                        <a:buSzTx/>
                        <a:buFontTx/>
                        <a:buNone/>
                        <a:tabLst/>
                        <a:defRPr/>
                      </a:pPr>
                      <a:r>
                        <a:rPr lang="en-US" sz="1600" dirty="0" smtClean="0">
                          <a:solidFill>
                            <a:srgbClr val="001746"/>
                          </a:solidFill>
                          <a:latin typeface="Times New Roman" pitchFamily="18" charset="0"/>
                          <a:ea typeface="Times New Roman"/>
                          <a:cs typeface="Times New Roman" pitchFamily="18" charset="0"/>
                        </a:rPr>
                        <a:t>Police Sub Inspector</a:t>
                      </a:r>
                    </a:p>
                  </a:txBody>
                  <a:tcPr marL="68580" marR="68580" marT="0" marB="0" anchor="ctr"/>
                </a:tc>
              </a:tr>
            </a:tbl>
          </a:graphicData>
        </a:graphic>
      </p:graphicFrame>
      <p:sp>
        <p:nvSpPr>
          <p:cNvPr id="4" name="TextBox 3"/>
          <p:cNvSpPr txBox="1"/>
          <p:nvPr/>
        </p:nvSpPr>
        <p:spPr>
          <a:xfrm>
            <a:off x="1357298" y="4786314"/>
            <a:ext cx="4357718" cy="400110"/>
          </a:xfrm>
          <a:prstGeom prst="rect">
            <a:avLst/>
          </a:prstGeom>
          <a:noFill/>
        </p:spPr>
        <p:txBody>
          <a:bodyPr wrap="square" rtlCol="0">
            <a:spAutoFit/>
          </a:bodyPr>
          <a:lstStyle/>
          <a:p>
            <a:pPr algn="ctr"/>
            <a:r>
              <a:rPr lang="en-IN" sz="2000" b="1" dirty="0" smtClean="0">
                <a:solidFill>
                  <a:srgbClr val="C00000"/>
                </a:solidFill>
                <a:latin typeface="Times New Roman" pitchFamily="18" charset="0"/>
                <a:cs typeface="Times New Roman" pitchFamily="18" charset="0"/>
              </a:rPr>
              <a:t>Police Sub Inspector-2019</a:t>
            </a:r>
            <a:endParaRPr lang="en-IN" sz="2000" b="1" dirty="0">
              <a:solidFill>
                <a:srgbClr val="C00000"/>
              </a:solidFill>
              <a:latin typeface="Times New Roman" pitchFamily="18" charset="0"/>
              <a:cs typeface="Times New Roman" pitchFamily="18" charset="0"/>
            </a:endParaRPr>
          </a:p>
        </p:txBody>
      </p:sp>
    </p:spTree>
    <p:extLst>
      <p:ext uri="{BB962C8B-B14F-4D97-AF65-F5344CB8AC3E}">
        <p14:creationId xmlns:p14="http://schemas.microsoft.com/office/powerpoint/2010/main" xmlns="" val="317663318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600" b="1" dirty="0">
                <a:solidFill>
                  <a:schemeClr val="bg1"/>
                </a:solidFill>
                <a:latin typeface="Trebuchet MS" pitchFamily="34" charset="0"/>
              </a:rPr>
              <a:t>ANNUAL REPORT: PLACEMENT </a:t>
            </a:r>
            <a:r>
              <a:rPr lang="en-US" sz="1600" b="1" dirty="0" smtClean="0">
                <a:solidFill>
                  <a:schemeClr val="bg1"/>
                </a:solidFill>
                <a:latin typeface="Trebuchet MS" pitchFamily="34" charset="0"/>
              </a:rPr>
              <a:t>CELL-2018-19</a:t>
            </a:r>
            <a:endParaRPr lang="en-US" sz="1600" b="1" dirty="0">
              <a:solidFill>
                <a:schemeClr val="bg1"/>
              </a:solidFill>
              <a:latin typeface="Trebuchet MS" pitchFamily="34" charset="0"/>
            </a:endParaRPr>
          </a:p>
        </p:txBody>
      </p:sp>
      <p:sp>
        <p:nvSpPr>
          <p:cNvPr id="20" name="Slide Number Placeholder 19"/>
          <p:cNvSpPr>
            <a:spLocks noGrp="1"/>
          </p:cNvSpPr>
          <p:nvPr>
            <p:ph type="sldNum" sz="quarter" idx="12"/>
          </p:nvPr>
        </p:nvSpPr>
        <p:spPr>
          <a:xfrm>
            <a:off x="5029200" y="8382000"/>
            <a:ext cx="1600200" cy="486833"/>
          </a:xfrm>
        </p:spPr>
        <p:txBody>
          <a:bodyPr/>
          <a:lstStyle/>
          <a:p>
            <a:fld id="{B6F15528-21DE-4FAA-801E-634DDDAF4B2B}" type="slidenum">
              <a:rPr lang="en-US" smtClean="0"/>
              <a:pPr/>
              <a:t>7</a:t>
            </a:fld>
            <a:endParaRPr lang="en-US"/>
          </a:p>
        </p:txBody>
      </p:sp>
      <p:pic>
        <p:nvPicPr>
          <p:cNvPr id="11" name="Picture 5" descr="H:\Agri Logo White.png"/>
          <p:cNvPicPr>
            <a:picLocks noChangeAspect="1" noChangeArrowheads="1"/>
          </p:cNvPicPr>
          <p:nvPr/>
        </p:nvPicPr>
        <p:blipFill>
          <a:blip r:embed="rId3" cstate="print"/>
          <a:srcRect/>
          <a:stretch>
            <a:fillRect/>
          </a:stretch>
        </p:blipFill>
        <p:spPr bwMode="auto">
          <a:xfrm>
            <a:off x="76200" y="76200"/>
            <a:ext cx="887692" cy="369395"/>
          </a:xfrm>
          <a:prstGeom prst="rect">
            <a:avLst/>
          </a:prstGeom>
          <a:noFill/>
        </p:spPr>
      </p:pic>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76200" y="3352800"/>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0" y="6105525"/>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pic>
        <p:nvPicPr>
          <p:cNvPr id="2050" name="Picture 2"/>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520046" y="1524000"/>
            <a:ext cx="6087428" cy="58674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182424890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800" b="1" dirty="0">
                <a:solidFill>
                  <a:schemeClr val="bg1"/>
                </a:solidFill>
                <a:latin typeface="Trebuchet MS" pitchFamily="34" charset="0"/>
              </a:rPr>
              <a:t>ANNUAL REPORT: PLACEMENT </a:t>
            </a:r>
            <a:r>
              <a:rPr lang="en-US" sz="1800" b="1" dirty="0" smtClean="0">
                <a:solidFill>
                  <a:schemeClr val="bg1"/>
                </a:solidFill>
                <a:latin typeface="Trebuchet MS" pitchFamily="34" charset="0"/>
              </a:rPr>
              <a:t>CELL-2018-19</a:t>
            </a:r>
            <a:endParaRPr lang="en-US" sz="1800" b="1" dirty="0">
              <a:solidFill>
                <a:schemeClr val="bg1"/>
              </a:solidFill>
              <a:latin typeface="Trebuchet MS" pitchFamily="34" charset="0"/>
            </a:endParaRPr>
          </a:p>
        </p:txBody>
      </p:sp>
      <p:sp>
        <p:nvSpPr>
          <p:cNvPr id="20" name="Slide Number Placeholder 19"/>
          <p:cNvSpPr>
            <a:spLocks noGrp="1"/>
          </p:cNvSpPr>
          <p:nvPr>
            <p:ph type="sldNum" sz="quarter" idx="12"/>
          </p:nvPr>
        </p:nvSpPr>
        <p:spPr>
          <a:xfrm>
            <a:off x="5029200" y="8382000"/>
            <a:ext cx="1600200" cy="486833"/>
          </a:xfrm>
        </p:spPr>
        <p:txBody>
          <a:bodyPr/>
          <a:lstStyle/>
          <a:p>
            <a:fld id="{B6F15528-21DE-4FAA-801E-634DDDAF4B2B}" type="slidenum">
              <a:rPr lang="en-US" smtClean="0"/>
              <a:pPr/>
              <a:t>8</a:t>
            </a:fld>
            <a:endParaRPr lang="en-US"/>
          </a:p>
        </p:txBody>
      </p:sp>
      <p:pic>
        <p:nvPicPr>
          <p:cNvPr id="11" name="Picture 5" descr="H:\Agri Logo White.png"/>
          <p:cNvPicPr>
            <a:picLocks noChangeAspect="1" noChangeArrowheads="1"/>
          </p:cNvPicPr>
          <p:nvPr/>
        </p:nvPicPr>
        <p:blipFill>
          <a:blip r:embed="rId3" cstate="print"/>
          <a:srcRect/>
          <a:stretch>
            <a:fillRect/>
          </a:stretch>
        </p:blipFill>
        <p:spPr bwMode="auto">
          <a:xfrm>
            <a:off x="76200" y="76200"/>
            <a:ext cx="887692" cy="369395"/>
          </a:xfrm>
          <a:prstGeom prst="rect">
            <a:avLst/>
          </a:prstGeom>
          <a:noFill/>
        </p:spPr>
      </p:pic>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76200" y="3352800"/>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1295400" y="6934200"/>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graphicFrame>
        <p:nvGraphicFramePr>
          <p:cNvPr id="4" name="Table 3"/>
          <p:cNvGraphicFramePr>
            <a:graphicFrameLocks noGrp="1"/>
          </p:cNvGraphicFramePr>
          <p:nvPr>
            <p:extLst>
              <p:ext uri="{D42A27DB-BD31-4B8C-83A1-F6EECF244321}">
                <p14:modId xmlns:p14="http://schemas.microsoft.com/office/powerpoint/2010/main" xmlns="" val="2025492956"/>
              </p:ext>
            </p:extLst>
          </p:nvPr>
        </p:nvGraphicFramePr>
        <p:xfrm>
          <a:off x="228600" y="1752600"/>
          <a:ext cx="6400799" cy="2433849"/>
        </p:xfrm>
        <a:graphic>
          <a:graphicData uri="http://schemas.openxmlformats.org/drawingml/2006/table">
            <a:tbl>
              <a:tblPr>
                <a:tableStyleId>{08FB837D-C827-4EFA-A057-4D05807E0F7C}</a:tableStyleId>
              </a:tblPr>
              <a:tblGrid>
                <a:gridCol w="914384"/>
                <a:gridCol w="3276616"/>
                <a:gridCol w="2209799"/>
              </a:tblGrid>
              <a:tr h="477270">
                <a:tc>
                  <a:txBody>
                    <a:bodyPr/>
                    <a:lstStyle/>
                    <a:p>
                      <a:pPr marL="0" marR="0" algn="ctr">
                        <a:lnSpc>
                          <a:spcPct val="115000"/>
                        </a:lnSpc>
                        <a:spcBef>
                          <a:spcPts val="0"/>
                        </a:spcBef>
                        <a:spcAft>
                          <a:spcPts val="0"/>
                        </a:spcAft>
                      </a:pPr>
                      <a:r>
                        <a:rPr lang="en-US" sz="2000" b="1" dirty="0">
                          <a:solidFill>
                            <a:srgbClr val="FF0000"/>
                          </a:solidFill>
                          <a:latin typeface="Times New Roman" pitchFamily="18" charset="0"/>
                          <a:cs typeface="Times New Roman" pitchFamily="18" charset="0"/>
                        </a:rPr>
                        <a:t>Sr. No.</a:t>
                      </a:r>
                      <a:endParaRPr lang="en-US" sz="2000" b="1" dirty="0">
                        <a:solidFill>
                          <a:srgbClr val="FF0000"/>
                        </a:solidFill>
                        <a:latin typeface="Times New Roman" pitchFamily="18" charset="0"/>
                        <a:ea typeface="Calibri"/>
                        <a:cs typeface="Times New Roman" pitchFamily="18" charset="0"/>
                      </a:endParaRPr>
                    </a:p>
                  </a:txBody>
                  <a:tcPr marL="68580" marR="68580" marT="0" marB="0" anchor="ctr"/>
                </a:tc>
                <a:tc>
                  <a:txBody>
                    <a:bodyPr/>
                    <a:lstStyle/>
                    <a:p>
                      <a:pPr marL="457200" marR="0" algn="l">
                        <a:lnSpc>
                          <a:spcPct val="115000"/>
                        </a:lnSpc>
                        <a:spcBef>
                          <a:spcPts val="0"/>
                        </a:spcBef>
                        <a:spcAft>
                          <a:spcPts val="0"/>
                        </a:spcAft>
                      </a:pPr>
                      <a:r>
                        <a:rPr lang="en-US" sz="2000" b="1" dirty="0">
                          <a:solidFill>
                            <a:srgbClr val="FF0000"/>
                          </a:solidFill>
                          <a:latin typeface="Times New Roman" pitchFamily="18" charset="0"/>
                          <a:cs typeface="Times New Roman" pitchFamily="18" charset="0"/>
                        </a:rPr>
                        <a:t>Name of Students</a:t>
                      </a:r>
                      <a:endParaRPr lang="en-US" sz="2000" b="1" dirty="0">
                        <a:solidFill>
                          <a:srgbClr val="FF0000"/>
                        </a:solidFill>
                        <a:latin typeface="Times New Roman" pitchFamily="18" charset="0"/>
                        <a:ea typeface="Calibri"/>
                        <a:cs typeface="Times New Roman" pitchFamily="18" charset="0"/>
                      </a:endParaRPr>
                    </a:p>
                  </a:txBody>
                  <a:tcPr marL="68580" marR="68580" marT="0" marB="0" anchor="ctr"/>
                </a:tc>
                <a:tc>
                  <a:txBody>
                    <a:bodyPr/>
                    <a:lstStyle/>
                    <a:p>
                      <a:pPr marL="457200" marR="0">
                        <a:lnSpc>
                          <a:spcPct val="115000"/>
                        </a:lnSpc>
                        <a:spcBef>
                          <a:spcPts val="0"/>
                        </a:spcBef>
                        <a:spcAft>
                          <a:spcPts val="0"/>
                        </a:spcAft>
                      </a:pPr>
                      <a:r>
                        <a:rPr lang="en-US" sz="2000" b="1" dirty="0" smtClean="0">
                          <a:solidFill>
                            <a:srgbClr val="FF0000"/>
                          </a:solidFill>
                          <a:latin typeface="Times New Roman" pitchFamily="18" charset="0"/>
                          <a:ea typeface="Calibri"/>
                          <a:cs typeface="Times New Roman" pitchFamily="18" charset="0"/>
                        </a:rPr>
                        <a:t>Name</a:t>
                      </a:r>
                      <a:r>
                        <a:rPr lang="en-US" sz="2000" b="1" baseline="0" dirty="0" smtClean="0">
                          <a:solidFill>
                            <a:srgbClr val="FF0000"/>
                          </a:solidFill>
                          <a:latin typeface="Times New Roman" pitchFamily="18" charset="0"/>
                          <a:ea typeface="Calibri"/>
                          <a:cs typeface="Times New Roman" pitchFamily="18" charset="0"/>
                        </a:rPr>
                        <a:t> of Bank</a:t>
                      </a:r>
                      <a:endParaRPr lang="en-US" sz="2000" b="1" dirty="0">
                        <a:solidFill>
                          <a:srgbClr val="FF0000"/>
                        </a:solidFill>
                        <a:latin typeface="Times New Roman" pitchFamily="18" charset="0"/>
                        <a:ea typeface="Calibri"/>
                        <a:cs typeface="Times New Roman" pitchFamily="18" charset="0"/>
                      </a:endParaRPr>
                    </a:p>
                  </a:txBody>
                  <a:tcPr marL="68580" marR="68580" marT="0" marB="0" anchor="ctr"/>
                </a:tc>
              </a:tr>
              <a:tr h="383333">
                <a:tc>
                  <a:txBody>
                    <a:bodyPr/>
                    <a:lstStyle/>
                    <a:p>
                      <a:pPr marL="0" marR="0" algn="ctr">
                        <a:lnSpc>
                          <a:spcPct val="150000"/>
                        </a:lnSpc>
                        <a:spcBef>
                          <a:spcPts val="0"/>
                        </a:spcBef>
                        <a:spcAft>
                          <a:spcPts val="0"/>
                        </a:spcAft>
                      </a:pPr>
                      <a:r>
                        <a:rPr lang="en-US" sz="1600" b="0" dirty="0" smtClean="0">
                          <a:latin typeface="Times New Roman" pitchFamily="18" charset="0"/>
                          <a:ea typeface="Calibri"/>
                          <a:cs typeface="Times New Roman" pitchFamily="18" charset="0"/>
                        </a:rPr>
                        <a:t>1</a:t>
                      </a:r>
                      <a:endParaRPr lang="en-US" sz="1600" b="0" dirty="0">
                        <a:latin typeface="Times New Roman" pitchFamily="18" charset="0"/>
                        <a:ea typeface="Calibri"/>
                        <a:cs typeface="Times New Roman" pitchFamily="18" charset="0"/>
                      </a:endParaRPr>
                    </a:p>
                  </a:txBody>
                  <a:tcPr marL="68580" marR="68580" marT="0" marB="0" anchor="ctr"/>
                </a:tc>
                <a:tc>
                  <a:txBody>
                    <a:bodyPr/>
                    <a:lstStyle/>
                    <a:p>
                      <a:pPr marL="0" marR="0" indent="0" algn="l" defTabSz="914400" rtl="0" eaLnBrk="1" fontAlgn="auto" latinLnBrk="0" hangingPunct="1">
                        <a:lnSpc>
                          <a:spcPct val="150000"/>
                        </a:lnSpc>
                        <a:spcBef>
                          <a:spcPts val="0"/>
                        </a:spcBef>
                        <a:spcAft>
                          <a:spcPts val="0"/>
                        </a:spcAft>
                        <a:buClrTx/>
                        <a:buSzTx/>
                        <a:buFontTx/>
                        <a:buNone/>
                        <a:tabLst/>
                        <a:defRPr/>
                      </a:pPr>
                      <a:r>
                        <a:rPr lang="en-US" sz="2000" kern="1200" dirty="0" smtClean="0">
                          <a:solidFill>
                            <a:schemeClr val="dk1"/>
                          </a:solidFill>
                          <a:effectLst/>
                          <a:latin typeface="Times New Roman" pitchFamily="18" charset="0"/>
                          <a:ea typeface="+mn-ea"/>
                          <a:cs typeface="Times New Roman" pitchFamily="18" charset="0"/>
                        </a:rPr>
                        <a:t>Mr. </a:t>
                      </a:r>
                      <a:r>
                        <a:rPr lang="en-US" sz="2000" kern="1200" dirty="0" err="1" smtClean="0">
                          <a:solidFill>
                            <a:schemeClr val="dk1"/>
                          </a:solidFill>
                          <a:effectLst/>
                          <a:latin typeface="Times New Roman" pitchFamily="18" charset="0"/>
                          <a:ea typeface="+mn-ea"/>
                          <a:cs typeface="Times New Roman" pitchFamily="18" charset="0"/>
                        </a:rPr>
                        <a:t>Shrikant</a:t>
                      </a:r>
                      <a:r>
                        <a:rPr lang="en-US" sz="2000" kern="1200" dirty="0" smtClean="0">
                          <a:solidFill>
                            <a:schemeClr val="dk1"/>
                          </a:solidFill>
                          <a:effectLst/>
                          <a:latin typeface="Times New Roman" pitchFamily="18" charset="0"/>
                          <a:ea typeface="+mn-ea"/>
                          <a:cs typeface="Times New Roman" pitchFamily="18" charset="0"/>
                        </a:rPr>
                        <a:t> Dattatray Gore</a:t>
                      </a:r>
                    </a:p>
                  </a:txBody>
                  <a:tcPr marL="68580" marR="68580" marT="0" marB="0" anchor="ctr"/>
                </a:tc>
                <a:tc>
                  <a:txBody>
                    <a:bodyPr/>
                    <a:lstStyle/>
                    <a:p>
                      <a:pPr marL="457200" marR="0" indent="0" algn="l" defTabSz="914400" rtl="0" eaLnBrk="1" fontAlgn="auto" latinLnBrk="0" hangingPunct="1">
                        <a:lnSpc>
                          <a:spcPct val="150000"/>
                        </a:lnSpc>
                        <a:spcBef>
                          <a:spcPts val="0"/>
                        </a:spcBef>
                        <a:spcAft>
                          <a:spcPts val="0"/>
                        </a:spcAft>
                        <a:buClrTx/>
                        <a:buSzTx/>
                        <a:buFontTx/>
                        <a:buNone/>
                        <a:tabLst/>
                        <a:defRPr/>
                      </a:pPr>
                      <a:r>
                        <a:rPr lang="en-US" sz="2000" kern="1200" dirty="0" smtClean="0">
                          <a:solidFill>
                            <a:schemeClr val="dk1"/>
                          </a:solidFill>
                          <a:effectLst/>
                          <a:latin typeface="Times New Roman" pitchFamily="18" charset="0"/>
                          <a:ea typeface="+mn-ea"/>
                          <a:cs typeface="Times New Roman" pitchFamily="18" charset="0"/>
                        </a:rPr>
                        <a:t>Bank of Baroda</a:t>
                      </a:r>
                      <a:endParaRPr lang="en-IN" sz="2000" kern="1200" dirty="0" smtClean="0">
                        <a:solidFill>
                          <a:schemeClr val="dk1"/>
                        </a:solidFill>
                        <a:effectLst/>
                        <a:latin typeface="Times New Roman" pitchFamily="18" charset="0"/>
                        <a:ea typeface="+mn-ea"/>
                        <a:cs typeface="Times New Roman" pitchFamily="18" charset="0"/>
                      </a:endParaRPr>
                    </a:p>
                  </a:txBody>
                  <a:tcPr marL="68580" marR="68580" marT="0" marB="0" anchor="ctr"/>
                </a:tc>
              </a:tr>
              <a:tr h="584979">
                <a:tc>
                  <a:txBody>
                    <a:bodyPr/>
                    <a:lstStyle/>
                    <a:p>
                      <a:pPr marL="0" marR="0" algn="ctr">
                        <a:lnSpc>
                          <a:spcPct val="150000"/>
                        </a:lnSpc>
                        <a:spcBef>
                          <a:spcPts val="0"/>
                        </a:spcBef>
                        <a:spcAft>
                          <a:spcPts val="0"/>
                        </a:spcAft>
                      </a:pPr>
                      <a:r>
                        <a:rPr lang="en-US" sz="1600" dirty="0">
                          <a:latin typeface="Times New Roman" pitchFamily="18" charset="0"/>
                          <a:cs typeface="Times New Roman" pitchFamily="18" charset="0"/>
                        </a:rPr>
                        <a:t>2</a:t>
                      </a:r>
                      <a:endParaRPr lang="en-US" sz="1600" b="0" dirty="0">
                        <a:latin typeface="Times New Roman" pitchFamily="18" charset="0"/>
                        <a:ea typeface="Calibri"/>
                        <a:cs typeface="Times New Roman" pitchFamily="18" charset="0"/>
                      </a:endParaRPr>
                    </a:p>
                  </a:txBody>
                  <a:tcPr marL="68580" marR="68580" marT="0" marB="0" anchor="ctr"/>
                </a:tc>
                <a:tc>
                  <a:txBody>
                    <a:bodyPr/>
                    <a:lstStyle/>
                    <a:p>
                      <a:pPr algn="l">
                        <a:lnSpc>
                          <a:spcPct val="150000"/>
                        </a:lnSpc>
                      </a:pPr>
                      <a:r>
                        <a:rPr lang="en-US" sz="2000" kern="1200" dirty="0" smtClean="0">
                          <a:solidFill>
                            <a:schemeClr val="dk1"/>
                          </a:solidFill>
                          <a:effectLst/>
                          <a:latin typeface="Times New Roman" pitchFamily="18" charset="0"/>
                          <a:ea typeface="+mn-ea"/>
                          <a:cs typeface="Times New Roman" pitchFamily="18" charset="0"/>
                        </a:rPr>
                        <a:t>Ms. </a:t>
                      </a:r>
                      <a:r>
                        <a:rPr lang="en-US" sz="2000" kern="1200" dirty="0" err="1" smtClean="0">
                          <a:solidFill>
                            <a:schemeClr val="dk1"/>
                          </a:solidFill>
                          <a:effectLst/>
                          <a:latin typeface="Times New Roman" pitchFamily="18" charset="0"/>
                          <a:ea typeface="+mn-ea"/>
                          <a:cs typeface="Times New Roman" pitchFamily="18" charset="0"/>
                        </a:rPr>
                        <a:t>Priyanka</a:t>
                      </a:r>
                      <a:r>
                        <a:rPr lang="en-US" sz="2000" kern="1200" dirty="0" smtClean="0">
                          <a:solidFill>
                            <a:schemeClr val="dk1"/>
                          </a:solidFill>
                          <a:effectLst/>
                          <a:latin typeface="Times New Roman" pitchFamily="18" charset="0"/>
                          <a:ea typeface="+mn-ea"/>
                          <a:cs typeface="Times New Roman" pitchFamily="18" charset="0"/>
                        </a:rPr>
                        <a:t> </a:t>
                      </a:r>
                      <a:r>
                        <a:rPr lang="en-US" sz="2000" kern="1200" dirty="0" err="1" smtClean="0">
                          <a:solidFill>
                            <a:schemeClr val="dk1"/>
                          </a:solidFill>
                          <a:effectLst/>
                          <a:latin typeface="Times New Roman" pitchFamily="18" charset="0"/>
                          <a:ea typeface="+mn-ea"/>
                          <a:cs typeface="Times New Roman" pitchFamily="18" charset="0"/>
                        </a:rPr>
                        <a:t>Shashikant</a:t>
                      </a:r>
                      <a:r>
                        <a:rPr lang="en-US" sz="2000" kern="1200" dirty="0" smtClean="0">
                          <a:solidFill>
                            <a:schemeClr val="dk1"/>
                          </a:solidFill>
                          <a:effectLst/>
                          <a:latin typeface="Times New Roman" pitchFamily="18" charset="0"/>
                          <a:ea typeface="+mn-ea"/>
                          <a:cs typeface="Times New Roman" pitchFamily="18" charset="0"/>
                        </a:rPr>
                        <a:t> </a:t>
                      </a:r>
                      <a:r>
                        <a:rPr lang="en-US" sz="2000" kern="1200" dirty="0" err="1" smtClean="0">
                          <a:solidFill>
                            <a:schemeClr val="dk1"/>
                          </a:solidFill>
                          <a:effectLst/>
                          <a:latin typeface="Times New Roman" pitchFamily="18" charset="0"/>
                          <a:ea typeface="+mn-ea"/>
                          <a:cs typeface="Times New Roman" pitchFamily="18" charset="0"/>
                        </a:rPr>
                        <a:t>Raut</a:t>
                      </a:r>
                      <a:endParaRPr lang="en-IN" sz="2000" dirty="0">
                        <a:latin typeface="Times New Roman" pitchFamily="18" charset="0"/>
                        <a:cs typeface="Times New Roman" pitchFamily="18" charset="0"/>
                      </a:endParaRPr>
                    </a:p>
                  </a:txBody>
                  <a:tcPr marL="68580" marR="68580" marT="0" marB="0" anchor="ctr"/>
                </a:tc>
                <a:tc>
                  <a:txBody>
                    <a:bodyPr/>
                    <a:lstStyle/>
                    <a:p>
                      <a:pPr marL="457200" marR="0" indent="0" algn="l" defTabSz="914400" rtl="0" eaLnBrk="1" fontAlgn="auto" latinLnBrk="0" hangingPunct="1">
                        <a:lnSpc>
                          <a:spcPct val="150000"/>
                        </a:lnSpc>
                        <a:spcBef>
                          <a:spcPts val="0"/>
                        </a:spcBef>
                        <a:spcAft>
                          <a:spcPts val="0"/>
                        </a:spcAft>
                        <a:buClrTx/>
                        <a:buSzTx/>
                        <a:buFontTx/>
                        <a:buNone/>
                        <a:tabLst/>
                        <a:defRPr/>
                      </a:pPr>
                      <a:r>
                        <a:rPr lang="en-US" sz="2000" kern="1200" dirty="0" smtClean="0">
                          <a:solidFill>
                            <a:schemeClr val="dk1"/>
                          </a:solidFill>
                          <a:effectLst/>
                          <a:latin typeface="Times New Roman" pitchFamily="18" charset="0"/>
                          <a:ea typeface="+mn-ea"/>
                          <a:cs typeface="Times New Roman" pitchFamily="18" charset="0"/>
                        </a:rPr>
                        <a:t>Bank of Baroda</a:t>
                      </a:r>
                      <a:endParaRPr lang="en-IN" sz="2000" kern="1200" dirty="0" smtClean="0">
                        <a:solidFill>
                          <a:schemeClr val="dk1"/>
                        </a:solidFill>
                        <a:effectLst/>
                        <a:latin typeface="Times New Roman" pitchFamily="18" charset="0"/>
                        <a:ea typeface="+mn-ea"/>
                        <a:cs typeface="Times New Roman" pitchFamily="18" charset="0"/>
                      </a:endParaRPr>
                    </a:p>
                  </a:txBody>
                  <a:tcPr marL="68580" marR="68580" marT="0" marB="0" anchor="ctr"/>
                </a:tc>
              </a:tr>
              <a:tr h="389985">
                <a:tc>
                  <a:txBody>
                    <a:bodyPr/>
                    <a:lstStyle/>
                    <a:p>
                      <a:pPr marL="0" marR="0" algn="ctr">
                        <a:lnSpc>
                          <a:spcPct val="150000"/>
                        </a:lnSpc>
                        <a:spcBef>
                          <a:spcPts val="0"/>
                        </a:spcBef>
                        <a:spcAft>
                          <a:spcPts val="0"/>
                        </a:spcAft>
                      </a:pPr>
                      <a:r>
                        <a:rPr lang="en-US" sz="1600">
                          <a:latin typeface="Times New Roman" pitchFamily="18" charset="0"/>
                          <a:cs typeface="Times New Roman" pitchFamily="18" charset="0"/>
                        </a:rPr>
                        <a:t>3</a:t>
                      </a:r>
                      <a:endParaRPr lang="en-US" sz="1600" b="0">
                        <a:latin typeface="Times New Roman" pitchFamily="18" charset="0"/>
                        <a:ea typeface="Calibri"/>
                        <a:cs typeface="Times New Roman" pitchFamily="18" charset="0"/>
                      </a:endParaRPr>
                    </a:p>
                  </a:txBody>
                  <a:tcPr marL="68580" marR="68580" marT="0" marB="0" anchor="ctr"/>
                </a:tc>
                <a:tc>
                  <a:txBody>
                    <a:bodyPr/>
                    <a:lstStyle/>
                    <a:p>
                      <a:pPr algn="l">
                        <a:lnSpc>
                          <a:spcPct val="150000"/>
                        </a:lnSpc>
                      </a:pPr>
                      <a:r>
                        <a:rPr lang="en-US" sz="2000" kern="1200" dirty="0" smtClean="0">
                          <a:solidFill>
                            <a:schemeClr val="dk1"/>
                          </a:solidFill>
                          <a:effectLst/>
                          <a:latin typeface="Times New Roman" pitchFamily="18" charset="0"/>
                          <a:ea typeface="+mn-ea"/>
                          <a:cs typeface="Times New Roman" pitchFamily="18" charset="0"/>
                        </a:rPr>
                        <a:t>Ms. </a:t>
                      </a:r>
                      <a:r>
                        <a:rPr lang="en-US" sz="2000" kern="1200" dirty="0" err="1" smtClean="0">
                          <a:solidFill>
                            <a:schemeClr val="dk1"/>
                          </a:solidFill>
                          <a:effectLst/>
                          <a:latin typeface="Times New Roman" pitchFamily="18" charset="0"/>
                          <a:ea typeface="+mn-ea"/>
                          <a:cs typeface="Times New Roman" pitchFamily="18" charset="0"/>
                        </a:rPr>
                        <a:t>Anuja</a:t>
                      </a:r>
                      <a:r>
                        <a:rPr lang="en-US" sz="2000" kern="1200" dirty="0" smtClean="0">
                          <a:solidFill>
                            <a:schemeClr val="dk1"/>
                          </a:solidFill>
                          <a:effectLst/>
                          <a:latin typeface="Times New Roman" pitchFamily="18" charset="0"/>
                          <a:ea typeface="+mn-ea"/>
                          <a:cs typeface="Times New Roman" pitchFamily="18" charset="0"/>
                        </a:rPr>
                        <a:t> </a:t>
                      </a:r>
                      <a:r>
                        <a:rPr lang="en-US" sz="2000" kern="1200" dirty="0" err="1" smtClean="0">
                          <a:solidFill>
                            <a:schemeClr val="dk1"/>
                          </a:solidFill>
                          <a:effectLst/>
                          <a:latin typeface="Times New Roman" pitchFamily="18" charset="0"/>
                          <a:ea typeface="+mn-ea"/>
                          <a:cs typeface="Times New Roman" pitchFamily="18" charset="0"/>
                        </a:rPr>
                        <a:t>Appaso</a:t>
                      </a:r>
                      <a:r>
                        <a:rPr lang="en-US" sz="2000" kern="1200" dirty="0" smtClean="0">
                          <a:solidFill>
                            <a:schemeClr val="dk1"/>
                          </a:solidFill>
                          <a:effectLst/>
                          <a:latin typeface="Times New Roman" pitchFamily="18" charset="0"/>
                          <a:ea typeface="+mn-ea"/>
                          <a:cs typeface="Times New Roman" pitchFamily="18" charset="0"/>
                        </a:rPr>
                        <a:t> </a:t>
                      </a:r>
                      <a:r>
                        <a:rPr lang="en-US" sz="2000" kern="1200" dirty="0" err="1" smtClean="0">
                          <a:solidFill>
                            <a:schemeClr val="dk1"/>
                          </a:solidFill>
                          <a:effectLst/>
                          <a:latin typeface="Times New Roman" pitchFamily="18" charset="0"/>
                          <a:ea typeface="+mn-ea"/>
                          <a:cs typeface="Times New Roman" pitchFamily="18" charset="0"/>
                        </a:rPr>
                        <a:t>Bhosale</a:t>
                      </a:r>
                      <a:endParaRPr lang="en-IN" sz="2000" dirty="0">
                        <a:latin typeface="Times New Roman" pitchFamily="18" charset="0"/>
                        <a:cs typeface="Times New Roman" pitchFamily="18" charset="0"/>
                      </a:endParaRPr>
                    </a:p>
                  </a:txBody>
                  <a:tcPr marL="68580" marR="68580" marT="0" marB="0" anchor="ctr"/>
                </a:tc>
                <a:tc>
                  <a:txBody>
                    <a:bodyPr/>
                    <a:lstStyle/>
                    <a:p>
                      <a:pPr marL="457200" marR="0" indent="0" algn="l" defTabSz="914400" rtl="0" eaLnBrk="1" fontAlgn="auto" latinLnBrk="0" hangingPunct="1">
                        <a:lnSpc>
                          <a:spcPct val="150000"/>
                        </a:lnSpc>
                        <a:spcBef>
                          <a:spcPts val="0"/>
                        </a:spcBef>
                        <a:spcAft>
                          <a:spcPts val="0"/>
                        </a:spcAft>
                        <a:buClrTx/>
                        <a:buSzTx/>
                        <a:buFontTx/>
                        <a:buNone/>
                        <a:tabLst/>
                        <a:defRPr/>
                      </a:pPr>
                      <a:r>
                        <a:rPr lang="en-US" sz="2000" kern="1200" dirty="0" smtClean="0">
                          <a:solidFill>
                            <a:schemeClr val="dk1"/>
                          </a:solidFill>
                          <a:effectLst/>
                          <a:latin typeface="Times New Roman" pitchFamily="18" charset="0"/>
                          <a:ea typeface="+mn-ea"/>
                          <a:cs typeface="Times New Roman" pitchFamily="18" charset="0"/>
                        </a:rPr>
                        <a:t>Bank of Baroda</a:t>
                      </a:r>
                      <a:endParaRPr lang="en-IN" sz="2000" kern="1200" dirty="0" smtClean="0">
                        <a:solidFill>
                          <a:schemeClr val="dk1"/>
                        </a:solidFill>
                        <a:effectLst/>
                        <a:latin typeface="Times New Roman" pitchFamily="18" charset="0"/>
                        <a:ea typeface="+mn-ea"/>
                        <a:cs typeface="Times New Roman" pitchFamily="18" charset="0"/>
                      </a:endParaRPr>
                    </a:p>
                  </a:txBody>
                  <a:tcPr marL="68580" marR="68580" marT="0" marB="0" anchor="ctr"/>
                </a:tc>
              </a:tr>
              <a:tr h="389985">
                <a:tc>
                  <a:txBody>
                    <a:bodyPr/>
                    <a:lstStyle/>
                    <a:p>
                      <a:pPr marL="0" marR="0" algn="ctr">
                        <a:lnSpc>
                          <a:spcPct val="150000"/>
                        </a:lnSpc>
                        <a:spcBef>
                          <a:spcPts val="0"/>
                        </a:spcBef>
                        <a:spcAft>
                          <a:spcPts val="0"/>
                        </a:spcAft>
                      </a:pPr>
                      <a:r>
                        <a:rPr lang="en-US" sz="1600">
                          <a:latin typeface="Times New Roman" pitchFamily="18" charset="0"/>
                          <a:cs typeface="Times New Roman" pitchFamily="18" charset="0"/>
                        </a:rPr>
                        <a:t>4</a:t>
                      </a:r>
                      <a:endParaRPr lang="en-US" sz="1600" b="0">
                        <a:latin typeface="Times New Roman" pitchFamily="18" charset="0"/>
                        <a:ea typeface="Calibri"/>
                        <a:cs typeface="Times New Roman" pitchFamily="18" charset="0"/>
                      </a:endParaRPr>
                    </a:p>
                  </a:txBody>
                  <a:tcPr marL="68580" marR="68580" marT="0" marB="0" anchor="ctr"/>
                </a:tc>
                <a:tc>
                  <a:txBody>
                    <a:bodyPr/>
                    <a:lstStyle/>
                    <a:p>
                      <a:pPr algn="l">
                        <a:lnSpc>
                          <a:spcPct val="150000"/>
                        </a:lnSpc>
                      </a:pPr>
                      <a:r>
                        <a:rPr lang="en-US" sz="2000" kern="1200" dirty="0" smtClean="0">
                          <a:solidFill>
                            <a:schemeClr val="dk1"/>
                          </a:solidFill>
                          <a:effectLst/>
                          <a:latin typeface="Times New Roman" pitchFamily="18" charset="0"/>
                          <a:ea typeface="+mn-ea"/>
                          <a:cs typeface="Times New Roman" pitchFamily="18" charset="0"/>
                        </a:rPr>
                        <a:t>Mr. </a:t>
                      </a:r>
                      <a:r>
                        <a:rPr lang="en-US" sz="2000" kern="1200" dirty="0" err="1" smtClean="0">
                          <a:solidFill>
                            <a:schemeClr val="dk1"/>
                          </a:solidFill>
                          <a:effectLst/>
                          <a:latin typeface="Times New Roman" pitchFamily="18" charset="0"/>
                          <a:ea typeface="+mn-ea"/>
                          <a:cs typeface="Times New Roman" pitchFamily="18" charset="0"/>
                        </a:rPr>
                        <a:t>Sujit</a:t>
                      </a:r>
                      <a:r>
                        <a:rPr lang="en-US" sz="2000" kern="1200" dirty="0" smtClean="0">
                          <a:solidFill>
                            <a:schemeClr val="dk1"/>
                          </a:solidFill>
                          <a:effectLst/>
                          <a:latin typeface="Times New Roman" pitchFamily="18" charset="0"/>
                          <a:ea typeface="+mn-ea"/>
                          <a:cs typeface="Times New Roman" pitchFamily="18" charset="0"/>
                        </a:rPr>
                        <a:t> </a:t>
                      </a:r>
                      <a:r>
                        <a:rPr lang="en-US" sz="2000" kern="1200" dirty="0" err="1" smtClean="0">
                          <a:solidFill>
                            <a:schemeClr val="dk1"/>
                          </a:solidFill>
                          <a:effectLst/>
                          <a:latin typeface="Times New Roman" pitchFamily="18" charset="0"/>
                          <a:ea typeface="+mn-ea"/>
                          <a:cs typeface="Times New Roman" pitchFamily="18" charset="0"/>
                        </a:rPr>
                        <a:t>Gulabrao</a:t>
                      </a:r>
                      <a:r>
                        <a:rPr lang="en-US" sz="2000" kern="1200" dirty="0" smtClean="0">
                          <a:solidFill>
                            <a:schemeClr val="dk1"/>
                          </a:solidFill>
                          <a:effectLst/>
                          <a:latin typeface="Times New Roman" pitchFamily="18" charset="0"/>
                          <a:ea typeface="+mn-ea"/>
                          <a:cs typeface="Times New Roman" pitchFamily="18" charset="0"/>
                        </a:rPr>
                        <a:t> </a:t>
                      </a:r>
                      <a:r>
                        <a:rPr lang="en-US" sz="2000" kern="1200" dirty="0" err="1" smtClean="0">
                          <a:solidFill>
                            <a:schemeClr val="dk1"/>
                          </a:solidFill>
                          <a:effectLst/>
                          <a:latin typeface="Times New Roman" pitchFamily="18" charset="0"/>
                          <a:ea typeface="+mn-ea"/>
                          <a:cs typeface="Times New Roman" pitchFamily="18" charset="0"/>
                        </a:rPr>
                        <a:t>Bhosale</a:t>
                      </a:r>
                      <a:endParaRPr lang="en-IN" sz="2000" dirty="0">
                        <a:latin typeface="Times New Roman" pitchFamily="18" charset="0"/>
                        <a:cs typeface="Times New Roman" pitchFamily="18" charset="0"/>
                      </a:endParaRPr>
                    </a:p>
                  </a:txBody>
                  <a:tcPr marL="68580" marR="68580" marT="0" marB="0" anchor="ctr"/>
                </a:tc>
                <a:tc>
                  <a:txBody>
                    <a:bodyPr/>
                    <a:lstStyle/>
                    <a:p>
                      <a:pPr marL="457200" marR="0" indent="0" algn="l" defTabSz="914400" rtl="0" eaLnBrk="1" fontAlgn="auto" latinLnBrk="0" hangingPunct="1">
                        <a:lnSpc>
                          <a:spcPct val="150000"/>
                        </a:lnSpc>
                        <a:spcBef>
                          <a:spcPts val="0"/>
                        </a:spcBef>
                        <a:spcAft>
                          <a:spcPts val="0"/>
                        </a:spcAft>
                        <a:buClrTx/>
                        <a:buSzTx/>
                        <a:buFontTx/>
                        <a:buNone/>
                        <a:tabLst/>
                        <a:defRPr/>
                      </a:pPr>
                      <a:r>
                        <a:rPr lang="en-US" sz="2000" kern="1200" dirty="0" smtClean="0">
                          <a:solidFill>
                            <a:schemeClr val="dk1"/>
                          </a:solidFill>
                          <a:effectLst/>
                          <a:latin typeface="Times New Roman" pitchFamily="18" charset="0"/>
                          <a:ea typeface="+mn-ea"/>
                          <a:cs typeface="Times New Roman" pitchFamily="18" charset="0"/>
                        </a:rPr>
                        <a:t>Bank of Baroda</a:t>
                      </a:r>
                      <a:endParaRPr lang="en-IN" sz="2000" kern="1200" dirty="0" smtClean="0">
                        <a:solidFill>
                          <a:schemeClr val="dk1"/>
                        </a:solidFill>
                        <a:effectLst/>
                        <a:latin typeface="Times New Roman" pitchFamily="18" charset="0"/>
                        <a:ea typeface="+mn-ea"/>
                        <a:cs typeface="Times New Roman" pitchFamily="18" charset="0"/>
                      </a:endParaRPr>
                    </a:p>
                  </a:txBody>
                  <a:tcPr marL="68580" marR="68580" marT="0" marB="0" anchor="ctr"/>
                </a:tc>
              </a:tr>
            </a:tbl>
          </a:graphicData>
        </a:graphic>
      </p:graphicFrame>
      <p:sp>
        <p:nvSpPr>
          <p:cNvPr id="3" name="Rectangle 2"/>
          <p:cNvSpPr/>
          <p:nvPr/>
        </p:nvSpPr>
        <p:spPr>
          <a:xfrm>
            <a:off x="228600" y="4495801"/>
            <a:ext cx="6324600" cy="1477328"/>
          </a:xfrm>
          <a:prstGeom prst="rect">
            <a:avLst/>
          </a:prstGeom>
        </p:spPr>
        <p:txBody>
          <a:bodyPr wrap="square">
            <a:spAutoFit/>
          </a:bodyPr>
          <a:lstStyle/>
          <a:p>
            <a:pPr algn="just">
              <a:lnSpc>
                <a:spcPct val="150000"/>
              </a:lnSpc>
            </a:pPr>
            <a:r>
              <a:rPr lang="en-IN" dirty="0" smtClean="0"/>
              <a:t>	</a:t>
            </a:r>
            <a:r>
              <a:rPr lang="en-IN" sz="2000" dirty="0" smtClean="0">
                <a:latin typeface="Times New Roman" pitchFamily="18" charset="0"/>
                <a:cs typeface="Times New Roman" pitchFamily="18" charset="0"/>
              </a:rPr>
              <a:t>Above </a:t>
            </a:r>
            <a:r>
              <a:rPr lang="en-IN" sz="2000" dirty="0">
                <a:latin typeface="Times New Roman" pitchFamily="18" charset="0"/>
                <a:cs typeface="Times New Roman" pitchFamily="18" charset="0"/>
              </a:rPr>
              <a:t>students were selected </a:t>
            </a:r>
            <a:r>
              <a:rPr lang="en-IN" sz="2000" dirty="0" smtClean="0">
                <a:latin typeface="Times New Roman" pitchFamily="18" charset="0"/>
                <a:cs typeface="Times New Roman" pitchFamily="18" charset="0"/>
              </a:rPr>
              <a:t>in Banking sector in different nationalised banks through IBPS Examination  as a </a:t>
            </a:r>
            <a:r>
              <a:rPr lang="en-IN" sz="2000" b="1" dirty="0" smtClean="0">
                <a:latin typeface="Times New Roman" pitchFamily="18" charset="0"/>
                <a:cs typeface="Times New Roman" pitchFamily="18" charset="0"/>
              </a:rPr>
              <a:t>Agricultural Field Officer.</a:t>
            </a:r>
            <a:endParaRPr lang="en-IN" b="1" dirty="0">
              <a:latin typeface="Times New Roman" pitchFamily="18" charset="0"/>
              <a:cs typeface="Times New Roman" pitchFamily="18" charset="0"/>
            </a:endParaRPr>
          </a:p>
        </p:txBody>
      </p:sp>
      <p:sp>
        <p:nvSpPr>
          <p:cNvPr id="5" name="TextBox 4"/>
          <p:cNvSpPr txBox="1"/>
          <p:nvPr/>
        </p:nvSpPr>
        <p:spPr>
          <a:xfrm>
            <a:off x="228600" y="990600"/>
            <a:ext cx="6400800" cy="677108"/>
          </a:xfrm>
          <a:prstGeom prst="rect">
            <a:avLst/>
          </a:prstGeom>
          <a:noFill/>
        </p:spPr>
        <p:txBody>
          <a:bodyPr wrap="square" rtlCol="0">
            <a:spAutoFit/>
          </a:bodyPr>
          <a:lstStyle/>
          <a:p>
            <a:pPr lvl="0" algn="ctr"/>
            <a:r>
              <a:rPr lang="en-US" sz="2000" b="1" dirty="0">
                <a:solidFill>
                  <a:srgbClr val="C00000"/>
                </a:solidFill>
                <a:latin typeface="Times New Roman" pitchFamily="18" charset="0"/>
                <a:cs typeface="Times New Roman" pitchFamily="18" charset="0"/>
              </a:rPr>
              <a:t>Success of students in Banking (Agricultural field officer)</a:t>
            </a:r>
            <a:endParaRPr lang="en-IN" dirty="0">
              <a:solidFill>
                <a:srgbClr val="C00000"/>
              </a:solidFill>
              <a:latin typeface="Times New Roman" pitchFamily="18" charset="0"/>
              <a:cs typeface="Times New Roman" pitchFamily="18" charset="0"/>
            </a:endParaRPr>
          </a:p>
          <a:p>
            <a:endParaRPr lang="en-IN" dirty="0">
              <a:solidFill>
                <a:srgbClr val="C00000"/>
              </a:solidFill>
            </a:endParaRPr>
          </a:p>
        </p:txBody>
      </p:sp>
    </p:spTree>
    <p:extLst>
      <p:ext uri="{BB962C8B-B14F-4D97-AF65-F5344CB8AC3E}">
        <p14:creationId xmlns:p14="http://schemas.microsoft.com/office/powerpoint/2010/main" xmlns="" val="368640017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600" b="1" dirty="0">
                <a:solidFill>
                  <a:schemeClr val="bg1"/>
                </a:solidFill>
                <a:latin typeface="Trebuchet MS" pitchFamily="34" charset="0"/>
              </a:rPr>
              <a:t>ANNUAL REPORT: PLACEMENT </a:t>
            </a:r>
            <a:r>
              <a:rPr lang="en-US" sz="1600" b="1" dirty="0" smtClean="0">
                <a:solidFill>
                  <a:schemeClr val="bg1"/>
                </a:solidFill>
                <a:latin typeface="Trebuchet MS" pitchFamily="34" charset="0"/>
              </a:rPr>
              <a:t>CELL-2018-19</a:t>
            </a:r>
            <a:endParaRPr lang="en-US" sz="1600" b="1" dirty="0">
              <a:solidFill>
                <a:schemeClr val="bg1"/>
              </a:solidFill>
              <a:latin typeface="Trebuchet MS" pitchFamily="34" charset="0"/>
            </a:endParaRPr>
          </a:p>
        </p:txBody>
      </p:sp>
      <p:sp>
        <p:nvSpPr>
          <p:cNvPr id="20" name="Slide Number Placeholder 19"/>
          <p:cNvSpPr>
            <a:spLocks noGrp="1"/>
          </p:cNvSpPr>
          <p:nvPr>
            <p:ph type="sldNum" sz="quarter" idx="12"/>
          </p:nvPr>
        </p:nvSpPr>
        <p:spPr>
          <a:xfrm>
            <a:off x="5029200" y="8382000"/>
            <a:ext cx="1600200" cy="486833"/>
          </a:xfrm>
        </p:spPr>
        <p:txBody>
          <a:bodyPr/>
          <a:lstStyle/>
          <a:p>
            <a:fld id="{B6F15528-21DE-4FAA-801E-634DDDAF4B2B}" type="slidenum">
              <a:rPr lang="en-US" smtClean="0"/>
              <a:pPr/>
              <a:t>9</a:t>
            </a:fld>
            <a:endParaRPr lang="en-US"/>
          </a:p>
        </p:txBody>
      </p:sp>
      <p:pic>
        <p:nvPicPr>
          <p:cNvPr id="11" name="Picture 5" descr="H:\Agri Logo White.png"/>
          <p:cNvPicPr>
            <a:picLocks noChangeAspect="1" noChangeArrowheads="1"/>
          </p:cNvPicPr>
          <p:nvPr/>
        </p:nvPicPr>
        <p:blipFill>
          <a:blip r:embed="rId3" cstate="print"/>
          <a:srcRect/>
          <a:stretch>
            <a:fillRect/>
          </a:stretch>
        </p:blipFill>
        <p:spPr bwMode="auto">
          <a:xfrm>
            <a:off x="76200" y="76200"/>
            <a:ext cx="887692" cy="369395"/>
          </a:xfrm>
          <a:prstGeom prst="rect">
            <a:avLst/>
          </a:prstGeom>
          <a:noFill/>
        </p:spPr>
      </p:pic>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3" name="TextBox 2"/>
          <p:cNvSpPr txBox="1"/>
          <p:nvPr/>
        </p:nvSpPr>
        <p:spPr>
          <a:xfrm>
            <a:off x="914400" y="762001"/>
            <a:ext cx="5410200" cy="646331"/>
          </a:xfrm>
          <a:prstGeom prst="rect">
            <a:avLst/>
          </a:prstGeom>
          <a:noFill/>
        </p:spPr>
        <p:txBody>
          <a:bodyPr wrap="square" rtlCol="0">
            <a:spAutoFit/>
          </a:bodyPr>
          <a:lstStyle/>
          <a:p>
            <a:pPr algn="ctr"/>
            <a:r>
              <a:rPr lang="en-US" b="1" dirty="0">
                <a:solidFill>
                  <a:srgbClr val="C00000"/>
                </a:solidFill>
                <a:latin typeface="Times New Roman" pitchFamily="18" charset="0"/>
                <a:cs typeface="Times New Roman" pitchFamily="18" charset="0"/>
              </a:rPr>
              <a:t>Success in </a:t>
            </a:r>
            <a:r>
              <a:rPr lang="en-US" b="1" dirty="0" err="1">
                <a:solidFill>
                  <a:srgbClr val="C00000"/>
                </a:solidFill>
                <a:latin typeface="Times New Roman" pitchFamily="18" charset="0"/>
                <a:cs typeface="Times New Roman" pitchFamily="18" charset="0"/>
              </a:rPr>
              <a:t>Avishkar</a:t>
            </a:r>
            <a:r>
              <a:rPr lang="en-US" b="1" dirty="0">
                <a:solidFill>
                  <a:srgbClr val="C00000"/>
                </a:solidFill>
                <a:latin typeface="Times New Roman" pitchFamily="18" charset="0"/>
                <a:cs typeface="Times New Roman" pitchFamily="18" charset="0"/>
              </a:rPr>
              <a:t> –2018</a:t>
            </a:r>
            <a:endParaRPr lang="en-IN" dirty="0">
              <a:solidFill>
                <a:srgbClr val="C00000"/>
              </a:solidFill>
              <a:latin typeface="Times New Roman" pitchFamily="18" charset="0"/>
              <a:cs typeface="Times New Roman" pitchFamily="18" charset="0"/>
            </a:endParaRPr>
          </a:p>
          <a:p>
            <a:endParaRPr lang="en-IN" dirty="0"/>
          </a:p>
        </p:txBody>
      </p:sp>
      <p:pic>
        <p:nvPicPr>
          <p:cNvPr id="9" name="Picture 8" descr="H:\Action Taken Report(Updated)\NET Certificate\WhatsApp Image 2019-06-29 at 5.39.51 PM.jpeg"/>
          <p:cNvPicPr/>
          <p:nvPr/>
        </p:nvPicPr>
        <p:blipFill rotWithShape="1">
          <a:blip r:embed="rId4"/>
          <a:srcRect l="12977" t="6205" r="17276" b="5529"/>
          <a:stretch/>
        </p:blipFill>
        <p:spPr bwMode="auto">
          <a:xfrm>
            <a:off x="817132" y="1085165"/>
            <a:ext cx="5411098" cy="2690334"/>
          </a:xfrm>
          <a:prstGeom prst="rect">
            <a:avLst/>
          </a:prstGeom>
          <a:noFill/>
          <a:ln w="9525">
            <a:solidFill>
              <a:srgbClr val="C00000"/>
            </a:solidFill>
            <a:miter lim="800000"/>
            <a:headEnd/>
            <a:tailEnd/>
          </a:ln>
        </p:spPr>
      </p:pic>
      <p:sp>
        <p:nvSpPr>
          <p:cNvPr id="4" name="TextBox 3"/>
          <p:cNvSpPr txBox="1"/>
          <p:nvPr/>
        </p:nvSpPr>
        <p:spPr>
          <a:xfrm>
            <a:off x="685800" y="3775499"/>
            <a:ext cx="5542430" cy="1231106"/>
          </a:xfrm>
          <a:prstGeom prst="rect">
            <a:avLst/>
          </a:prstGeom>
          <a:noFill/>
        </p:spPr>
        <p:txBody>
          <a:bodyPr wrap="square" rtlCol="0">
            <a:spAutoFit/>
          </a:bodyPr>
          <a:lstStyle/>
          <a:p>
            <a:pPr algn="ctr">
              <a:lnSpc>
                <a:spcPct val="150000"/>
              </a:lnSpc>
            </a:pPr>
            <a:r>
              <a:rPr lang="en-US" sz="1400" b="1" dirty="0">
                <a:latin typeface="Times New Roman" pitchFamily="18" charset="0"/>
                <a:cs typeface="Times New Roman" pitchFamily="18" charset="0"/>
              </a:rPr>
              <a:t>Ms. </a:t>
            </a:r>
            <a:r>
              <a:rPr lang="en-US" sz="1400" b="1" dirty="0" err="1">
                <a:latin typeface="Times New Roman" pitchFamily="18" charset="0"/>
                <a:cs typeface="Times New Roman" pitchFamily="18" charset="0"/>
              </a:rPr>
              <a:t>Snehal</a:t>
            </a:r>
            <a:r>
              <a:rPr lang="en-US" sz="1400" b="1" dirty="0">
                <a:latin typeface="Times New Roman" pitchFamily="18" charset="0"/>
                <a:cs typeface="Times New Roman" pitchFamily="18" charset="0"/>
              </a:rPr>
              <a:t> </a:t>
            </a:r>
            <a:r>
              <a:rPr lang="en-US" sz="1400" b="1" dirty="0" err="1">
                <a:latin typeface="Times New Roman" pitchFamily="18" charset="0"/>
                <a:cs typeface="Times New Roman" pitchFamily="18" charset="0"/>
              </a:rPr>
              <a:t>Thorat</a:t>
            </a:r>
            <a:r>
              <a:rPr lang="en-US" sz="1400" b="1" dirty="0">
                <a:latin typeface="Times New Roman" pitchFamily="18" charset="0"/>
                <a:cs typeface="Times New Roman" pitchFamily="18" charset="0"/>
              </a:rPr>
              <a:t> </a:t>
            </a:r>
            <a:r>
              <a:rPr lang="en-US" sz="1400" dirty="0">
                <a:latin typeface="Times New Roman" pitchFamily="18" charset="0"/>
                <a:cs typeface="Times New Roman" pitchFamily="18" charset="0"/>
              </a:rPr>
              <a:t>receiving first prize and Awarded with </a:t>
            </a:r>
            <a:r>
              <a:rPr lang="en-US" sz="1400" dirty="0" err="1">
                <a:latin typeface="Times New Roman" pitchFamily="18" charset="0"/>
                <a:cs typeface="Times New Roman" pitchFamily="18" charset="0"/>
              </a:rPr>
              <a:t>Avishkar</a:t>
            </a:r>
            <a:r>
              <a:rPr lang="en-US" sz="1400" dirty="0">
                <a:latin typeface="Times New Roman" pitchFamily="18" charset="0"/>
                <a:cs typeface="Times New Roman" pitchFamily="18" charset="0"/>
              </a:rPr>
              <a:t> Fellowship </a:t>
            </a:r>
            <a:r>
              <a:rPr lang="en-US" sz="1400" dirty="0" err="1">
                <a:latin typeface="Times New Roman" pitchFamily="18" charset="0"/>
                <a:cs typeface="Times New Roman" pitchFamily="18" charset="0"/>
              </a:rPr>
              <a:t>Rs</a:t>
            </a:r>
            <a:r>
              <a:rPr lang="en-US" sz="1400" dirty="0">
                <a:latin typeface="Times New Roman" pitchFamily="18" charset="0"/>
                <a:cs typeface="Times New Roman" pitchFamily="18" charset="0"/>
              </a:rPr>
              <a:t>. 3000/month for 10 months.</a:t>
            </a:r>
            <a:endParaRPr lang="en-IN" sz="1400" dirty="0">
              <a:latin typeface="Times New Roman" pitchFamily="18" charset="0"/>
              <a:cs typeface="Times New Roman" pitchFamily="18" charset="0"/>
            </a:endParaRPr>
          </a:p>
          <a:p>
            <a:r>
              <a:rPr lang="en-US" sz="1400" dirty="0">
                <a:latin typeface="Times New Roman" pitchFamily="18" charset="0"/>
                <a:cs typeface="Times New Roman" pitchFamily="18" charset="0"/>
              </a:rPr>
              <a:t> </a:t>
            </a:r>
            <a:endParaRPr lang="en-IN" sz="1400" dirty="0">
              <a:latin typeface="Times New Roman" pitchFamily="18" charset="0"/>
              <a:cs typeface="Times New Roman" pitchFamily="18" charset="0"/>
            </a:endParaRPr>
          </a:p>
          <a:p>
            <a:endParaRPr lang="en-IN" dirty="0"/>
          </a:p>
        </p:txBody>
      </p:sp>
      <p:sp>
        <p:nvSpPr>
          <p:cNvPr id="5" name="TextBox 4"/>
          <p:cNvSpPr txBox="1"/>
          <p:nvPr/>
        </p:nvSpPr>
        <p:spPr>
          <a:xfrm>
            <a:off x="228600" y="4495800"/>
            <a:ext cx="5999630" cy="1200329"/>
          </a:xfrm>
          <a:prstGeom prst="rect">
            <a:avLst/>
          </a:prstGeom>
          <a:noFill/>
        </p:spPr>
        <p:txBody>
          <a:bodyPr wrap="square" rtlCol="0">
            <a:spAutoFit/>
          </a:bodyPr>
          <a:lstStyle/>
          <a:p>
            <a:pPr algn="ctr"/>
            <a:r>
              <a:rPr lang="en-US" b="1" dirty="0" smtClean="0">
                <a:solidFill>
                  <a:srgbClr val="C00000"/>
                </a:solidFill>
                <a:latin typeface="Times New Roman" pitchFamily="18" charset="0"/>
                <a:cs typeface="Times New Roman" pitchFamily="18" charset="0"/>
              </a:rPr>
              <a:t>   Success </a:t>
            </a:r>
            <a:r>
              <a:rPr lang="en-US" b="1" dirty="0">
                <a:solidFill>
                  <a:srgbClr val="C00000"/>
                </a:solidFill>
                <a:latin typeface="Times New Roman" pitchFamily="18" charset="0"/>
                <a:cs typeface="Times New Roman" pitchFamily="18" charset="0"/>
              </a:rPr>
              <a:t>in ‘Inter Collegiate Research </a:t>
            </a:r>
            <a:r>
              <a:rPr lang="en-US" b="1" dirty="0" smtClean="0">
                <a:solidFill>
                  <a:srgbClr val="C00000"/>
                </a:solidFill>
                <a:latin typeface="Times New Roman" pitchFamily="18" charset="0"/>
                <a:cs typeface="Times New Roman" pitchFamily="18" charset="0"/>
              </a:rPr>
              <a:t>Festival’ </a:t>
            </a:r>
            <a:r>
              <a:rPr lang="en-US" b="1" dirty="0" err="1" smtClean="0">
                <a:solidFill>
                  <a:srgbClr val="C00000"/>
                </a:solidFill>
                <a:latin typeface="Times New Roman" pitchFamily="18" charset="0"/>
                <a:cs typeface="Times New Roman" pitchFamily="18" charset="0"/>
              </a:rPr>
              <a:t>Avishkar</a:t>
            </a:r>
            <a:r>
              <a:rPr lang="en-US" b="1" dirty="0" smtClean="0">
                <a:solidFill>
                  <a:srgbClr val="C00000"/>
                </a:solidFill>
                <a:latin typeface="Times New Roman" pitchFamily="18" charset="0"/>
                <a:cs typeface="Times New Roman" pitchFamily="18" charset="0"/>
              </a:rPr>
              <a:t> </a:t>
            </a:r>
            <a:r>
              <a:rPr lang="en-US" b="1" dirty="0">
                <a:solidFill>
                  <a:srgbClr val="C00000"/>
                </a:solidFill>
                <a:latin typeface="Times New Roman" pitchFamily="18" charset="0"/>
                <a:cs typeface="Times New Roman" pitchFamily="18" charset="0"/>
              </a:rPr>
              <a:t>– 2018</a:t>
            </a:r>
            <a:endParaRPr lang="en-IN" dirty="0">
              <a:solidFill>
                <a:srgbClr val="C00000"/>
              </a:solidFill>
              <a:latin typeface="Times New Roman" pitchFamily="18" charset="0"/>
              <a:cs typeface="Times New Roman" pitchFamily="18" charset="0"/>
            </a:endParaRPr>
          </a:p>
          <a:p>
            <a:pPr algn="ctr"/>
            <a:r>
              <a:rPr lang="en-US" b="1" dirty="0">
                <a:solidFill>
                  <a:srgbClr val="C00000"/>
                </a:solidFill>
                <a:latin typeface="Times New Roman" pitchFamily="18" charset="0"/>
                <a:cs typeface="Times New Roman" pitchFamily="18" charset="0"/>
              </a:rPr>
              <a:t>Held at Post Graduate Institute, MPKV., </a:t>
            </a:r>
            <a:r>
              <a:rPr lang="en-US" b="1" dirty="0" err="1">
                <a:solidFill>
                  <a:srgbClr val="C00000"/>
                </a:solidFill>
                <a:latin typeface="Times New Roman" pitchFamily="18" charset="0"/>
                <a:cs typeface="Times New Roman" pitchFamily="18" charset="0"/>
              </a:rPr>
              <a:t>Rahuri</a:t>
            </a:r>
            <a:endParaRPr lang="en-IN" dirty="0">
              <a:solidFill>
                <a:srgbClr val="C00000"/>
              </a:solidFill>
              <a:latin typeface="Times New Roman" pitchFamily="18" charset="0"/>
              <a:cs typeface="Times New Roman" pitchFamily="18" charset="0"/>
            </a:endParaRPr>
          </a:p>
          <a:p>
            <a:pPr algn="ctr"/>
            <a:r>
              <a:rPr lang="en-IN" dirty="0" smtClean="0">
                <a:solidFill>
                  <a:srgbClr val="C00000"/>
                </a:solidFill>
                <a:latin typeface="Times New Roman" pitchFamily="18" charset="0"/>
                <a:cs typeface="Times New Roman" pitchFamily="18" charset="0"/>
              </a:rPr>
              <a:t>  </a:t>
            </a:r>
            <a:endParaRPr lang="en-IN" dirty="0">
              <a:solidFill>
                <a:srgbClr val="C00000"/>
              </a:solidFill>
              <a:latin typeface="Times New Roman" pitchFamily="18" charset="0"/>
              <a:cs typeface="Times New Roman" pitchFamily="18" charset="0"/>
            </a:endParaRPr>
          </a:p>
        </p:txBody>
      </p:sp>
      <p:pic>
        <p:nvPicPr>
          <p:cNvPr id="15" name="Picture 14" descr="C:\Users\sony\Desktop\Avishkar\WhatsApp Image 2018-12-29 at 12.53.25 PM.jpeg"/>
          <p:cNvPicPr/>
          <p:nvPr/>
        </p:nvPicPr>
        <p:blipFill>
          <a:blip r:embed="rId5"/>
          <a:srcRect l="5844" t="16250" r="6493" b="22500"/>
          <a:stretch>
            <a:fillRect/>
          </a:stretch>
        </p:blipFill>
        <p:spPr bwMode="auto">
          <a:xfrm>
            <a:off x="726588" y="5388352"/>
            <a:ext cx="5404823" cy="2690334"/>
          </a:xfrm>
          <a:prstGeom prst="rect">
            <a:avLst/>
          </a:prstGeom>
          <a:noFill/>
          <a:ln>
            <a:solidFill>
              <a:sysClr val="windowText" lastClr="000000"/>
            </a:solidFill>
          </a:ln>
        </p:spPr>
      </p:pic>
      <p:sp>
        <p:nvSpPr>
          <p:cNvPr id="6" name="TextBox 5"/>
          <p:cNvSpPr txBox="1"/>
          <p:nvPr/>
        </p:nvSpPr>
        <p:spPr>
          <a:xfrm>
            <a:off x="520046" y="8153400"/>
            <a:ext cx="5708184" cy="584775"/>
          </a:xfrm>
          <a:prstGeom prst="rect">
            <a:avLst/>
          </a:prstGeom>
          <a:noFill/>
        </p:spPr>
        <p:txBody>
          <a:bodyPr wrap="square" rtlCol="0">
            <a:spAutoFit/>
          </a:bodyPr>
          <a:lstStyle/>
          <a:p>
            <a:pPr algn="ctr"/>
            <a:r>
              <a:rPr lang="en-US" sz="1400" b="1" dirty="0">
                <a:latin typeface="Times New Roman" pitchFamily="18" charset="0"/>
                <a:cs typeface="Times New Roman" pitchFamily="18" charset="0"/>
              </a:rPr>
              <a:t>Ms. </a:t>
            </a:r>
            <a:r>
              <a:rPr lang="en-US" sz="1400" b="1" dirty="0" err="1">
                <a:latin typeface="Times New Roman" pitchFamily="18" charset="0"/>
                <a:cs typeface="Times New Roman" pitchFamily="18" charset="0"/>
              </a:rPr>
              <a:t>Snehal</a:t>
            </a:r>
            <a:r>
              <a:rPr lang="en-US" sz="1400" b="1" dirty="0">
                <a:latin typeface="Times New Roman" pitchFamily="18" charset="0"/>
                <a:cs typeface="Times New Roman" pitchFamily="18" charset="0"/>
              </a:rPr>
              <a:t> </a:t>
            </a:r>
            <a:r>
              <a:rPr lang="en-US" sz="1400" b="1" dirty="0" err="1">
                <a:latin typeface="Times New Roman" pitchFamily="18" charset="0"/>
                <a:cs typeface="Times New Roman" pitchFamily="18" charset="0"/>
              </a:rPr>
              <a:t>Thorat</a:t>
            </a:r>
            <a:r>
              <a:rPr lang="en-US" sz="1400" b="1" dirty="0">
                <a:latin typeface="Times New Roman" pitchFamily="18" charset="0"/>
                <a:cs typeface="Times New Roman" pitchFamily="18" charset="0"/>
              </a:rPr>
              <a:t>, Ms. </a:t>
            </a:r>
            <a:r>
              <a:rPr lang="en-US" sz="1400" b="1" dirty="0" err="1">
                <a:latin typeface="Times New Roman" pitchFamily="18" charset="0"/>
                <a:cs typeface="Times New Roman" pitchFamily="18" charset="0"/>
              </a:rPr>
              <a:t>Snehal</a:t>
            </a:r>
            <a:r>
              <a:rPr lang="en-US" sz="1400" b="1" dirty="0">
                <a:latin typeface="Times New Roman" pitchFamily="18" charset="0"/>
                <a:cs typeface="Times New Roman" pitchFamily="18" charset="0"/>
              </a:rPr>
              <a:t> </a:t>
            </a:r>
            <a:r>
              <a:rPr lang="en-US" sz="1400" b="1" dirty="0" err="1">
                <a:latin typeface="Times New Roman" pitchFamily="18" charset="0"/>
                <a:cs typeface="Times New Roman" pitchFamily="18" charset="0"/>
              </a:rPr>
              <a:t>Gawade</a:t>
            </a:r>
            <a:r>
              <a:rPr lang="en-US" sz="1400" b="1" dirty="0">
                <a:latin typeface="Times New Roman" pitchFamily="18" charset="0"/>
                <a:cs typeface="Times New Roman" pitchFamily="18" charset="0"/>
              </a:rPr>
              <a:t> </a:t>
            </a:r>
            <a:endParaRPr lang="en-IN" sz="1400" dirty="0">
              <a:latin typeface="Times New Roman" pitchFamily="18" charset="0"/>
              <a:cs typeface="Times New Roman" pitchFamily="18" charset="0"/>
            </a:endParaRPr>
          </a:p>
          <a:p>
            <a:pPr algn="ctr"/>
            <a:r>
              <a:rPr lang="en-US" sz="1400" dirty="0">
                <a:latin typeface="Times New Roman" pitchFamily="18" charset="0"/>
                <a:cs typeface="Times New Roman" pitchFamily="18" charset="0"/>
              </a:rPr>
              <a:t>with Dr. P. A. </a:t>
            </a:r>
            <a:r>
              <a:rPr lang="en-US" sz="1400" dirty="0" err="1">
                <a:latin typeface="Times New Roman" pitchFamily="18" charset="0"/>
                <a:cs typeface="Times New Roman" pitchFamily="18" charset="0"/>
              </a:rPr>
              <a:t>Turbatmath</a:t>
            </a:r>
            <a:r>
              <a:rPr lang="en-US" sz="1400" dirty="0">
                <a:latin typeface="Times New Roman" pitchFamily="18" charset="0"/>
                <a:cs typeface="Times New Roman" pitchFamily="18" charset="0"/>
              </a:rPr>
              <a:t>, Associate Dean, (PGI) MPKV., </a:t>
            </a:r>
            <a:r>
              <a:rPr lang="en-US" dirty="0" err="1"/>
              <a:t>Rahuri</a:t>
            </a:r>
            <a:endParaRPr lang="en-IN" dirty="0"/>
          </a:p>
        </p:txBody>
      </p:sp>
    </p:spTree>
    <p:extLst>
      <p:ext uri="{BB962C8B-B14F-4D97-AF65-F5344CB8AC3E}">
        <p14:creationId xmlns:p14="http://schemas.microsoft.com/office/powerpoint/2010/main" xmlns="" val="166020246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800" b="1" dirty="0" smtClean="0">
                <a:solidFill>
                  <a:schemeClr val="bg1"/>
                </a:solidFill>
                <a:latin typeface="Times New Roman" pitchFamily="18" charset="0"/>
                <a:cs typeface="Times New Roman" pitchFamily="18" charset="0"/>
              </a:rPr>
              <a:t>ANNUAL REPORT: PLACEMENT CELL-2018-19</a:t>
            </a:r>
            <a:endParaRPr lang="en-US" sz="1800" b="1" dirty="0">
              <a:solidFill>
                <a:schemeClr val="bg1"/>
              </a:solidFill>
              <a:latin typeface="Times New Roman" pitchFamily="18" charset="0"/>
              <a:cs typeface="Times New Roman" pitchFamily="18" charset="0"/>
            </a:endParaRPr>
          </a:p>
        </p:txBody>
      </p:sp>
      <p:sp>
        <p:nvSpPr>
          <p:cNvPr id="20" name="Slide Number Placeholder 19"/>
          <p:cNvSpPr>
            <a:spLocks noGrp="1"/>
          </p:cNvSpPr>
          <p:nvPr>
            <p:ph type="sldNum" sz="quarter" idx="12"/>
          </p:nvPr>
        </p:nvSpPr>
        <p:spPr>
          <a:xfrm>
            <a:off x="5029200" y="8382000"/>
            <a:ext cx="1600200" cy="486833"/>
          </a:xfrm>
        </p:spPr>
        <p:txBody>
          <a:bodyPr/>
          <a:lstStyle/>
          <a:p>
            <a:fld id="{B6F15528-21DE-4FAA-801E-634DDDAF4B2B}" type="slidenum">
              <a:rPr lang="en-US" smtClean="0"/>
              <a:pPr/>
              <a:t>10</a:t>
            </a:fld>
            <a:endParaRPr lang="en-US"/>
          </a:p>
        </p:txBody>
      </p:sp>
      <p:pic>
        <p:nvPicPr>
          <p:cNvPr id="11" name="Picture 5" descr="H:\Agri Logo White.png"/>
          <p:cNvPicPr>
            <a:picLocks noChangeAspect="1" noChangeArrowheads="1"/>
          </p:cNvPicPr>
          <p:nvPr/>
        </p:nvPicPr>
        <p:blipFill>
          <a:blip r:embed="rId3" cstate="print"/>
          <a:srcRect/>
          <a:stretch>
            <a:fillRect/>
          </a:stretch>
        </p:blipFill>
        <p:spPr bwMode="auto">
          <a:xfrm>
            <a:off x="76200" y="76200"/>
            <a:ext cx="887692" cy="369395"/>
          </a:xfrm>
          <a:prstGeom prst="rect">
            <a:avLst/>
          </a:prstGeom>
          <a:noFill/>
        </p:spPr>
      </p:pic>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pic>
        <p:nvPicPr>
          <p:cNvPr id="3075" name="Picture 3"/>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1676400" y="2500298"/>
            <a:ext cx="4016188" cy="332227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99990160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800" b="1" dirty="0" smtClean="0">
                <a:solidFill>
                  <a:schemeClr val="bg1"/>
                </a:solidFill>
                <a:latin typeface="Trebuchet MS" pitchFamily="34" charset="0"/>
              </a:rPr>
              <a:t>ANNUAL REPORT: PLACEMENT CELL-2018-19</a:t>
            </a:r>
            <a:endParaRPr lang="en-US" sz="1800" b="1" dirty="0">
              <a:solidFill>
                <a:schemeClr val="bg1"/>
              </a:solidFill>
              <a:latin typeface="Trebuchet MS" pitchFamily="34" charset="0"/>
            </a:endParaRPr>
          </a:p>
        </p:txBody>
      </p:sp>
      <p:sp>
        <p:nvSpPr>
          <p:cNvPr id="20" name="Slide Number Placeholder 19"/>
          <p:cNvSpPr>
            <a:spLocks noGrp="1"/>
          </p:cNvSpPr>
          <p:nvPr>
            <p:ph type="sldNum" sz="quarter" idx="12"/>
          </p:nvPr>
        </p:nvSpPr>
        <p:spPr>
          <a:xfrm>
            <a:off x="5029200" y="8382000"/>
            <a:ext cx="1600200" cy="486833"/>
          </a:xfrm>
        </p:spPr>
        <p:txBody>
          <a:bodyPr/>
          <a:lstStyle/>
          <a:p>
            <a:fld id="{B6F15528-21DE-4FAA-801E-634DDDAF4B2B}" type="slidenum">
              <a:rPr lang="en-US" smtClean="0"/>
              <a:pPr/>
              <a:t>11</a:t>
            </a:fld>
            <a:endParaRPr lang="en-US"/>
          </a:p>
        </p:txBody>
      </p:sp>
      <p:pic>
        <p:nvPicPr>
          <p:cNvPr id="11" name="Picture 5" descr="H:\Agri Logo White.png"/>
          <p:cNvPicPr>
            <a:picLocks noChangeAspect="1" noChangeArrowheads="1"/>
          </p:cNvPicPr>
          <p:nvPr/>
        </p:nvPicPr>
        <p:blipFill>
          <a:blip r:embed="rId3" cstate="print"/>
          <a:srcRect/>
          <a:stretch>
            <a:fillRect/>
          </a:stretch>
        </p:blipFill>
        <p:spPr bwMode="auto">
          <a:xfrm>
            <a:off x="76200" y="76200"/>
            <a:ext cx="887692" cy="369395"/>
          </a:xfrm>
          <a:prstGeom prst="rect">
            <a:avLst/>
          </a:prstGeom>
          <a:noFill/>
        </p:spPr>
      </p:pic>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3" name="TextBox 2"/>
          <p:cNvSpPr txBox="1"/>
          <p:nvPr/>
        </p:nvSpPr>
        <p:spPr>
          <a:xfrm>
            <a:off x="1219200" y="3333928"/>
            <a:ext cx="5181600" cy="1200329"/>
          </a:xfrm>
          <a:prstGeom prst="rect">
            <a:avLst/>
          </a:prstGeom>
          <a:noFill/>
        </p:spPr>
        <p:txBody>
          <a:bodyPr wrap="square" rtlCol="0">
            <a:spAutoFit/>
          </a:bodyPr>
          <a:lstStyle/>
          <a:p>
            <a:r>
              <a:rPr lang="en-IN" sz="7200" b="1" dirty="0" smtClean="0">
                <a:latin typeface="Times New Roman" pitchFamily="18" charset="0"/>
                <a:cs typeface="Times New Roman" pitchFamily="18" charset="0"/>
              </a:rPr>
              <a:t>Thank You</a:t>
            </a:r>
            <a:endParaRPr lang="en-IN" sz="7200" b="1" dirty="0">
              <a:latin typeface="Times New Roman" pitchFamily="18" charset="0"/>
              <a:cs typeface="Times New Roman" pitchFamily="18" charset="0"/>
            </a:endParaRPr>
          </a:p>
        </p:txBody>
      </p:sp>
    </p:spTree>
    <p:extLst>
      <p:ext uri="{BB962C8B-B14F-4D97-AF65-F5344CB8AC3E}">
        <p14:creationId xmlns:p14="http://schemas.microsoft.com/office/powerpoint/2010/main" xmlns="" val="348640334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2827</TotalTime>
  <Words>521</Words>
  <Application>Microsoft Office PowerPoint</Application>
  <PresentationFormat>On-screen Show (4:3)</PresentationFormat>
  <Paragraphs>191</Paragraphs>
  <Slides>11</Slides>
  <Notes>11</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Office Theme</vt:lpstr>
      <vt:lpstr>Slide 1</vt:lpstr>
      <vt:lpstr>ANNUAL REPORT: PLACEMENT CELL-2018-19</vt:lpstr>
      <vt:lpstr>ANNUAL REPORT: PLACEMENT CELL-2018-19</vt:lpstr>
      <vt:lpstr>ANNUAL REPORT: PLACEMENT CELL-2018-19</vt:lpstr>
      <vt:lpstr>ANNUAL REPORT: PLACEMENT CELL-2018-19</vt:lpstr>
      <vt:lpstr>ANNUAL REPORT: PLACEMENT CELL-2018-19</vt:lpstr>
      <vt:lpstr>ANNUAL REPORT: PLACEMENT CELL-2018-19</vt:lpstr>
      <vt:lpstr>ANNUAL REPORT: PLACEMENT CELL-2018-19</vt:lpstr>
      <vt:lpstr>ANNUAL REPORT: PLACEMENT CELL-2018-19</vt:lpstr>
      <vt:lpstr>ANNUAL REPORT: PLACEMENT CELL-2018-19</vt:lpstr>
      <vt:lpstr>ANNUAL REPORT: PLACEMENT CELL-2018-19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Dr. D. Y. Patil College of    Agricultural Engineering and Technology, Talsande</dc:title>
  <dc:creator>DYP Agriculture</dc:creator>
  <cp:lastModifiedBy>Lenovo</cp:lastModifiedBy>
  <cp:revision>336</cp:revision>
  <dcterms:created xsi:type="dcterms:W3CDTF">2006-08-16T00:00:00Z</dcterms:created>
  <dcterms:modified xsi:type="dcterms:W3CDTF">2020-09-24T07:19:23Z</dcterms:modified>
</cp:coreProperties>
</file>