
<file path=[Content_Types].xml><?xml version="1.0" encoding="utf-8"?>
<Types xmlns="http://schemas.openxmlformats.org/package/2006/content-types">
  <Override PartName="/ppt/slides/slide29.xml" ContentType="application/vnd.openxmlformats-officedocument.presentationml.slide+xml"/>
  <Override PartName="/ppt/slides/slide47.xml" ContentType="application/vnd.openxmlformats-officedocument.presentationml.slide+xml"/>
  <Override PartName="/ppt/slides/slide58.xml" ContentType="application/vnd.openxmlformats-officedocument.presentationml.slide+xml"/>
  <Override PartName="/ppt/slides/slide76.xml" ContentType="application/vnd.openxmlformats-officedocument.presentationml.slide+xml"/>
  <Override PartName="/ppt/notesSlides/notesSlide2.xml" ContentType="application/vnd.openxmlformats-officedocument.presentationml.notesSlide+xml"/>
  <Override PartName="/ppt/notesSlides/notesSlide78.xml" ContentType="application/vnd.openxmlformats-officedocument.presentationml.notesSlide+xml"/>
  <Override PartName="/ppt/slides/slide4.xml" ContentType="application/vnd.openxmlformats-officedocument.presentationml.slide+xml"/>
  <Override PartName="/ppt/slides/slide18.xml" ContentType="application/vnd.openxmlformats-officedocument.presentationml.slide+xml"/>
  <Override PartName="/ppt/slides/slide36.xml" ContentType="application/vnd.openxmlformats-officedocument.presentationml.slide+xml"/>
  <Override PartName="/ppt/slides/slide54.xml" ContentType="application/vnd.openxmlformats-officedocument.presentationml.slide+xml"/>
  <Override PartName="/ppt/slides/slide65.xml" ContentType="application/vnd.openxmlformats-officedocument.presentationml.slide+xml"/>
  <Override PartName="/ppt/slideLayouts/slideLayout6.xml" ContentType="application/vnd.openxmlformats-officedocument.presentationml.slideLayout+xml"/>
  <Override PartName="/ppt/notesSlides/notesSlide38.xml" ContentType="application/vnd.openxmlformats-officedocument.presentationml.notesSlide+xml"/>
  <Override PartName="/ppt/notesSlides/notesSlide49.xml" ContentType="application/vnd.openxmlformats-officedocument.presentationml.notesSlide+xml"/>
  <Override PartName="/ppt/notesSlides/notesSlide67.xml" ContentType="application/vnd.openxmlformats-officedocument.presentationml.notesSlide+xml"/>
  <Override PartName="/ppt/slides/slide25.xml" ContentType="application/vnd.openxmlformats-officedocument.presentationml.slide+xml"/>
  <Override PartName="/ppt/slides/slide43.xml" ContentType="application/vnd.openxmlformats-officedocument.presentationml.slide+xml"/>
  <Override PartName="/ppt/slides/slide7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notesSlides/notesSlide27.xml" ContentType="application/vnd.openxmlformats-officedocument.presentationml.notesSlide+xml"/>
  <Override PartName="/ppt/notesSlides/notesSlide45.xml" ContentType="application/vnd.openxmlformats-officedocument.presentationml.notesSlide+xml"/>
  <Override PartName="/ppt/notesSlides/notesSlide56.xml" ContentType="application/vnd.openxmlformats-officedocument.presentationml.notesSlide+xml"/>
  <Override PartName="/ppt/notesSlides/notesSlide74.xml" ContentType="application/vnd.openxmlformats-officedocument.presentationml.notesSlide+xml"/>
  <Default Extension="xml" ContentType="application/xml"/>
  <Override PartName="/ppt/slides/slide14.xml" ContentType="application/vnd.openxmlformats-officedocument.presentationml.slide+xml"/>
  <Override PartName="/ppt/slides/slide32.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notesMasters/notesMaster1.xml" ContentType="application/vnd.openxmlformats-officedocument.presentationml.notesMaster+xml"/>
  <Override PartName="/ppt/notesSlides/notesSlide16.xml" ContentType="application/vnd.openxmlformats-officedocument.presentationml.notesSlide+xml"/>
  <Override PartName="/ppt/notesSlides/notesSlide34.xml" ContentType="application/vnd.openxmlformats-officedocument.presentationml.notesSlide+xml"/>
  <Override PartName="/ppt/notesSlides/notesSlide63.xml" ContentType="application/vnd.openxmlformats-officedocument.presentationml.notesSlide+xml"/>
  <Override PartName="/ppt/slides/slide1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notesSlides/notesSlide23.xml" ContentType="application/vnd.openxmlformats-officedocument.presentationml.notesSlide+xml"/>
  <Override PartName="/ppt/notesSlides/notesSlide41.xml" ContentType="application/vnd.openxmlformats-officedocument.presentationml.notesSlide+xml"/>
  <Override PartName="/ppt/notesSlides/notesSlide52.xml" ContentType="application/vnd.openxmlformats-officedocument.presentationml.notesSlide+xml"/>
  <Override PartName="/ppt/notesSlides/notesSlide70.xml" ContentType="application/vnd.openxmlformats-officedocument.presentationml.notesSlide+xml"/>
  <Override PartName="/ppt/notesSlides/notesSlide12.xml" ContentType="application/vnd.openxmlformats-officedocument.presentationml.notesSlide+xml"/>
  <Override PartName="/ppt/notesSlides/notesSlide30.xml" ContentType="application/vnd.openxmlformats-officedocument.presentationml.notesSlide+xml"/>
  <Override PartName="/ppt/notesSlides/notesSlide7.xml" ContentType="application/vnd.openxmlformats-officedocument.presentationml.notesSlide+xml"/>
  <Override PartName="/ppt/slides/slide9.xml" ContentType="application/vnd.openxmlformats-officedocument.presentationml.slide+xml"/>
  <Override PartName="/ppt/slides/slide59.xml" ContentType="application/vnd.openxmlformats-officedocument.presentationml.slide+xml"/>
  <Override PartName="/ppt/slides/slide77.xml" ContentType="application/vnd.openxmlformats-officedocument.presentationml.slide+xml"/>
  <Override PartName="/ppt/viewProps.xml" ContentType="application/vnd.openxmlformats-officedocument.presentationml.viewProps+xml"/>
  <Override PartName="/ppt/slides/slide5.xml" ContentType="application/vnd.openxmlformats-officedocument.presentationml.slide+xml"/>
  <Override PartName="/ppt/slides/slide19.xml" ContentType="application/vnd.openxmlformats-officedocument.presentationml.slide+xml"/>
  <Override PartName="/ppt/slides/slide48.xml" ContentType="application/vnd.openxmlformats-officedocument.presentationml.slide+xml"/>
  <Override PartName="/ppt/slides/slide66.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3.xml" ContentType="application/vnd.openxmlformats-officedocument.presentationml.notesSlide+xml"/>
  <Override PartName="/ppt/notesSlides/notesSlide68.xml" ContentType="application/vnd.openxmlformats-officedocument.presentationml.notesSlide+xml"/>
  <Override PartName="/ppt/notesSlides/notesSlide79.xml" ContentType="application/vnd.openxmlformats-officedocument.presentationml.notesSlide+xml"/>
  <Override PartName="/ppt/slides/slide26.xml" ContentType="application/vnd.openxmlformats-officedocument.presentationml.slide+xml"/>
  <Override PartName="/ppt/slides/slide37.xml" ContentType="application/vnd.openxmlformats-officedocument.presentationml.slide+xml"/>
  <Override PartName="/ppt/slides/slide55.xml" ContentType="application/vnd.openxmlformats-officedocument.presentationml.slide+xml"/>
  <Override PartName="/ppt/slides/slide73.xml" ContentType="application/vnd.openxmlformats-officedocument.presentationml.slide+xml"/>
  <Override PartName="/ppt/presProps.xml" ContentType="application/vnd.openxmlformats-officedocument.presentationml.presProps+xml"/>
  <Override PartName="/ppt/theme/theme2.xml" ContentType="application/vnd.openxmlformats-officedocument.theme+xml"/>
  <Override PartName="/ppt/notesSlides/notesSlide39.xml" ContentType="application/vnd.openxmlformats-officedocument.presentationml.notesSlide+xml"/>
  <Override PartName="/ppt/notesSlides/notesSlide57.xml" ContentType="application/vnd.openxmlformats-officedocument.presentationml.notesSlide+xml"/>
  <Override PartName="/ppt/slides/slide1.xml" ContentType="application/vnd.openxmlformats-officedocument.presentationml.slide+xml"/>
  <Override PartName="/ppt/slides/slide15.xml" ContentType="application/vnd.openxmlformats-officedocument.presentationml.slide+xml"/>
  <Override PartName="/ppt/slides/slide33.xml" ContentType="application/vnd.openxmlformats-officedocument.presentationml.slide+xml"/>
  <Override PartName="/ppt/slides/slide44.xml" ContentType="application/vnd.openxmlformats-officedocument.presentationml.slide+xml"/>
  <Override PartName="/ppt/slides/slide62.xml" ContentType="application/vnd.openxmlformats-officedocument.presentationml.slide+xml"/>
  <Override PartName="/ppt/slideLayouts/slideLayout3.xml" ContentType="application/vnd.openxmlformats-officedocument.presentationml.slideLayout+xml"/>
  <Override PartName="/ppt/notesSlides/notesSlide17.xml" ContentType="application/vnd.openxmlformats-officedocument.presentationml.notesSlide+xml"/>
  <Override PartName="/ppt/notesSlides/notesSlide28.xml" ContentType="application/vnd.openxmlformats-officedocument.presentationml.notesSlide+xml"/>
  <Override PartName="/ppt/notesSlides/notesSlide46.xml" ContentType="application/vnd.openxmlformats-officedocument.presentationml.notesSlide+xml"/>
  <Override PartName="/ppt/notesSlides/notesSlide64.xml" ContentType="application/vnd.openxmlformats-officedocument.presentationml.notesSlide+xml"/>
  <Override PartName="/ppt/notesSlides/notesSlide75.xml" ContentType="application/vnd.openxmlformats-officedocument.presentationml.notesSlide+xml"/>
  <Override PartName="/ppt/presentation.xml" ContentType="application/vnd.openxmlformats-officedocument.presentationml.presentation.main+xml"/>
  <Override PartName="/ppt/slides/slide22.xml" ContentType="application/vnd.openxmlformats-officedocument.presentationml.slide+xml"/>
  <Override PartName="/ppt/slides/slide51.xml" ContentType="application/vnd.openxmlformats-officedocument.presentationml.slide+xml"/>
  <Override PartName="/ppt/notesSlides/notesSlide24.xml" ContentType="application/vnd.openxmlformats-officedocument.presentationml.notesSlide+xml"/>
  <Override PartName="/ppt/notesSlides/notesSlide35.xml" ContentType="application/vnd.openxmlformats-officedocument.presentationml.notesSlide+xml"/>
  <Override PartName="/ppt/notesSlides/notesSlide53.xml" ContentType="application/vnd.openxmlformats-officedocument.presentationml.notesSlide+xml"/>
  <Override PartName="/ppt/notesSlides/notesSlide71.xml" ContentType="application/vnd.openxmlformats-officedocument.presentationml.notesSlide+xml"/>
  <Override PartName="/docProps/app.xml" ContentType="application/vnd.openxmlformats-officedocument.extended-properties+xml"/>
  <Override PartName="/ppt/slides/slide11.xml" ContentType="application/vnd.openxmlformats-officedocument.presentationml.slide+xml"/>
  <Override PartName="/ppt/slides/slide40.xml" ContentType="application/vnd.openxmlformats-officedocument.presentationml.slide+xml"/>
  <Override PartName="/ppt/notesSlides/notesSlide13.xml" ContentType="application/vnd.openxmlformats-officedocument.presentationml.notesSlide+xml"/>
  <Override PartName="/ppt/notesSlides/notesSlide42.xml" ContentType="application/vnd.openxmlformats-officedocument.presentationml.notesSlide+xml"/>
  <Override PartName="/ppt/notesSlides/notesSlide60.xml" ContentType="application/vnd.openxmlformats-officedocument.presentationml.notesSlide+xml"/>
  <Override PartName="/ppt/slideLayouts/slideLayout10.xml" ContentType="application/vnd.openxmlformats-officedocument.presentationml.slideLayout+xml"/>
  <Override PartName="/ppt/notesSlides/notesSlide8.xml" ContentType="application/vnd.openxmlformats-officedocument.presentationml.notesSlide+xml"/>
  <Override PartName="/ppt/notesSlides/notesSlide20.xml" ContentType="application/vnd.openxmlformats-officedocument.presentationml.notesSlide+xml"/>
  <Override PartName="/ppt/notesSlides/notesSlide31.xml" ContentType="application/vnd.openxmlformats-officedocument.presentationml.notesSlide+xml"/>
  <Override PartName="/ppt/slides/slide8.xml" ContentType="application/vnd.openxmlformats-officedocument.presentationml.slide+xml"/>
  <Override PartName="/ppt/slides/slide49.xml" ContentType="application/vnd.openxmlformats-officedocument.presentationml.slide+xml"/>
  <Override PartName="/ppt/slides/slide69.xml" ContentType="application/vnd.openxmlformats-officedocument.presentationml.slide+xml"/>
  <Override PartName="/ppt/slides/slide78.xml" ContentType="application/vnd.openxmlformats-officedocument.presentationml.slide+xml"/>
  <Override PartName="/ppt/notesSlides/notesSlide4.xml" ContentType="application/vnd.openxmlformats-officedocument.presentationml.notesSlid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s/slide56.xml" ContentType="application/vnd.openxmlformats-officedocument.presentationml.slide+xml"/>
  <Override PartName="/ppt/slides/slide67.xml" ContentType="application/vnd.openxmlformats-officedocument.presentationml.slide+xml"/>
  <Override PartName="/ppt/slideLayouts/slideLayout8.xml" ContentType="application/vnd.openxmlformats-officedocument.presentationml.slideLayout+xml"/>
  <Override PartName="/ppt/notesSlides/notesSlide69.xml" ContentType="application/vnd.openxmlformats-officedocument.presentationml.notesSlide+xml"/>
  <Override PartName="/ppt/slideMasters/slideMaster1.xml" ContentType="application/vnd.openxmlformats-officedocument.presentationml.slideMaster+xml"/>
  <Override PartName="/ppt/slides/slide27.xml" ContentType="application/vnd.openxmlformats-officedocument.presentationml.slide+xml"/>
  <Override PartName="/ppt/slides/slide45.xml" ContentType="application/vnd.openxmlformats-officedocument.presentationml.slide+xml"/>
  <Override PartName="/ppt/slides/slide74.xml" ContentType="application/vnd.openxmlformats-officedocument.presentationml.slide+xml"/>
  <Override PartName="/ppt/slideLayouts/slideLayout4.xml" ContentType="application/vnd.openxmlformats-officedocument.presentationml.slideLayout+xml"/>
  <Override PartName="/ppt/notesSlides/notesSlide29.xml" ContentType="application/vnd.openxmlformats-officedocument.presentationml.notesSlide+xml"/>
  <Override PartName="/ppt/notesSlides/notesSlide47.xml" ContentType="application/vnd.openxmlformats-officedocument.presentationml.notesSlide+xml"/>
  <Override PartName="/ppt/notesSlides/notesSlide58.xml" ContentType="application/vnd.openxmlformats-officedocument.presentationml.notesSlide+xml"/>
  <Override PartName="/ppt/notesSlides/notesSlide76.xml" ContentType="application/vnd.openxmlformats-officedocument.presentationml.notesSlide+xml"/>
  <Override PartName="/ppt/slides/slide2.xml" ContentType="application/vnd.openxmlformats-officedocument.presentationml.slide+xml"/>
  <Override PartName="/ppt/slides/slide16.xml" ContentType="application/vnd.openxmlformats-officedocument.presentationml.slide+xml"/>
  <Override PartName="/ppt/slides/slide34.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notesSlides/notesSlide18.xml" ContentType="application/vnd.openxmlformats-officedocument.presentationml.notesSlide+xml"/>
  <Override PartName="/ppt/notesSlides/notesSlide36.xml" ContentType="application/vnd.openxmlformats-officedocument.presentationml.notesSlide+xml"/>
  <Override PartName="/ppt/notesSlides/notesSlide65.xml" ContentType="application/vnd.openxmlformats-officedocument.presentationml.notesSlide+xml"/>
  <Default Extension="rels" ContentType="application/vnd.openxmlformats-package.relationships+xml"/>
  <Override PartName="/ppt/slides/slide23.xml" ContentType="application/vnd.openxmlformats-officedocument.presentationml.slide+xml"/>
  <Override PartName="/ppt/slides/slide41.xml" ContentType="application/vnd.openxmlformats-officedocument.presentationml.slide+xml"/>
  <Override PartName="/ppt/slides/slide70.xml" ContentType="application/vnd.openxmlformats-officedocument.presentationml.slide+xml"/>
  <Override PartName="/ppt/notesSlides/notesSlide25.xml" ContentType="application/vnd.openxmlformats-officedocument.presentationml.notesSlide+xml"/>
  <Override PartName="/ppt/notesSlides/notesSlide43.xml" ContentType="application/vnd.openxmlformats-officedocument.presentationml.notesSlide+xml"/>
  <Override PartName="/ppt/notesSlides/notesSlide54.xml" ContentType="application/vnd.openxmlformats-officedocument.presentationml.notesSlide+xml"/>
  <Override PartName="/ppt/notesSlides/notesSlide72.xml" ContentType="application/vnd.openxmlformats-officedocument.presentationml.notesSlide+xml"/>
  <Override PartName="/ppt/slides/slide12.xml" ContentType="application/vnd.openxmlformats-officedocument.presentationml.slide+xml"/>
  <Override PartName="/ppt/slides/slide30.xml" ContentType="application/vnd.openxmlformats-officedocument.presentationml.slide+xml"/>
  <Override PartName="/ppt/slideLayouts/slideLayout11.xml" ContentType="application/vnd.openxmlformats-officedocument.presentationml.slideLayout+xml"/>
  <Override PartName="/ppt/notesSlides/notesSlide14.xml" ContentType="application/vnd.openxmlformats-officedocument.presentationml.notesSlide+xml"/>
  <Override PartName="/ppt/notesSlides/notesSlide32.xml" ContentType="application/vnd.openxmlformats-officedocument.presentationml.notesSlide+xml"/>
  <Override PartName="/ppt/notesSlides/notesSlide61.xml" ContentType="application/vnd.openxmlformats-officedocument.presentationml.notesSlide+xml"/>
  <Override PartName="/ppt/notesSlides/notesSlide9.xml" ContentType="application/vnd.openxmlformats-officedocument.presentationml.notesSlide+xml"/>
  <Override PartName="/ppt/notesSlides/notesSlide21.xml" ContentType="application/vnd.openxmlformats-officedocument.presentationml.notesSlide+xml"/>
  <Override PartName="/ppt/notesSlides/notesSlide50.xml" ContentType="application/vnd.openxmlformats-officedocument.presentationml.notesSlide+xml"/>
  <Override PartName="/ppt/slides/slide79.xml" ContentType="application/vnd.openxmlformats-officedocument.presentationml.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68.xml" ContentType="application/vnd.openxmlformats-officedocument.presentationml.slide+xml"/>
  <Override PartName="/ppt/slideLayouts/slideLayout9.xml" ContentType="application/vnd.openxmlformats-officedocument.presentationml.slideLayout+xml"/>
  <Override PartName="/ppt/notesSlides/notesSlide5.xml" ContentType="application/vnd.openxmlformats-officedocument.presentationml.notesSlide+xml"/>
  <Override PartName="/ppt/slides/slide28.xml" ContentType="application/vnd.openxmlformats-officedocument.presentationml.slide+xml"/>
  <Override PartName="/ppt/slides/slide39.xml" ContentType="application/vnd.openxmlformats-officedocument.presentationml.slide+xml"/>
  <Override PartName="/ppt/slides/slide57.xml" ContentType="application/vnd.openxmlformats-officedocument.presentationml.slide+xml"/>
  <Override PartName="/ppt/slides/slide75.xml" ContentType="application/vnd.openxmlformats-officedocument.presentationml.slide+xml"/>
  <Override PartName="/ppt/notesSlides/notesSlide1.xml" ContentType="application/vnd.openxmlformats-officedocument.presentationml.notesSlide+xml"/>
  <Override PartName="/ppt/notesSlides/notesSlide59.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46.xml" ContentType="application/vnd.openxmlformats-officedocument.presentationml.slide+xml"/>
  <Override PartName="/ppt/slides/slide64.xml" ContentType="application/vnd.openxmlformats-officedocument.presentationml.slide+xml"/>
  <Override PartName="/ppt/slideLayouts/slideLayout5.xml" ContentType="application/vnd.openxmlformats-officedocument.presentationml.slideLayout+xml"/>
  <Override PartName="/ppt/notesSlides/notesSlide19.xml" ContentType="application/vnd.openxmlformats-officedocument.presentationml.notesSlide+xml"/>
  <Override PartName="/ppt/notesSlides/notesSlide48.xml" ContentType="application/vnd.openxmlformats-officedocument.presentationml.notesSlide+xml"/>
  <Override PartName="/ppt/notesSlides/notesSlide66.xml" ContentType="application/vnd.openxmlformats-officedocument.presentationml.notesSlide+xml"/>
  <Override PartName="/ppt/notesSlides/notesSlide77.xml" ContentType="application/vnd.openxmlformats-officedocument.presentationml.notesSlide+xml"/>
  <Override PartName="/ppt/diagrams/drawing1.xml" ContentType="application/vnd.ms-office.drawingml.diagramDrawing+xml"/>
  <Override PartName="/ppt/slides/slide24.xml" ContentType="application/vnd.openxmlformats-officedocument.presentationml.slide+xml"/>
  <Override PartName="/ppt/slides/slide35.xml" ContentType="application/vnd.openxmlformats-officedocument.presentationml.slide+xml"/>
  <Override PartName="/ppt/slides/slide53.xml" ContentType="application/vnd.openxmlformats-officedocument.presentationml.slide+xml"/>
  <Override PartName="/ppt/slides/slide71.xml" ContentType="application/vnd.openxmlformats-officedocument.presentationml.slide+xml"/>
  <Default Extension="jpeg" ContentType="image/jpeg"/>
  <Override PartName="/ppt/notesSlides/notesSlide37.xml" ContentType="application/vnd.openxmlformats-officedocument.presentationml.notesSlide+xml"/>
  <Override PartName="/ppt/notesSlides/notesSlide55.xml" ContentType="application/vnd.openxmlformats-officedocument.presentationml.notesSlide+xml"/>
  <Override PartName="/ppt/slides/slide13.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Override PartName="/ppt/notesSlides/notesSlide15.xml" ContentType="application/vnd.openxmlformats-officedocument.presentationml.notesSlide+xml"/>
  <Override PartName="/ppt/notesSlides/notesSlide26.xml" ContentType="application/vnd.openxmlformats-officedocument.presentationml.notesSlide+xml"/>
  <Override PartName="/ppt/notesSlides/notesSlide44.xml" ContentType="application/vnd.openxmlformats-officedocument.presentationml.notesSlide+xml"/>
  <Override PartName="/ppt/notesSlides/notesSlide62.xml" ContentType="application/vnd.openxmlformats-officedocument.presentationml.notesSlide+xml"/>
  <Override PartName="/ppt/notesSlides/notesSlide73.xml" ContentType="application/vnd.openxmlformats-officedocument.presentationml.notesSlide+xml"/>
  <Override PartName="/ppt/slides/slide20.xml" ContentType="application/vnd.openxmlformats-officedocument.presentationml.slide+xml"/>
  <Override PartName="/ppt/notesSlides/notesSlide22.xml" ContentType="application/vnd.openxmlformats-officedocument.presentationml.notesSlide+xml"/>
  <Override PartName="/ppt/notesSlides/notesSlide33.xml" ContentType="application/vnd.openxmlformats-officedocument.presentationml.notesSlide+xml"/>
  <Override PartName="/ppt/notesSlides/notesSlide51.xml" ContentType="application/vnd.openxmlformats-officedocument.presentationml.notesSlide+xml"/>
  <Override PartName="/ppt/notesSlides/notesSlide11.xml" ContentType="application/vnd.openxmlformats-officedocument.presentationml.notesSlide+xml"/>
  <Override PartName="/ppt/notesSlides/notesSlide40.xml" ContentType="application/vnd.openxmlformats-officedocument.presentationml.notesSlide+xml"/>
  <Override PartName="/ppt/notesSlides/notesSlide6.xml" ContentType="application/vnd.openxmlformats-officedocument.presentationml.notesSlid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81"/>
  </p:notesMasterIdLst>
  <p:sldIdLst>
    <p:sldId id="269" r:id="rId2"/>
    <p:sldId id="383" r:id="rId3"/>
    <p:sldId id="384" r:id="rId4"/>
    <p:sldId id="404" r:id="rId5"/>
    <p:sldId id="445" r:id="rId6"/>
    <p:sldId id="385" r:id="rId7"/>
    <p:sldId id="352" r:id="rId8"/>
    <p:sldId id="387" r:id="rId9"/>
    <p:sldId id="388" r:id="rId10"/>
    <p:sldId id="389" r:id="rId11"/>
    <p:sldId id="390" r:id="rId12"/>
    <p:sldId id="391" r:id="rId13"/>
    <p:sldId id="400" r:id="rId14"/>
    <p:sldId id="401" r:id="rId15"/>
    <p:sldId id="392" r:id="rId16"/>
    <p:sldId id="393" r:id="rId17"/>
    <p:sldId id="394" r:id="rId18"/>
    <p:sldId id="395" r:id="rId19"/>
    <p:sldId id="396" r:id="rId20"/>
    <p:sldId id="397" r:id="rId21"/>
    <p:sldId id="398" r:id="rId22"/>
    <p:sldId id="399" r:id="rId23"/>
    <p:sldId id="402" r:id="rId24"/>
    <p:sldId id="403" r:id="rId25"/>
    <p:sldId id="386" r:id="rId26"/>
    <p:sldId id="405" r:id="rId27"/>
    <p:sldId id="406" r:id="rId28"/>
    <p:sldId id="407" r:id="rId29"/>
    <p:sldId id="408" r:id="rId30"/>
    <p:sldId id="409" r:id="rId31"/>
    <p:sldId id="410" r:id="rId32"/>
    <p:sldId id="411" r:id="rId33"/>
    <p:sldId id="412" r:id="rId34"/>
    <p:sldId id="413" r:id="rId35"/>
    <p:sldId id="414" r:id="rId36"/>
    <p:sldId id="415" r:id="rId37"/>
    <p:sldId id="416" r:id="rId38"/>
    <p:sldId id="417" r:id="rId39"/>
    <p:sldId id="418" r:id="rId40"/>
    <p:sldId id="419" r:id="rId41"/>
    <p:sldId id="420" r:id="rId42"/>
    <p:sldId id="421" r:id="rId43"/>
    <p:sldId id="422" r:id="rId44"/>
    <p:sldId id="423" r:id="rId45"/>
    <p:sldId id="424" r:id="rId46"/>
    <p:sldId id="429" r:id="rId47"/>
    <p:sldId id="430" r:id="rId48"/>
    <p:sldId id="425" r:id="rId49"/>
    <p:sldId id="426" r:id="rId50"/>
    <p:sldId id="427" r:id="rId51"/>
    <p:sldId id="428" r:id="rId52"/>
    <p:sldId id="431" r:id="rId53"/>
    <p:sldId id="432" r:id="rId54"/>
    <p:sldId id="433" r:id="rId55"/>
    <p:sldId id="434" r:id="rId56"/>
    <p:sldId id="435" r:id="rId57"/>
    <p:sldId id="436" r:id="rId58"/>
    <p:sldId id="441" r:id="rId59"/>
    <p:sldId id="442" r:id="rId60"/>
    <p:sldId id="437" r:id="rId61"/>
    <p:sldId id="438" r:id="rId62"/>
    <p:sldId id="439" r:id="rId63"/>
    <p:sldId id="440" r:id="rId64"/>
    <p:sldId id="447" r:id="rId65"/>
    <p:sldId id="448" r:id="rId66"/>
    <p:sldId id="449" r:id="rId67"/>
    <p:sldId id="450" r:id="rId68"/>
    <p:sldId id="451" r:id="rId69"/>
    <p:sldId id="452" r:id="rId70"/>
    <p:sldId id="453" r:id="rId71"/>
    <p:sldId id="454" r:id="rId72"/>
    <p:sldId id="455" r:id="rId73"/>
    <p:sldId id="456" r:id="rId74"/>
    <p:sldId id="457" r:id="rId75"/>
    <p:sldId id="458" r:id="rId76"/>
    <p:sldId id="459" r:id="rId77"/>
    <p:sldId id="460" r:id="rId78"/>
    <p:sldId id="461" r:id="rId79"/>
    <p:sldId id="443" r:id="rId80"/>
  </p:sldIdLst>
  <p:sldSz cx="6858000" cy="9144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 xmlns:p15="http://schemas.microsoft.com/office/powerpoint/2012/main">
        <p15:guide id="1" orient="horz" pos="2880">
          <p15:clr>
            <a:srgbClr val="A4A3A4"/>
          </p15:clr>
        </p15:guide>
        <p15:guide id="2" pos="216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800000"/>
    <a:srgbClr val="996633"/>
    <a:srgbClr val="C47B1A"/>
    <a:srgbClr val="D89F12"/>
    <a:srgbClr val="F68426"/>
  </p:clrMru>
  <p:extLst>
    <p:ext uri="{E76CE94A-603C-4142-B9EB-6D1370010A27}">
      <p14:discardImageEditData xmlns="" xmlns:p14="http://schemas.microsoft.com/office/powerpoint/2010/main" val="0"/>
    </p:ext>
    <p:ext uri="{D31A062A-798A-4329-ABDD-BBA856620510}">
      <p14:defaultImageDpi xmlns="" xmlns:p14="http://schemas.microsoft.com/office/powerpoint/2010/main" val="220"/>
    </p:ext>
    <p:ext uri="{FD5EFAAD-0ECE-453E-9831-46B23BE46B34}">
      <p15:chartTrackingRefBased xmlns=""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8A107856-5554-42FB-B03E-39F5DBC370BA}" styleName="Medium Style 4 - Accent 2">
    <a:wholeTbl>
      <a:tcTxStyle>
        <a:fontRef idx="minor">
          <a:scrgbClr r="0" g="0" b="0"/>
        </a:fontRef>
        <a:schemeClr val="dk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w="12700" cmpd="sng">
              <a:solidFill>
                <a:schemeClr val="accent2"/>
              </a:solidFill>
            </a:ln>
          </a:insideV>
        </a:tcBdr>
        <a:fill>
          <a:solidFill>
            <a:schemeClr val="accent2">
              <a:tint val="20000"/>
            </a:schemeClr>
          </a:solidFill>
        </a:fill>
      </a:tcStyle>
    </a:wholeTbl>
    <a:band1H>
      <a:tcStyle>
        <a:tcBdr/>
        <a:fill>
          <a:solidFill>
            <a:schemeClr val="accent2">
              <a:tint val="40000"/>
            </a:schemeClr>
          </a:solidFill>
        </a:fill>
      </a:tcStyle>
    </a:band1H>
    <a:band1V>
      <a:tcStyle>
        <a:tcBdr/>
        <a:fill>
          <a:solidFill>
            <a:schemeClr val="accent2">
              <a:tint val="40000"/>
            </a:schemeClr>
          </a:solidFill>
        </a:fill>
      </a:tcStyle>
    </a:band1V>
    <a:lastCol>
      <a:tcTxStyle b="on"/>
      <a:tcStyle>
        <a:tcBdr/>
      </a:tcStyle>
    </a:lastCol>
    <a:firstCol>
      <a:tcTxStyle b="on"/>
      <a:tcStyle>
        <a:tcBdr/>
      </a:tcStyle>
    </a:firstCol>
    <a:lastRow>
      <a:tcTxStyle b="on"/>
      <a:tcStyle>
        <a:tcBdr>
          <a:top>
            <a:ln w="25400" cmpd="sng">
              <a:solidFill>
                <a:schemeClr val="accent2"/>
              </a:solidFill>
            </a:ln>
          </a:top>
        </a:tcBdr>
        <a:fill>
          <a:solidFill>
            <a:schemeClr val="accent2">
              <a:tint val="20000"/>
            </a:schemeClr>
          </a:solidFill>
        </a:fill>
      </a:tcStyle>
    </a:lastRow>
    <a:firstRow>
      <a:tcTxStyle b="on"/>
      <a:tcStyle>
        <a:tcBdr/>
        <a:fill>
          <a:solidFill>
            <a:schemeClr val="accent2">
              <a:tint val="20000"/>
            </a:schemeClr>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68D230F3-CF80-4859-8CE7-A43EE81993B5}" styleName="Light Style 1 - Accent 6">
    <a:wholeTbl>
      <a:tcTxStyle>
        <a:fontRef idx="minor">
          <a:scrgbClr r="0" g="0" b="0"/>
        </a:fontRef>
        <a:schemeClr val="tx1"/>
      </a:tcTxStyle>
      <a:tcStyle>
        <a:tcBdr>
          <a:left>
            <a:ln>
              <a:noFill/>
            </a:ln>
          </a:left>
          <a:right>
            <a:ln>
              <a:noFill/>
            </a:ln>
          </a:right>
          <a:top>
            <a:ln w="12700" cmpd="sng">
              <a:solidFill>
                <a:schemeClr val="accent6"/>
              </a:solidFill>
            </a:ln>
          </a:top>
          <a:bottom>
            <a:ln w="12700" cmpd="sng">
              <a:solidFill>
                <a:schemeClr val="accent6"/>
              </a:solidFill>
            </a:ln>
          </a:bottom>
          <a:insideH>
            <a:ln>
              <a:noFill/>
            </a:ln>
          </a:insideH>
          <a:insideV>
            <a:ln>
              <a:noFill/>
            </a:ln>
          </a:insideV>
        </a:tcBdr>
        <a:fill>
          <a:noFill/>
        </a:fill>
      </a:tcStyle>
    </a:wholeTbl>
    <a:band1H>
      <a:tcStyle>
        <a:tcBdr/>
        <a:fill>
          <a:solidFill>
            <a:schemeClr val="accent6">
              <a:alpha val="20000"/>
            </a:schemeClr>
          </a:solidFill>
        </a:fill>
      </a:tcStyle>
    </a:band1H>
    <a:band2H>
      <a:tcStyle>
        <a:tcBdr/>
      </a:tcStyle>
    </a:band2H>
    <a:band1V>
      <a:tcStyle>
        <a:tcBdr/>
        <a:fill>
          <a:solidFill>
            <a:schemeClr val="accent6">
              <a:alpha val="20000"/>
            </a:schemeClr>
          </a:solidFill>
        </a:fill>
      </a:tcStyle>
    </a:band1V>
    <a:lastCol>
      <a:tcTxStyle b="on"/>
      <a:tcStyle>
        <a:tcBdr/>
      </a:tcStyle>
    </a:lastCol>
    <a:firstCol>
      <a:tcTxStyle b="on"/>
      <a:tcStyle>
        <a:tcBdr/>
      </a:tcStyle>
    </a:firstCol>
    <a:lastRow>
      <a:tcTxStyle b="on"/>
      <a:tcStyle>
        <a:tcBdr>
          <a:top>
            <a:ln w="12700" cmpd="sng">
              <a:solidFill>
                <a:schemeClr val="accent6"/>
              </a:solidFill>
            </a:ln>
          </a:top>
        </a:tcBdr>
        <a:fill>
          <a:noFill/>
        </a:fill>
      </a:tcStyle>
    </a:lastRow>
    <a:firstRow>
      <a:tcTxStyle b="on"/>
      <a:tcStyle>
        <a:tcBdr>
          <a:bottom>
            <a:ln w="12700" cmpd="sng">
              <a:solidFill>
                <a:schemeClr val="accent6"/>
              </a:solidFill>
            </a:ln>
          </a:bottom>
        </a:tcBdr>
        <a:fill>
          <a:noFill/>
        </a:fill>
      </a:tcStyle>
    </a:firstRow>
  </a:tblStyle>
  <a:tblStyle styleId="{9DCAF9ED-07DC-4A11-8D7F-57B35C25682E}" styleName="Medium Style 1 - Accent 2">
    <a:wholeTbl>
      <a:tcTxStyle>
        <a:fontRef idx="minor">
          <a:scrgbClr r="0" g="0" b="0"/>
        </a:fontRef>
        <a:schemeClr val="dk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a:noFill/>
            </a:ln>
          </a:insideV>
        </a:tcBdr>
        <a:fill>
          <a:solidFill>
            <a:schemeClr val="lt1"/>
          </a:solidFill>
        </a:fill>
      </a:tcStyle>
    </a:wholeTbl>
    <a:band1H>
      <a:tcStyle>
        <a:tcBdr/>
        <a:fill>
          <a:solidFill>
            <a:schemeClr val="accent2">
              <a:tint val="20000"/>
            </a:schemeClr>
          </a:solidFill>
        </a:fill>
      </a:tcStyle>
    </a:band1H>
    <a:band1V>
      <a:tcStyle>
        <a:tcBdr/>
        <a:fill>
          <a:solidFill>
            <a:schemeClr val="accent2">
              <a:tint val="20000"/>
            </a:schemeClr>
          </a:solidFill>
        </a:fill>
      </a:tcStyle>
    </a:band1V>
    <a:lastCol>
      <a:tcTxStyle b="on"/>
      <a:tcStyle>
        <a:tcBdr/>
      </a:tcStyle>
    </a:lastCol>
    <a:firstCol>
      <a:tcTxStyle b="on"/>
      <a:tcStyle>
        <a:tcBdr/>
      </a:tcStyle>
    </a:firstCol>
    <a:lastRow>
      <a:tcTxStyle b="on"/>
      <a:tcStyle>
        <a:tcBdr>
          <a:top>
            <a:ln w="50800" cmpd="dbl">
              <a:solidFill>
                <a:schemeClr val="accent2"/>
              </a:solidFill>
            </a:ln>
          </a:top>
        </a:tcBdr>
        <a:fill>
          <a:solidFill>
            <a:schemeClr val="lt1"/>
          </a:solidFill>
        </a:fill>
      </a:tcStyle>
    </a:lastRow>
    <a:firstRow>
      <a:tcTxStyle b="on">
        <a:fontRef idx="minor">
          <a:scrgbClr r="0" g="0" b="0"/>
        </a:fontRef>
        <a:schemeClr val="lt1"/>
      </a:tcTxStyle>
      <a:tcStyle>
        <a:tcBdr/>
        <a:fill>
          <a:solidFill>
            <a:schemeClr val="accent2"/>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BC89EF96-8CEA-46FF-86C4-4CE0E7609802}" styleName="Light Style 3 - Accent 1">
    <a:wholeTbl>
      <a:tcTxStyle>
        <a:fontRef idx="minor">
          <a:scrgbClr r="0" g="0" b="0"/>
        </a:fontRef>
        <a:schemeClr val="tx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noFill/>
        </a:fill>
      </a:tcStyle>
    </a:wholeTbl>
    <a:band1H>
      <a:tcStyle>
        <a:tcBdr/>
        <a:fill>
          <a:solidFill>
            <a:schemeClr val="accent1">
              <a:alpha val="20000"/>
            </a:schemeClr>
          </a:solidFill>
        </a:fill>
      </a:tcStyle>
    </a:band1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noFill/>
        </a:fill>
      </a:tcStyle>
    </a:lastRow>
    <a:firstRow>
      <a:tcTxStyle b="on"/>
      <a:tcStyle>
        <a:tcBdr>
          <a:bottom>
            <a:ln w="25400" cmpd="sng">
              <a:solidFill>
                <a:schemeClr val="accent1"/>
              </a:solidFill>
            </a:ln>
          </a:bottom>
        </a:tcBdr>
        <a:fill>
          <a:noFill/>
        </a:fill>
      </a:tcStyle>
    </a:firstRow>
  </a:tblStyle>
  <a:tblStyle styleId="{BDBED569-4797-4DF1-A0F4-6AAB3CD982D8}" styleName="Light Style 3 - Accent 5">
    <a:wholeTbl>
      <a:tcTxStyle>
        <a:fontRef idx="minor">
          <a:scrgbClr r="0" g="0" b="0"/>
        </a:fontRef>
        <a:schemeClr val="tx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noFill/>
        </a:fill>
      </a:tcStyle>
    </a:wholeTbl>
    <a:band1H>
      <a:tcStyle>
        <a:tcBdr/>
        <a:fill>
          <a:solidFill>
            <a:schemeClr val="accent5">
              <a:alpha val="20000"/>
            </a:schemeClr>
          </a:solidFill>
        </a:fill>
      </a:tcStyle>
    </a:band1H>
    <a:band1V>
      <a:tcStyle>
        <a:tcBdr/>
        <a:fill>
          <a:solidFill>
            <a:schemeClr val="accent5">
              <a:alpha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noFill/>
        </a:fill>
      </a:tcStyle>
    </a:lastRow>
    <a:firstRow>
      <a:tcTxStyle b="on"/>
      <a:tcStyle>
        <a:tcBdr>
          <a:bottom>
            <a:ln w="25400" cmpd="sng">
              <a:solidFill>
                <a:schemeClr val="accent5"/>
              </a:solidFill>
            </a:ln>
          </a:bottom>
        </a:tcBdr>
        <a:fill>
          <a:noFill/>
        </a:fill>
      </a:tcStyle>
    </a:firstRow>
  </a:tblStyle>
  <a:tblStyle styleId="{17292A2E-F333-43FB-9621-5CBBE7FDCDCB}" styleName="Light Style 2 - Accent 4">
    <a:wholeTbl>
      <a:tcTxStyle>
        <a:fontRef idx="minor">
          <a:scrgbClr r="0" g="0" b="0"/>
        </a:fontRef>
        <a:schemeClr val="tx1"/>
      </a:tcTxStyle>
      <a:tcStyle>
        <a:tcBdr>
          <a:left>
            <a:lnRef idx="1">
              <a:schemeClr val="accent4"/>
            </a:lnRef>
          </a:left>
          <a:right>
            <a:lnRef idx="1">
              <a:schemeClr val="accent4"/>
            </a:lnRef>
          </a:right>
          <a:top>
            <a:lnRef idx="1">
              <a:schemeClr val="accent4"/>
            </a:lnRef>
          </a:top>
          <a:bottom>
            <a:lnRef idx="1">
              <a:schemeClr val="accent4"/>
            </a:lnRef>
          </a:bottom>
          <a:insideH>
            <a:ln>
              <a:noFill/>
            </a:ln>
          </a:insideH>
          <a:insideV>
            <a:ln>
              <a:noFill/>
            </a:ln>
          </a:insideV>
        </a:tcBdr>
        <a:fill>
          <a:noFill/>
        </a:fill>
      </a:tcStyle>
    </a:wholeTbl>
    <a:band1H>
      <a:tcStyle>
        <a:tcBdr>
          <a:top>
            <a:lnRef idx="1">
              <a:schemeClr val="accent4"/>
            </a:lnRef>
          </a:top>
          <a:bottom>
            <a:lnRef idx="1">
              <a:schemeClr val="accent4"/>
            </a:lnRef>
          </a:bottom>
        </a:tcBdr>
      </a:tcStyle>
    </a:band1H>
    <a:band1V>
      <a:tcStyle>
        <a:tcBdr>
          <a:left>
            <a:lnRef idx="1">
              <a:schemeClr val="accent4"/>
            </a:lnRef>
          </a:left>
          <a:right>
            <a:lnRef idx="1">
              <a:schemeClr val="accent4"/>
            </a:lnRef>
          </a:right>
        </a:tcBdr>
      </a:tcStyle>
    </a:band1V>
    <a:band2V>
      <a:tcStyle>
        <a:tcBdr>
          <a:left>
            <a:lnRef idx="1">
              <a:schemeClr val="accent4"/>
            </a:lnRef>
          </a:left>
          <a:right>
            <a:lnRef idx="1">
              <a:schemeClr val="accent4"/>
            </a:lnRef>
          </a:right>
        </a:tcBdr>
      </a:tcStyle>
    </a:band2V>
    <a:lastCol>
      <a:tcTxStyle b="on"/>
      <a:tcStyle>
        <a:tcBdr/>
      </a:tcStyle>
    </a:lastCol>
    <a:firstCol>
      <a:tcTxStyle b="on"/>
      <a:tcStyle>
        <a:tcBdr/>
      </a:tcStyle>
    </a:firstCol>
    <a:lastRow>
      <a:tcTxStyle b="on"/>
      <a:tcStyle>
        <a:tcBdr>
          <a:top>
            <a:ln w="50800" cmpd="dbl">
              <a:solidFill>
                <a:schemeClr val="accent4"/>
              </a:solidFill>
            </a:ln>
          </a:top>
        </a:tcBdr>
      </a:tcStyle>
    </a:lastRow>
    <a:firstRow>
      <a:tcTxStyle b="on">
        <a:fontRef idx="minor">
          <a:scrgbClr r="0" g="0" b="0"/>
        </a:fontRef>
        <a:schemeClr val="bg1"/>
      </a:tcTxStyle>
      <a:tcStyle>
        <a:tcBdr/>
        <a:fillRef idx="1">
          <a:schemeClr val="accent4"/>
        </a:fillRef>
      </a:tcStyle>
    </a:firstRow>
  </a:tblStyle>
  <a:tblStyle styleId="{0E3FDE45-AF77-4B5C-9715-49D594BDF05E}" styleName="Light Style 1 - Accent 2">
    <a:wholeTbl>
      <a:tcTxStyle>
        <a:fontRef idx="minor">
          <a:scrgbClr r="0" g="0" b="0"/>
        </a:fontRef>
        <a:schemeClr val="tx1"/>
      </a:tcTxStyle>
      <a:tcStyle>
        <a:tcBdr>
          <a:left>
            <a:ln>
              <a:noFill/>
            </a:ln>
          </a:left>
          <a:right>
            <a:ln>
              <a:noFill/>
            </a:ln>
          </a:right>
          <a:top>
            <a:ln w="12700" cmpd="sng">
              <a:solidFill>
                <a:schemeClr val="accent2"/>
              </a:solidFill>
            </a:ln>
          </a:top>
          <a:bottom>
            <a:ln w="12700" cmpd="sng">
              <a:solidFill>
                <a:schemeClr val="accent2"/>
              </a:solidFill>
            </a:ln>
          </a:bottom>
          <a:insideH>
            <a:ln>
              <a:noFill/>
            </a:ln>
          </a:insideH>
          <a:insideV>
            <a:ln>
              <a:noFill/>
            </a:ln>
          </a:insideV>
        </a:tcBdr>
        <a:fill>
          <a:noFill/>
        </a:fill>
      </a:tcStyle>
    </a:wholeTbl>
    <a:band1H>
      <a:tcStyle>
        <a:tcBdr/>
        <a:fill>
          <a:solidFill>
            <a:schemeClr val="accent2">
              <a:alpha val="20000"/>
            </a:schemeClr>
          </a:solidFill>
        </a:fill>
      </a:tcStyle>
    </a:band1H>
    <a:band2H>
      <a:tcStyle>
        <a:tcBdr/>
      </a:tcStyle>
    </a:band2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12700" cmpd="sng">
              <a:solidFill>
                <a:schemeClr val="accent2"/>
              </a:solidFill>
            </a:ln>
          </a:top>
        </a:tcBdr>
        <a:fill>
          <a:noFill/>
        </a:fill>
      </a:tcStyle>
    </a:lastRow>
    <a:firstRow>
      <a:tcTxStyle b="on"/>
      <a:tcStyle>
        <a:tcBdr>
          <a:bottom>
            <a:ln w="12700" cmpd="sng">
              <a:solidFill>
                <a:schemeClr val="accent2"/>
              </a:solidFill>
            </a:ln>
          </a:bottom>
        </a:tcBdr>
        <a:fill>
          <a:no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5A111915-BE36-4E01-A7E5-04B1672EAD32}" styleName="Light Style 2 - Accent 5">
    <a:wholeTbl>
      <a:tcTxStyle>
        <a:fontRef idx="minor">
          <a:scrgbClr r="0" g="0" b="0"/>
        </a:fontRef>
        <a:schemeClr val="tx1"/>
      </a:tcTxStyle>
      <a:tcStyle>
        <a:tcBdr>
          <a:left>
            <a:lnRef idx="1">
              <a:schemeClr val="accent5"/>
            </a:lnRef>
          </a:left>
          <a:right>
            <a:lnRef idx="1">
              <a:schemeClr val="accent5"/>
            </a:lnRef>
          </a:right>
          <a:top>
            <a:lnRef idx="1">
              <a:schemeClr val="accent5"/>
            </a:lnRef>
          </a:top>
          <a:bottom>
            <a:lnRef idx="1">
              <a:schemeClr val="accent5"/>
            </a:lnRef>
          </a:bottom>
          <a:insideH>
            <a:ln>
              <a:noFill/>
            </a:ln>
          </a:insideH>
          <a:insideV>
            <a:ln>
              <a:noFill/>
            </a:ln>
          </a:insideV>
        </a:tcBdr>
        <a:fill>
          <a:noFill/>
        </a:fill>
      </a:tcStyle>
    </a:wholeTbl>
    <a:band1H>
      <a:tcStyle>
        <a:tcBdr>
          <a:top>
            <a:lnRef idx="1">
              <a:schemeClr val="accent5"/>
            </a:lnRef>
          </a:top>
          <a:bottom>
            <a:lnRef idx="1">
              <a:schemeClr val="accent5"/>
            </a:lnRef>
          </a:bottom>
        </a:tcBdr>
      </a:tcStyle>
    </a:band1H>
    <a:band1V>
      <a:tcStyle>
        <a:tcBdr>
          <a:left>
            <a:lnRef idx="1">
              <a:schemeClr val="accent5"/>
            </a:lnRef>
          </a:left>
          <a:right>
            <a:lnRef idx="1">
              <a:schemeClr val="accent5"/>
            </a:lnRef>
          </a:right>
        </a:tcBdr>
      </a:tcStyle>
    </a:band1V>
    <a:band2V>
      <a:tcStyle>
        <a:tcBdr>
          <a:left>
            <a:lnRef idx="1">
              <a:schemeClr val="accent5"/>
            </a:lnRef>
          </a:left>
          <a:right>
            <a:lnRef idx="1">
              <a:schemeClr val="accent5"/>
            </a:lnRef>
          </a:right>
        </a:tcBdr>
      </a:tcStyle>
    </a:band2V>
    <a:lastCol>
      <a:tcTxStyle b="on"/>
      <a:tcStyle>
        <a:tcBdr/>
      </a:tcStyle>
    </a:lastCol>
    <a:firstCol>
      <a:tcTxStyle b="on"/>
      <a:tcStyle>
        <a:tcBdr/>
      </a:tcStyle>
    </a:firstCol>
    <a:lastRow>
      <a:tcTxStyle b="on"/>
      <a:tcStyle>
        <a:tcBdr>
          <a:top>
            <a:ln w="50800" cmpd="dbl">
              <a:solidFill>
                <a:schemeClr val="accent5"/>
              </a:solidFill>
            </a:ln>
          </a:top>
        </a:tcBdr>
      </a:tcStyle>
    </a:lastRow>
    <a:firstRow>
      <a:tcTxStyle b="on">
        <a:fontRef idx="minor">
          <a:scrgbClr r="0" g="0" b="0"/>
        </a:fontRef>
        <a:schemeClr val="bg1"/>
      </a:tcTxStyle>
      <a:tcStyle>
        <a:tcBdr/>
        <a:fillRef idx="1">
          <a:schemeClr val="accent5"/>
        </a:fillRef>
      </a:tcStyle>
    </a:firstRow>
  </a:tblStyle>
  <a:tblStyle styleId="{0660B408-B3CF-4A94-85FC-2B1E0A45F4A2}" styleName="Dark Style 2 - Accent 1/Accent 2">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1">
              <a:tint val="20000"/>
            </a:schemeClr>
          </a:solidFill>
        </a:fill>
      </a:tcStyle>
    </a:lastRow>
    <a:firstRow>
      <a:tcTxStyle b="on">
        <a:fontRef idx="minor">
          <a:scrgbClr r="0" g="0" b="0"/>
        </a:fontRef>
        <a:schemeClr val="lt1"/>
      </a:tcTxStyle>
      <a:tcStyle>
        <a:tcBdr/>
        <a:fill>
          <a:solidFill>
            <a:schemeClr val="accent2"/>
          </a:solidFill>
        </a:fill>
      </a:tcStyle>
    </a:firstRow>
  </a:tblStyle>
  <a:tblStyle styleId="{35758FB7-9AC5-4552-8A53-C91805E547FA}" styleName="Themed Style 1 - Accent 5">
    <a:tblBg>
      <a:fillRef idx="2">
        <a:schemeClr val="accent5"/>
      </a:fillRef>
      <a:effectRef idx="1">
        <a:schemeClr val="accent5"/>
      </a:effectRef>
    </a:tblBg>
    <a:wholeTbl>
      <a:tcTxStyle>
        <a:fontRef idx="minor">
          <a:scrgbClr r="0" g="0" b="0"/>
        </a:fontRef>
        <a:schemeClr val="dk1"/>
      </a:tcTxStyle>
      <a:tcStyle>
        <a:tcBdr>
          <a:left>
            <a:lnRef idx="1">
              <a:schemeClr val="accent5"/>
            </a:lnRef>
          </a:left>
          <a:right>
            <a:lnRef idx="1">
              <a:schemeClr val="accent5"/>
            </a:lnRef>
          </a:right>
          <a:top>
            <a:lnRef idx="1">
              <a:schemeClr val="accent5"/>
            </a:lnRef>
          </a:top>
          <a:bottom>
            <a:lnRef idx="1">
              <a:schemeClr val="accent5"/>
            </a:lnRef>
          </a:bottom>
          <a:insideH>
            <a:lnRef idx="1">
              <a:schemeClr val="accent5"/>
            </a:lnRef>
          </a:insideH>
          <a:insideV>
            <a:lnRef idx="1">
              <a:schemeClr val="accent5"/>
            </a:lnRef>
          </a:insideV>
        </a:tcBdr>
        <a:fill>
          <a:noFill/>
        </a:fill>
      </a:tcStyle>
    </a:wholeTbl>
    <a:band1H>
      <a:tcStyle>
        <a:tcBdr/>
        <a:fill>
          <a:solidFill>
            <a:schemeClr val="accent5">
              <a:alpha val="40000"/>
            </a:schemeClr>
          </a:solidFill>
        </a:fill>
      </a:tcStyle>
    </a:band1H>
    <a:band2H>
      <a:tcStyle>
        <a:tcBdr/>
      </a:tcStyle>
    </a:band2H>
    <a:band1V>
      <a:tcStyle>
        <a:tcBdr>
          <a:top>
            <a:lnRef idx="1">
              <a:schemeClr val="accent5"/>
            </a:lnRef>
          </a:top>
          <a:bottom>
            <a:lnRef idx="1">
              <a:schemeClr val="accent5"/>
            </a:lnRef>
          </a:bottom>
        </a:tcBdr>
        <a:fill>
          <a:solidFill>
            <a:schemeClr val="accent5">
              <a:alpha val="40000"/>
            </a:schemeClr>
          </a:solidFill>
        </a:fill>
      </a:tcStyle>
    </a:band1V>
    <a:band2V>
      <a:tcStyle>
        <a:tcBdr/>
      </a:tcStyle>
    </a:band2V>
    <a:lastCol>
      <a:tcTxStyle b="on"/>
      <a:tcStyle>
        <a:tcBdr>
          <a:left>
            <a:lnRef idx="2">
              <a:schemeClr val="accent5"/>
            </a:lnRef>
          </a:left>
          <a:right>
            <a:lnRef idx="1">
              <a:schemeClr val="accent5"/>
            </a:lnRef>
          </a:right>
          <a:top>
            <a:lnRef idx="1">
              <a:schemeClr val="accent5"/>
            </a:lnRef>
          </a:top>
          <a:bottom>
            <a:lnRef idx="1">
              <a:schemeClr val="accent5"/>
            </a:lnRef>
          </a:bottom>
          <a:insideH>
            <a:lnRef idx="1">
              <a:schemeClr val="accent5"/>
            </a:lnRef>
          </a:insideH>
          <a:insideV>
            <a:ln>
              <a:noFill/>
            </a:ln>
          </a:insideV>
        </a:tcBdr>
      </a:tcStyle>
    </a:lastCol>
    <a:firstCol>
      <a:tcTxStyle b="on"/>
      <a:tcStyle>
        <a:tcBdr>
          <a:left>
            <a:lnRef idx="1">
              <a:schemeClr val="accent5"/>
            </a:lnRef>
          </a:left>
          <a:right>
            <a:lnRef idx="2">
              <a:schemeClr val="accent5"/>
            </a:lnRef>
          </a:right>
          <a:top>
            <a:lnRef idx="1">
              <a:schemeClr val="accent5"/>
            </a:lnRef>
          </a:top>
          <a:bottom>
            <a:lnRef idx="1">
              <a:schemeClr val="accent5"/>
            </a:lnRef>
          </a:bottom>
          <a:insideH>
            <a:lnRef idx="1">
              <a:schemeClr val="accent5"/>
            </a:lnRef>
          </a:insideH>
          <a:insideV>
            <a:ln>
              <a:noFill/>
            </a:ln>
          </a:insideV>
        </a:tcBdr>
      </a:tcStyle>
    </a:firstCol>
    <a:lastRow>
      <a:tcTxStyle b="on"/>
      <a:tcStyle>
        <a:tcBdr>
          <a:left>
            <a:lnRef idx="1">
              <a:schemeClr val="accent5"/>
            </a:lnRef>
          </a:left>
          <a:right>
            <a:lnRef idx="1">
              <a:schemeClr val="accent5"/>
            </a:lnRef>
          </a:right>
          <a:top>
            <a:lnRef idx="2">
              <a:schemeClr val="accent5"/>
            </a:lnRef>
          </a:top>
          <a:bottom>
            <a:lnRef idx="2">
              <a:schemeClr val="accent5"/>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5"/>
            </a:lnRef>
          </a:left>
          <a:right>
            <a:lnRef idx="1">
              <a:schemeClr val="accent5"/>
            </a:lnRef>
          </a:right>
          <a:top>
            <a:lnRef idx="1">
              <a:schemeClr val="accent5"/>
            </a:lnRef>
          </a:top>
          <a:bottom>
            <a:lnRef idx="2">
              <a:schemeClr val="lt1"/>
            </a:lnRef>
          </a:bottom>
          <a:insideH>
            <a:ln>
              <a:noFill/>
            </a:ln>
          </a:insideH>
          <a:insideV>
            <a:ln>
              <a:noFill/>
            </a:ln>
          </a:insideV>
        </a:tcBdr>
        <a:fill>
          <a:solidFill>
            <a:schemeClr val="accent5"/>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showOutlineIcons="0" horzBarState="maximized">
    <p:restoredLeft sz="13529" autoAdjust="0"/>
    <p:restoredTop sz="94660"/>
  </p:normalViewPr>
  <p:slideViewPr>
    <p:cSldViewPr>
      <p:cViewPr>
        <p:scale>
          <a:sx n="66" d="100"/>
          <a:sy n="66" d="100"/>
        </p:scale>
        <p:origin x="-1760" y="888"/>
      </p:cViewPr>
      <p:guideLst>
        <p:guide orient="horz" pos="2880"/>
        <p:guide pos="2160"/>
      </p:guideLst>
    </p:cSldViewPr>
  </p:slideViewPr>
  <p:notesTextViewPr>
    <p:cViewPr>
      <p:scale>
        <a:sx n="100" d="100"/>
        <a:sy n="100" d="100"/>
      </p:scale>
      <p:origin x="0" y="0"/>
    </p:cViewPr>
  </p:notesTextViewPr>
  <p:sorterViewPr>
    <p:cViewPr>
      <p:scale>
        <a:sx n="100" d="100"/>
        <a:sy n="100" d="100"/>
      </p:scale>
      <p:origin x="0" y="1008"/>
    </p:cViewPr>
  </p:sorterViewPr>
  <p:gridSpacing cx="78028800" cy="780288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slide" Target="slides/slide67.xml"/><Relationship Id="rId76" Type="http://schemas.openxmlformats.org/officeDocument/2006/relationships/slide" Target="slides/slide75.xml"/><Relationship Id="rId84" Type="http://schemas.openxmlformats.org/officeDocument/2006/relationships/theme" Target="theme/theme1.xml"/><Relationship Id="rId7" Type="http://schemas.openxmlformats.org/officeDocument/2006/relationships/slide" Target="slides/slide6.xml"/><Relationship Id="rId71" Type="http://schemas.openxmlformats.org/officeDocument/2006/relationships/slide" Target="slides/slide70.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slide" Target="slides/slide73.xml"/><Relationship Id="rId79" Type="http://schemas.openxmlformats.org/officeDocument/2006/relationships/slide" Target="slides/slide78.xml"/><Relationship Id="rId5" Type="http://schemas.openxmlformats.org/officeDocument/2006/relationships/slide" Target="slides/slide4.xml"/><Relationship Id="rId61" Type="http://schemas.openxmlformats.org/officeDocument/2006/relationships/slide" Target="slides/slide60.xml"/><Relationship Id="rId82" Type="http://schemas.openxmlformats.org/officeDocument/2006/relationships/presProps" Target="presProps.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slide" Target="slides/slide76.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slide" Target="slides/slide79.xml"/><Relationship Id="rId85" Type="http://schemas.openxmlformats.org/officeDocument/2006/relationships/tableStyles" Target="tableStyle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83"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notesMaster" Target="notesMasters/notesMaster1.xml"/></Relationships>
</file>

<file path=ppt/diagrams/_rels/drawing1.xml.rels><?xml version="1.0" encoding="UTF-8" standalone="yes"?>
<Relationships xmlns="http://schemas.openxmlformats.org/package/2006/relationships"><Relationship Id="rId1" Type="http://schemas.openxmlformats.org/officeDocument/2006/relationships/image" Target="../media/image21.png"/></Relationships>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D52F16B-6B89-494F-8118-724FE3B861C9}">
      <dsp:nvSpPr>
        <dsp:cNvPr id="0" name=""/>
        <dsp:cNvSpPr/>
      </dsp:nvSpPr>
      <dsp:spPr>
        <a:xfrm>
          <a:off x="443725" y="930348"/>
          <a:ext cx="3281304" cy="1541832"/>
        </a:xfrm>
        <a:prstGeom prst="frame">
          <a:avLst>
            <a:gd name="adj1" fmla="val 5450"/>
          </a:avLst>
        </a:prstGeom>
        <a:solidFill>
          <a:schemeClr val="accent1">
            <a:tint val="50000"/>
            <a:alpha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6E3AE788-1943-4782-A65C-F309646FC8DE}">
      <dsp:nvSpPr>
        <dsp:cNvPr id="0" name=""/>
        <dsp:cNvSpPr/>
      </dsp:nvSpPr>
      <dsp:spPr>
        <a:xfrm>
          <a:off x="227708" y="7248"/>
          <a:ext cx="3915676" cy="2445350"/>
        </a:xfrm>
        <a:prstGeom prst="rect">
          <a:avLst/>
        </a:prstGeom>
        <a:blipFill rotWithShape="1">
          <a:blip xmlns:r="http://schemas.openxmlformats.org/officeDocument/2006/relationships" r:embed="rId1"/>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20B9EF2F-A9E5-4939-B01D-912B9EA876D8}">
      <dsp:nvSpPr>
        <dsp:cNvPr id="0" name=""/>
        <dsp:cNvSpPr/>
      </dsp:nvSpPr>
      <dsp:spPr>
        <a:xfrm>
          <a:off x="467618" y="2312389"/>
          <a:ext cx="3179555" cy="62202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43840" tIns="91440" rIns="243840" bIns="91440" numCol="1" spcCol="1270" anchor="ctr" anchorCtr="0">
          <a:noAutofit/>
        </a:bodyPr>
        <a:lstStyle/>
        <a:p>
          <a:pPr lvl="0" algn="ctr" defTabSz="1066800" rtl="0">
            <a:lnSpc>
              <a:spcPct val="90000"/>
            </a:lnSpc>
            <a:spcBef>
              <a:spcPct val="0"/>
            </a:spcBef>
            <a:spcAft>
              <a:spcPct val="35000"/>
            </a:spcAft>
          </a:pPr>
          <a:r>
            <a:rPr lang="en-US" sz="2400" b="1" kern="1200" dirty="0" smtClean="0">
              <a:solidFill>
                <a:srgbClr val="002060"/>
              </a:solidFill>
            </a:rPr>
            <a:t>Exposure Visit </a:t>
          </a:r>
          <a:endParaRPr lang="en-US" sz="2400" kern="1200" dirty="0">
            <a:solidFill>
              <a:srgbClr val="002060"/>
            </a:solidFill>
          </a:endParaRPr>
        </a:p>
      </dsp:txBody>
      <dsp:txXfrm>
        <a:off x="467618" y="2312389"/>
        <a:ext cx="3179555" cy="622029"/>
      </dsp:txXfrm>
    </dsp:sp>
    <dsp:sp modelId="{9EC1AE89-36E2-405C-8D82-92B943B10ED9}">
      <dsp:nvSpPr>
        <dsp:cNvPr id="0" name=""/>
        <dsp:cNvSpPr/>
      </dsp:nvSpPr>
      <dsp:spPr>
        <a:xfrm>
          <a:off x="3255924" y="930348"/>
          <a:ext cx="990581" cy="1541832"/>
        </a:xfrm>
        <a:prstGeom prst="rect">
          <a:avLst/>
        </a:prstGeom>
        <a:noFill/>
        <a:ln>
          <a:noFill/>
        </a:ln>
        <a:effectLst/>
      </dsp:spPr>
      <dsp:style>
        <a:lnRef idx="0">
          <a:scrgbClr r="0" g="0" b="0"/>
        </a:lnRef>
        <a:fillRef idx="0">
          <a:scrgbClr r="0" g="0" b="0"/>
        </a:fillRef>
        <a:effectRef idx="0">
          <a:scrgbClr r="0" g="0" b="0"/>
        </a:effectRef>
        <a:fontRef idx="minor"/>
      </dsp:style>
    </dsp:sp>
  </dsp:spTree>
</dsp:drawing>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451B9FB2-B0F9-45EF-B30F-9D875A8B8783}" type="datetimeFigureOut">
              <a:rPr lang="en-US" smtClean="0"/>
              <a:pPr/>
              <a:t>16/07/2020</a:t>
            </a:fld>
            <a:endParaRPr lang="en-US"/>
          </a:p>
        </p:txBody>
      </p:sp>
      <p:sp>
        <p:nvSpPr>
          <p:cNvPr id="4" name="Slide Image Placeholder 3"/>
          <p:cNvSpPr>
            <a:spLocks noGrp="1" noRot="1" noChangeAspect="1"/>
          </p:cNvSpPr>
          <p:nvPr>
            <p:ph type="sldImg" idx="2"/>
          </p:nvPr>
        </p:nvSpPr>
        <p:spPr>
          <a:xfrm>
            <a:off x="2143125" y="685800"/>
            <a:ext cx="257175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443DFA80-7BD6-494F-AE21-3370474989C0}" type="slidenum">
              <a:rPr lang="en-US" smtClean="0"/>
              <a:pPr/>
              <a:t>‹#›</a:t>
            </a:fld>
            <a:endParaRPr lang="en-US"/>
          </a:p>
        </p:txBody>
      </p:sp>
    </p:spTree>
    <p:extLst>
      <p:ext uri="{BB962C8B-B14F-4D97-AF65-F5344CB8AC3E}">
        <p14:creationId xmlns="" xmlns:p14="http://schemas.microsoft.com/office/powerpoint/2010/main" val="244865094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64.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65.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66.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67.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68.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69.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_rels/notesSlide70.xml.rels><?xml version="1.0" encoding="UTF-8" standalone="yes"?>
<Relationships xmlns="http://schemas.openxmlformats.org/package/2006/relationships"><Relationship Id="rId2" Type="http://schemas.openxmlformats.org/officeDocument/2006/relationships/slide" Target="../slides/slide70.xml"/><Relationship Id="rId1" Type="http://schemas.openxmlformats.org/officeDocument/2006/relationships/notesMaster" Target="../notesMasters/notesMaster1.xml"/></Relationships>
</file>

<file path=ppt/notesSlides/_rels/notesSlide71.xml.rels><?xml version="1.0" encoding="UTF-8" standalone="yes"?>
<Relationships xmlns="http://schemas.openxmlformats.org/package/2006/relationships"><Relationship Id="rId2" Type="http://schemas.openxmlformats.org/officeDocument/2006/relationships/slide" Target="../slides/slide71.xml"/><Relationship Id="rId1" Type="http://schemas.openxmlformats.org/officeDocument/2006/relationships/notesMaster" Target="../notesMasters/notesMaster1.xml"/></Relationships>
</file>

<file path=ppt/notesSlides/_rels/notesSlide72.xml.rels><?xml version="1.0" encoding="UTF-8" standalone="yes"?>
<Relationships xmlns="http://schemas.openxmlformats.org/package/2006/relationships"><Relationship Id="rId2" Type="http://schemas.openxmlformats.org/officeDocument/2006/relationships/slide" Target="../slides/slide72.xml"/><Relationship Id="rId1" Type="http://schemas.openxmlformats.org/officeDocument/2006/relationships/notesMaster" Target="../notesMasters/notesMaster1.xml"/></Relationships>
</file>

<file path=ppt/notesSlides/_rels/notesSlide73.xml.rels><?xml version="1.0" encoding="UTF-8" standalone="yes"?>
<Relationships xmlns="http://schemas.openxmlformats.org/package/2006/relationships"><Relationship Id="rId2" Type="http://schemas.openxmlformats.org/officeDocument/2006/relationships/slide" Target="../slides/slide73.xml"/><Relationship Id="rId1" Type="http://schemas.openxmlformats.org/officeDocument/2006/relationships/notesMaster" Target="../notesMasters/notesMaster1.xml"/></Relationships>
</file>

<file path=ppt/notesSlides/_rels/notesSlide74.xml.rels><?xml version="1.0" encoding="UTF-8" standalone="yes"?>
<Relationships xmlns="http://schemas.openxmlformats.org/package/2006/relationships"><Relationship Id="rId2" Type="http://schemas.openxmlformats.org/officeDocument/2006/relationships/slide" Target="../slides/slide74.xml"/><Relationship Id="rId1" Type="http://schemas.openxmlformats.org/officeDocument/2006/relationships/notesMaster" Target="../notesMasters/notesMaster1.xml"/></Relationships>
</file>

<file path=ppt/notesSlides/_rels/notesSlide75.xml.rels><?xml version="1.0" encoding="UTF-8" standalone="yes"?>
<Relationships xmlns="http://schemas.openxmlformats.org/package/2006/relationships"><Relationship Id="rId2" Type="http://schemas.openxmlformats.org/officeDocument/2006/relationships/slide" Target="../slides/slide75.xml"/><Relationship Id="rId1" Type="http://schemas.openxmlformats.org/officeDocument/2006/relationships/notesMaster" Target="../notesMasters/notesMaster1.xml"/></Relationships>
</file>

<file path=ppt/notesSlides/_rels/notesSlide76.xml.rels><?xml version="1.0" encoding="UTF-8" standalone="yes"?>
<Relationships xmlns="http://schemas.openxmlformats.org/package/2006/relationships"><Relationship Id="rId2" Type="http://schemas.openxmlformats.org/officeDocument/2006/relationships/slide" Target="../slides/slide76.xml"/><Relationship Id="rId1" Type="http://schemas.openxmlformats.org/officeDocument/2006/relationships/notesMaster" Target="../notesMasters/notesMaster1.xml"/></Relationships>
</file>

<file path=ppt/notesSlides/_rels/notesSlide77.xml.rels><?xml version="1.0" encoding="UTF-8" standalone="yes"?>
<Relationships xmlns="http://schemas.openxmlformats.org/package/2006/relationships"><Relationship Id="rId2" Type="http://schemas.openxmlformats.org/officeDocument/2006/relationships/slide" Target="../slides/slide77.xml"/><Relationship Id="rId1" Type="http://schemas.openxmlformats.org/officeDocument/2006/relationships/notesMaster" Target="../notesMasters/notesMaster1.xml"/></Relationships>
</file>

<file path=ppt/notesSlides/_rels/notesSlide78.xml.rels><?xml version="1.0" encoding="UTF-8" standalone="yes"?>
<Relationships xmlns="http://schemas.openxmlformats.org/package/2006/relationships"><Relationship Id="rId2" Type="http://schemas.openxmlformats.org/officeDocument/2006/relationships/slide" Target="../slides/slide78.xml"/><Relationship Id="rId1" Type="http://schemas.openxmlformats.org/officeDocument/2006/relationships/notesMaster" Target="../notesMasters/notesMaster1.xml"/></Relationships>
</file>

<file path=ppt/notesSlides/_rels/notesSlide79.xml.rels><?xml version="1.0" encoding="UTF-8" standalone="yes"?>
<Relationships xmlns="http://schemas.openxmlformats.org/package/2006/relationships"><Relationship Id="rId2" Type="http://schemas.openxmlformats.org/officeDocument/2006/relationships/slide" Target="../slides/slide7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143125" y="685800"/>
            <a:ext cx="2571750" cy="3429000"/>
          </a:xfrm>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443DFA80-7BD6-494F-AE21-3370474989C0}" type="slidenum">
              <a:rPr lang="en-US" smtClean="0"/>
              <a:pPr/>
              <a:t>1</a:t>
            </a:fld>
            <a:endParaRPr lang="en-US"/>
          </a:p>
        </p:txBody>
      </p:sp>
    </p:spTree>
    <p:extLst>
      <p:ext uri="{BB962C8B-B14F-4D97-AF65-F5344CB8AC3E}">
        <p14:creationId xmlns="" xmlns:p14="http://schemas.microsoft.com/office/powerpoint/2010/main" val="367683271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443DFA80-7BD6-494F-AE21-3370474989C0}" type="slidenum">
              <a:rPr lang="en-US" smtClean="0"/>
              <a:pPr/>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443DFA80-7BD6-494F-AE21-3370474989C0}" type="slidenum">
              <a:rPr lang="en-US" smtClean="0"/>
              <a:pPr/>
              <a:t>3</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443DFA80-7BD6-494F-AE21-3370474989C0}" type="slidenum">
              <a:rPr lang="en-US" smtClean="0"/>
              <a:pPr/>
              <a:t>4</a:t>
            </a:fld>
            <a:endParaRPr 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443DFA80-7BD6-494F-AE21-3370474989C0}" type="slidenum">
              <a:rPr lang="en-US" smtClean="0"/>
              <a:pPr/>
              <a:t>5</a:t>
            </a:fld>
            <a:endParaRPr 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443DFA80-7BD6-494F-AE21-3370474989C0}" type="slidenum">
              <a:rPr lang="en-US" smtClean="0"/>
              <a:pPr/>
              <a:t>6</a:t>
            </a:fld>
            <a:endParaRPr 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143125" y="685800"/>
            <a:ext cx="2571750" cy="3429000"/>
          </a:xfrm>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443DFA80-7BD6-494F-AE21-3370474989C0}" type="slidenum">
              <a:rPr lang="en-US" smtClean="0"/>
              <a:pPr/>
              <a:t>7</a:t>
            </a:fld>
            <a:endParaRPr lang="en-US"/>
          </a:p>
        </p:txBody>
      </p:sp>
    </p:spTree>
    <p:extLst>
      <p:ext uri="{BB962C8B-B14F-4D97-AF65-F5344CB8AC3E}">
        <p14:creationId xmlns="" xmlns:p14="http://schemas.microsoft.com/office/powerpoint/2010/main" val="305030069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143125" y="685800"/>
            <a:ext cx="2571750" cy="3429000"/>
          </a:xfrm>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443DFA80-7BD6-494F-AE21-3370474989C0}" type="slidenum">
              <a:rPr lang="en-US" smtClean="0"/>
              <a:pPr/>
              <a:t>8</a:t>
            </a:fld>
            <a:endParaRPr lang="en-US"/>
          </a:p>
        </p:txBody>
      </p:sp>
    </p:spTree>
    <p:extLst>
      <p:ext uri="{BB962C8B-B14F-4D97-AF65-F5344CB8AC3E}">
        <p14:creationId xmlns="" xmlns:p14="http://schemas.microsoft.com/office/powerpoint/2010/main" val="305030069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143125" y="685800"/>
            <a:ext cx="2571750" cy="3429000"/>
          </a:xfrm>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443DFA80-7BD6-494F-AE21-3370474989C0}" type="slidenum">
              <a:rPr lang="en-US" smtClean="0"/>
              <a:pPr/>
              <a:t>9</a:t>
            </a:fld>
            <a:endParaRPr lang="en-US"/>
          </a:p>
        </p:txBody>
      </p:sp>
    </p:spTree>
    <p:extLst>
      <p:ext uri="{BB962C8B-B14F-4D97-AF65-F5344CB8AC3E}">
        <p14:creationId xmlns="" xmlns:p14="http://schemas.microsoft.com/office/powerpoint/2010/main" val="305030069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143125" y="685800"/>
            <a:ext cx="2571750" cy="3429000"/>
          </a:xfrm>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443DFA80-7BD6-494F-AE21-3370474989C0}" type="slidenum">
              <a:rPr lang="en-US" smtClean="0"/>
              <a:pPr/>
              <a:t>10</a:t>
            </a:fld>
            <a:endParaRPr lang="en-US"/>
          </a:p>
        </p:txBody>
      </p:sp>
    </p:spTree>
    <p:extLst>
      <p:ext uri="{BB962C8B-B14F-4D97-AF65-F5344CB8AC3E}">
        <p14:creationId xmlns="" xmlns:p14="http://schemas.microsoft.com/office/powerpoint/2010/main" val="305030069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143125" y="685800"/>
            <a:ext cx="2571750" cy="3429000"/>
          </a:xfrm>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443DFA80-7BD6-494F-AE21-3370474989C0}" type="slidenum">
              <a:rPr lang="en-US" smtClean="0"/>
              <a:pPr/>
              <a:t>11</a:t>
            </a:fld>
            <a:endParaRPr lang="en-US"/>
          </a:p>
        </p:txBody>
      </p:sp>
    </p:spTree>
    <p:extLst>
      <p:ext uri="{BB962C8B-B14F-4D97-AF65-F5344CB8AC3E}">
        <p14:creationId xmlns="" xmlns:p14="http://schemas.microsoft.com/office/powerpoint/2010/main" val="305030069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143125" y="685800"/>
            <a:ext cx="2571750" cy="3429000"/>
          </a:xfrm>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443DFA80-7BD6-494F-AE21-3370474989C0}" type="slidenum">
              <a:rPr lang="en-US" smtClean="0"/>
              <a:pPr/>
              <a:t>12</a:t>
            </a:fld>
            <a:endParaRPr lang="en-US"/>
          </a:p>
        </p:txBody>
      </p:sp>
    </p:spTree>
    <p:extLst>
      <p:ext uri="{BB962C8B-B14F-4D97-AF65-F5344CB8AC3E}">
        <p14:creationId xmlns="" xmlns:p14="http://schemas.microsoft.com/office/powerpoint/2010/main" val="305030069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143125" y="685800"/>
            <a:ext cx="2571750" cy="3429000"/>
          </a:xfrm>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443DFA80-7BD6-494F-AE21-3370474989C0}" type="slidenum">
              <a:rPr lang="en-US" smtClean="0"/>
              <a:pPr/>
              <a:t>13</a:t>
            </a:fld>
            <a:endParaRPr lang="en-US"/>
          </a:p>
        </p:txBody>
      </p:sp>
    </p:spTree>
    <p:extLst>
      <p:ext uri="{BB962C8B-B14F-4D97-AF65-F5344CB8AC3E}">
        <p14:creationId xmlns="" xmlns:p14="http://schemas.microsoft.com/office/powerpoint/2010/main" val="305030069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143125" y="685800"/>
            <a:ext cx="2571750" cy="3429000"/>
          </a:xfrm>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443DFA80-7BD6-494F-AE21-3370474989C0}" type="slidenum">
              <a:rPr lang="en-US" smtClean="0"/>
              <a:pPr/>
              <a:t>14</a:t>
            </a:fld>
            <a:endParaRPr lang="en-US"/>
          </a:p>
        </p:txBody>
      </p:sp>
    </p:spTree>
    <p:extLst>
      <p:ext uri="{BB962C8B-B14F-4D97-AF65-F5344CB8AC3E}">
        <p14:creationId xmlns="" xmlns:p14="http://schemas.microsoft.com/office/powerpoint/2010/main" val="305030069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143125" y="685800"/>
            <a:ext cx="2571750" cy="3429000"/>
          </a:xfrm>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443DFA80-7BD6-494F-AE21-3370474989C0}" type="slidenum">
              <a:rPr lang="en-US" smtClean="0"/>
              <a:pPr/>
              <a:t>15</a:t>
            </a:fld>
            <a:endParaRPr lang="en-US"/>
          </a:p>
        </p:txBody>
      </p:sp>
    </p:spTree>
    <p:extLst>
      <p:ext uri="{BB962C8B-B14F-4D97-AF65-F5344CB8AC3E}">
        <p14:creationId xmlns="" xmlns:p14="http://schemas.microsoft.com/office/powerpoint/2010/main" val="305030069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143125" y="685800"/>
            <a:ext cx="2571750" cy="3429000"/>
          </a:xfrm>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443DFA80-7BD6-494F-AE21-3370474989C0}" type="slidenum">
              <a:rPr lang="en-US" smtClean="0"/>
              <a:pPr/>
              <a:t>16</a:t>
            </a:fld>
            <a:endParaRPr lang="en-US"/>
          </a:p>
        </p:txBody>
      </p:sp>
    </p:spTree>
    <p:extLst>
      <p:ext uri="{BB962C8B-B14F-4D97-AF65-F5344CB8AC3E}">
        <p14:creationId xmlns="" xmlns:p14="http://schemas.microsoft.com/office/powerpoint/2010/main" val="305030069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143125" y="685800"/>
            <a:ext cx="2571750" cy="3429000"/>
          </a:xfrm>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443DFA80-7BD6-494F-AE21-3370474989C0}" type="slidenum">
              <a:rPr lang="en-US" smtClean="0"/>
              <a:pPr/>
              <a:t>17</a:t>
            </a:fld>
            <a:endParaRPr lang="en-US"/>
          </a:p>
        </p:txBody>
      </p:sp>
    </p:spTree>
    <p:extLst>
      <p:ext uri="{BB962C8B-B14F-4D97-AF65-F5344CB8AC3E}">
        <p14:creationId xmlns="" xmlns:p14="http://schemas.microsoft.com/office/powerpoint/2010/main" val="305030069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143125" y="685800"/>
            <a:ext cx="2571750" cy="3429000"/>
          </a:xfrm>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443DFA80-7BD6-494F-AE21-3370474989C0}" type="slidenum">
              <a:rPr lang="en-US" smtClean="0"/>
              <a:pPr/>
              <a:t>18</a:t>
            </a:fld>
            <a:endParaRPr lang="en-US"/>
          </a:p>
        </p:txBody>
      </p:sp>
    </p:spTree>
    <p:extLst>
      <p:ext uri="{BB962C8B-B14F-4D97-AF65-F5344CB8AC3E}">
        <p14:creationId xmlns="" xmlns:p14="http://schemas.microsoft.com/office/powerpoint/2010/main" val="305030069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143125" y="685800"/>
            <a:ext cx="2571750" cy="3429000"/>
          </a:xfrm>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443DFA80-7BD6-494F-AE21-3370474989C0}" type="slidenum">
              <a:rPr lang="en-US" smtClean="0"/>
              <a:pPr/>
              <a:t>19</a:t>
            </a:fld>
            <a:endParaRPr lang="en-US"/>
          </a:p>
        </p:txBody>
      </p:sp>
    </p:spTree>
    <p:extLst>
      <p:ext uri="{BB962C8B-B14F-4D97-AF65-F5344CB8AC3E}">
        <p14:creationId xmlns="" xmlns:p14="http://schemas.microsoft.com/office/powerpoint/2010/main" val="3050300692"/>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143125" y="685800"/>
            <a:ext cx="2571750" cy="3429000"/>
          </a:xfrm>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443DFA80-7BD6-494F-AE21-3370474989C0}" type="slidenum">
              <a:rPr lang="en-US" smtClean="0"/>
              <a:pPr/>
              <a:t>20</a:t>
            </a:fld>
            <a:endParaRPr lang="en-US"/>
          </a:p>
        </p:txBody>
      </p:sp>
    </p:spTree>
    <p:extLst>
      <p:ext uri="{BB962C8B-B14F-4D97-AF65-F5344CB8AC3E}">
        <p14:creationId xmlns="" xmlns:p14="http://schemas.microsoft.com/office/powerpoint/2010/main" val="3050300692"/>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143125" y="685800"/>
            <a:ext cx="2571750" cy="3429000"/>
          </a:xfrm>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443DFA80-7BD6-494F-AE21-3370474989C0}" type="slidenum">
              <a:rPr lang="en-US" smtClean="0"/>
              <a:pPr/>
              <a:t>21</a:t>
            </a:fld>
            <a:endParaRPr lang="en-US"/>
          </a:p>
        </p:txBody>
      </p:sp>
    </p:spTree>
    <p:extLst>
      <p:ext uri="{BB962C8B-B14F-4D97-AF65-F5344CB8AC3E}">
        <p14:creationId xmlns="" xmlns:p14="http://schemas.microsoft.com/office/powerpoint/2010/main" val="305030069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143125" y="685800"/>
            <a:ext cx="2571750" cy="3429000"/>
          </a:xfrm>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443DFA80-7BD6-494F-AE21-3370474989C0}" type="slidenum">
              <a:rPr lang="en-US" smtClean="0"/>
              <a:pPr/>
              <a:t>22</a:t>
            </a:fld>
            <a:endParaRPr lang="en-US"/>
          </a:p>
        </p:txBody>
      </p:sp>
    </p:spTree>
    <p:extLst>
      <p:ext uri="{BB962C8B-B14F-4D97-AF65-F5344CB8AC3E}">
        <p14:creationId xmlns="" xmlns:p14="http://schemas.microsoft.com/office/powerpoint/2010/main" val="3050300692"/>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143125" y="685800"/>
            <a:ext cx="2571750" cy="3429000"/>
          </a:xfrm>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443DFA80-7BD6-494F-AE21-3370474989C0}" type="slidenum">
              <a:rPr lang="en-US" smtClean="0"/>
              <a:pPr/>
              <a:t>23</a:t>
            </a:fld>
            <a:endParaRPr lang="en-US"/>
          </a:p>
        </p:txBody>
      </p:sp>
    </p:spTree>
    <p:extLst>
      <p:ext uri="{BB962C8B-B14F-4D97-AF65-F5344CB8AC3E}">
        <p14:creationId xmlns="" xmlns:p14="http://schemas.microsoft.com/office/powerpoint/2010/main" val="3050300692"/>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143125" y="685800"/>
            <a:ext cx="2571750" cy="3429000"/>
          </a:xfrm>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443DFA80-7BD6-494F-AE21-3370474989C0}" type="slidenum">
              <a:rPr lang="en-US" smtClean="0"/>
              <a:pPr/>
              <a:t>24</a:t>
            </a:fld>
            <a:endParaRPr lang="en-US"/>
          </a:p>
        </p:txBody>
      </p:sp>
    </p:spTree>
    <p:extLst>
      <p:ext uri="{BB962C8B-B14F-4D97-AF65-F5344CB8AC3E}">
        <p14:creationId xmlns="" xmlns:p14="http://schemas.microsoft.com/office/powerpoint/2010/main" val="3050300692"/>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443DFA80-7BD6-494F-AE21-3370474989C0}" type="slidenum">
              <a:rPr lang="en-US" smtClean="0"/>
              <a:pPr/>
              <a:t>25</a:t>
            </a:fld>
            <a:endParaRPr lang="en-US"/>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143125" y="685800"/>
            <a:ext cx="2571750" cy="3429000"/>
          </a:xfrm>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443DFA80-7BD6-494F-AE21-3370474989C0}" type="slidenum">
              <a:rPr lang="en-US" smtClean="0"/>
              <a:pPr/>
              <a:t>26</a:t>
            </a:fld>
            <a:endParaRPr lang="en-US"/>
          </a:p>
        </p:txBody>
      </p:sp>
    </p:spTree>
    <p:extLst>
      <p:ext uri="{BB962C8B-B14F-4D97-AF65-F5344CB8AC3E}">
        <p14:creationId xmlns="" xmlns:p14="http://schemas.microsoft.com/office/powerpoint/2010/main" val="3050300692"/>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143125" y="685800"/>
            <a:ext cx="2571750" cy="3429000"/>
          </a:xfrm>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443DFA80-7BD6-494F-AE21-3370474989C0}" type="slidenum">
              <a:rPr lang="en-US" smtClean="0"/>
              <a:pPr/>
              <a:t>27</a:t>
            </a:fld>
            <a:endParaRPr lang="en-US"/>
          </a:p>
        </p:txBody>
      </p:sp>
    </p:spTree>
    <p:extLst>
      <p:ext uri="{BB962C8B-B14F-4D97-AF65-F5344CB8AC3E}">
        <p14:creationId xmlns="" xmlns:p14="http://schemas.microsoft.com/office/powerpoint/2010/main" val="3050300692"/>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143125" y="685800"/>
            <a:ext cx="2571750" cy="3429000"/>
          </a:xfrm>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443DFA80-7BD6-494F-AE21-3370474989C0}" type="slidenum">
              <a:rPr lang="en-US" smtClean="0"/>
              <a:pPr/>
              <a:t>28</a:t>
            </a:fld>
            <a:endParaRPr lang="en-US"/>
          </a:p>
        </p:txBody>
      </p:sp>
    </p:spTree>
    <p:extLst>
      <p:ext uri="{BB962C8B-B14F-4D97-AF65-F5344CB8AC3E}">
        <p14:creationId xmlns="" xmlns:p14="http://schemas.microsoft.com/office/powerpoint/2010/main" val="3050300692"/>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143125" y="685800"/>
            <a:ext cx="2571750" cy="3429000"/>
          </a:xfrm>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443DFA80-7BD6-494F-AE21-3370474989C0}" type="slidenum">
              <a:rPr lang="en-US" smtClean="0"/>
              <a:pPr/>
              <a:t>29</a:t>
            </a:fld>
            <a:endParaRPr lang="en-US"/>
          </a:p>
        </p:txBody>
      </p:sp>
    </p:spTree>
    <p:extLst>
      <p:ext uri="{BB962C8B-B14F-4D97-AF65-F5344CB8AC3E}">
        <p14:creationId xmlns="" xmlns:p14="http://schemas.microsoft.com/office/powerpoint/2010/main" val="3050300692"/>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143125" y="685800"/>
            <a:ext cx="2571750" cy="3429000"/>
          </a:xfrm>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443DFA80-7BD6-494F-AE21-3370474989C0}" type="slidenum">
              <a:rPr lang="en-US" smtClean="0"/>
              <a:pPr/>
              <a:t>30</a:t>
            </a:fld>
            <a:endParaRPr lang="en-US"/>
          </a:p>
        </p:txBody>
      </p:sp>
    </p:spTree>
    <p:extLst>
      <p:ext uri="{BB962C8B-B14F-4D97-AF65-F5344CB8AC3E}">
        <p14:creationId xmlns="" xmlns:p14="http://schemas.microsoft.com/office/powerpoint/2010/main" val="3050300692"/>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143125" y="685800"/>
            <a:ext cx="2571750" cy="3429000"/>
          </a:xfrm>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443DFA80-7BD6-494F-AE21-3370474989C0}" type="slidenum">
              <a:rPr lang="en-US" smtClean="0"/>
              <a:pPr/>
              <a:t>31</a:t>
            </a:fld>
            <a:endParaRPr lang="en-US"/>
          </a:p>
        </p:txBody>
      </p:sp>
    </p:spTree>
    <p:extLst>
      <p:ext uri="{BB962C8B-B14F-4D97-AF65-F5344CB8AC3E}">
        <p14:creationId xmlns="" xmlns:p14="http://schemas.microsoft.com/office/powerpoint/2010/main" val="3050300692"/>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143125" y="685800"/>
            <a:ext cx="2571750" cy="3429000"/>
          </a:xfrm>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443DFA80-7BD6-494F-AE21-3370474989C0}" type="slidenum">
              <a:rPr lang="en-US" smtClean="0"/>
              <a:pPr/>
              <a:t>32</a:t>
            </a:fld>
            <a:endParaRPr lang="en-US"/>
          </a:p>
        </p:txBody>
      </p:sp>
    </p:spTree>
    <p:extLst>
      <p:ext uri="{BB962C8B-B14F-4D97-AF65-F5344CB8AC3E}">
        <p14:creationId xmlns="" xmlns:p14="http://schemas.microsoft.com/office/powerpoint/2010/main" val="3050300692"/>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143125" y="685800"/>
            <a:ext cx="2571750" cy="3429000"/>
          </a:xfrm>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443DFA80-7BD6-494F-AE21-3370474989C0}" type="slidenum">
              <a:rPr lang="en-US" smtClean="0"/>
              <a:pPr/>
              <a:t>33</a:t>
            </a:fld>
            <a:endParaRPr lang="en-US"/>
          </a:p>
        </p:txBody>
      </p:sp>
    </p:spTree>
    <p:extLst>
      <p:ext uri="{BB962C8B-B14F-4D97-AF65-F5344CB8AC3E}">
        <p14:creationId xmlns="" xmlns:p14="http://schemas.microsoft.com/office/powerpoint/2010/main" val="3050300692"/>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143125" y="685800"/>
            <a:ext cx="2571750" cy="3429000"/>
          </a:xfrm>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443DFA80-7BD6-494F-AE21-3370474989C0}" type="slidenum">
              <a:rPr lang="en-US" smtClean="0"/>
              <a:pPr/>
              <a:t>34</a:t>
            </a:fld>
            <a:endParaRPr lang="en-US"/>
          </a:p>
        </p:txBody>
      </p:sp>
    </p:spTree>
    <p:extLst>
      <p:ext uri="{BB962C8B-B14F-4D97-AF65-F5344CB8AC3E}">
        <p14:creationId xmlns="" xmlns:p14="http://schemas.microsoft.com/office/powerpoint/2010/main" val="3050300692"/>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143125" y="685800"/>
            <a:ext cx="2571750" cy="3429000"/>
          </a:xfrm>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443DFA80-7BD6-494F-AE21-3370474989C0}" type="slidenum">
              <a:rPr lang="en-US" smtClean="0"/>
              <a:pPr/>
              <a:t>35</a:t>
            </a:fld>
            <a:endParaRPr lang="en-US"/>
          </a:p>
        </p:txBody>
      </p:sp>
    </p:spTree>
    <p:extLst>
      <p:ext uri="{BB962C8B-B14F-4D97-AF65-F5344CB8AC3E}">
        <p14:creationId xmlns="" xmlns:p14="http://schemas.microsoft.com/office/powerpoint/2010/main" val="3050300692"/>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143125" y="685800"/>
            <a:ext cx="2571750" cy="3429000"/>
          </a:xfrm>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443DFA80-7BD6-494F-AE21-3370474989C0}" type="slidenum">
              <a:rPr lang="en-US" smtClean="0"/>
              <a:pPr/>
              <a:t>36</a:t>
            </a:fld>
            <a:endParaRPr lang="en-US"/>
          </a:p>
        </p:txBody>
      </p:sp>
    </p:spTree>
    <p:extLst>
      <p:ext uri="{BB962C8B-B14F-4D97-AF65-F5344CB8AC3E}">
        <p14:creationId xmlns="" xmlns:p14="http://schemas.microsoft.com/office/powerpoint/2010/main" val="3050300692"/>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143125" y="685800"/>
            <a:ext cx="2571750" cy="3429000"/>
          </a:xfrm>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443DFA80-7BD6-494F-AE21-3370474989C0}" type="slidenum">
              <a:rPr lang="en-US" smtClean="0"/>
              <a:pPr/>
              <a:t>37</a:t>
            </a:fld>
            <a:endParaRPr lang="en-US"/>
          </a:p>
        </p:txBody>
      </p:sp>
    </p:spTree>
    <p:extLst>
      <p:ext uri="{BB962C8B-B14F-4D97-AF65-F5344CB8AC3E}">
        <p14:creationId xmlns="" xmlns:p14="http://schemas.microsoft.com/office/powerpoint/2010/main" val="3050300692"/>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143125" y="685800"/>
            <a:ext cx="2571750" cy="3429000"/>
          </a:xfrm>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443DFA80-7BD6-494F-AE21-3370474989C0}" type="slidenum">
              <a:rPr lang="en-US" smtClean="0"/>
              <a:pPr/>
              <a:t>38</a:t>
            </a:fld>
            <a:endParaRPr lang="en-US"/>
          </a:p>
        </p:txBody>
      </p:sp>
    </p:spTree>
    <p:extLst>
      <p:ext uri="{BB962C8B-B14F-4D97-AF65-F5344CB8AC3E}">
        <p14:creationId xmlns="" xmlns:p14="http://schemas.microsoft.com/office/powerpoint/2010/main" val="3050300692"/>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143125" y="685800"/>
            <a:ext cx="2571750" cy="3429000"/>
          </a:xfrm>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443DFA80-7BD6-494F-AE21-3370474989C0}" type="slidenum">
              <a:rPr lang="en-US" smtClean="0"/>
              <a:pPr/>
              <a:t>39</a:t>
            </a:fld>
            <a:endParaRPr lang="en-US"/>
          </a:p>
        </p:txBody>
      </p:sp>
    </p:spTree>
    <p:extLst>
      <p:ext uri="{BB962C8B-B14F-4D97-AF65-F5344CB8AC3E}">
        <p14:creationId xmlns="" xmlns:p14="http://schemas.microsoft.com/office/powerpoint/2010/main" val="3050300692"/>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143125" y="685800"/>
            <a:ext cx="2571750" cy="3429000"/>
          </a:xfrm>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443DFA80-7BD6-494F-AE21-3370474989C0}" type="slidenum">
              <a:rPr lang="en-US" smtClean="0"/>
              <a:pPr/>
              <a:t>40</a:t>
            </a:fld>
            <a:endParaRPr lang="en-US"/>
          </a:p>
        </p:txBody>
      </p:sp>
    </p:spTree>
    <p:extLst>
      <p:ext uri="{BB962C8B-B14F-4D97-AF65-F5344CB8AC3E}">
        <p14:creationId xmlns="" xmlns:p14="http://schemas.microsoft.com/office/powerpoint/2010/main" val="3050300692"/>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143125" y="685800"/>
            <a:ext cx="2571750" cy="3429000"/>
          </a:xfrm>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443DFA80-7BD6-494F-AE21-3370474989C0}" type="slidenum">
              <a:rPr lang="en-US" smtClean="0"/>
              <a:pPr/>
              <a:t>41</a:t>
            </a:fld>
            <a:endParaRPr lang="en-US"/>
          </a:p>
        </p:txBody>
      </p:sp>
    </p:spTree>
    <p:extLst>
      <p:ext uri="{BB962C8B-B14F-4D97-AF65-F5344CB8AC3E}">
        <p14:creationId xmlns="" xmlns:p14="http://schemas.microsoft.com/office/powerpoint/2010/main" val="3050300692"/>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143125" y="685800"/>
            <a:ext cx="2571750" cy="3429000"/>
          </a:xfrm>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443DFA80-7BD6-494F-AE21-3370474989C0}" type="slidenum">
              <a:rPr lang="en-US" smtClean="0"/>
              <a:pPr/>
              <a:t>42</a:t>
            </a:fld>
            <a:endParaRPr lang="en-US"/>
          </a:p>
        </p:txBody>
      </p:sp>
    </p:spTree>
    <p:extLst>
      <p:ext uri="{BB962C8B-B14F-4D97-AF65-F5344CB8AC3E}">
        <p14:creationId xmlns="" xmlns:p14="http://schemas.microsoft.com/office/powerpoint/2010/main" val="3050300692"/>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143125" y="685800"/>
            <a:ext cx="2571750" cy="3429000"/>
          </a:xfrm>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443DFA80-7BD6-494F-AE21-3370474989C0}" type="slidenum">
              <a:rPr lang="en-US" smtClean="0"/>
              <a:pPr/>
              <a:t>43</a:t>
            </a:fld>
            <a:endParaRPr lang="en-US"/>
          </a:p>
        </p:txBody>
      </p:sp>
    </p:spTree>
    <p:extLst>
      <p:ext uri="{BB962C8B-B14F-4D97-AF65-F5344CB8AC3E}">
        <p14:creationId xmlns="" xmlns:p14="http://schemas.microsoft.com/office/powerpoint/2010/main" val="3050300692"/>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143125" y="685800"/>
            <a:ext cx="2571750" cy="3429000"/>
          </a:xfrm>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443DFA80-7BD6-494F-AE21-3370474989C0}" type="slidenum">
              <a:rPr lang="en-US" smtClean="0"/>
              <a:pPr/>
              <a:t>44</a:t>
            </a:fld>
            <a:endParaRPr lang="en-US"/>
          </a:p>
        </p:txBody>
      </p:sp>
    </p:spTree>
    <p:extLst>
      <p:ext uri="{BB962C8B-B14F-4D97-AF65-F5344CB8AC3E}">
        <p14:creationId xmlns="" xmlns:p14="http://schemas.microsoft.com/office/powerpoint/2010/main" val="3050300692"/>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143125" y="685800"/>
            <a:ext cx="2571750" cy="3429000"/>
          </a:xfrm>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443DFA80-7BD6-494F-AE21-3370474989C0}" type="slidenum">
              <a:rPr lang="en-US" smtClean="0"/>
              <a:pPr/>
              <a:t>45</a:t>
            </a:fld>
            <a:endParaRPr lang="en-US"/>
          </a:p>
        </p:txBody>
      </p:sp>
    </p:spTree>
    <p:extLst>
      <p:ext uri="{BB962C8B-B14F-4D97-AF65-F5344CB8AC3E}">
        <p14:creationId xmlns="" xmlns:p14="http://schemas.microsoft.com/office/powerpoint/2010/main" val="3050300692"/>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143125" y="685800"/>
            <a:ext cx="2571750" cy="3429000"/>
          </a:xfrm>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443DFA80-7BD6-494F-AE21-3370474989C0}" type="slidenum">
              <a:rPr lang="en-US" smtClean="0"/>
              <a:pPr/>
              <a:t>46</a:t>
            </a:fld>
            <a:endParaRPr lang="en-US"/>
          </a:p>
        </p:txBody>
      </p:sp>
    </p:spTree>
    <p:extLst>
      <p:ext uri="{BB962C8B-B14F-4D97-AF65-F5344CB8AC3E}">
        <p14:creationId xmlns="" xmlns:p14="http://schemas.microsoft.com/office/powerpoint/2010/main" val="3050300692"/>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143125" y="685800"/>
            <a:ext cx="2571750" cy="3429000"/>
          </a:xfrm>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443DFA80-7BD6-494F-AE21-3370474989C0}" type="slidenum">
              <a:rPr lang="en-US" smtClean="0"/>
              <a:pPr/>
              <a:t>47</a:t>
            </a:fld>
            <a:endParaRPr lang="en-US"/>
          </a:p>
        </p:txBody>
      </p:sp>
    </p:spTree>
    <p:extLst>
      <p:ext uri="{BB962C8B-B14F-4D97-AF65-F5344CB8AC3E}">
        <p14:creationId xmlns="" xmlns:p14="http://schemas.microsoft.com/office/powerpoint/2010/main" val="3050300692"/>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143125" y="685800"/>
            <a:ext cx="2571750" cy="3429000"/>
          </a:xfrm>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443DFA80-7BD6-494F-AE21-3370474989C0}" type="slidenum">
              <a:rPr lang="en-US" smtClean="0"/>
              <a:pPr/>
              <a:t>48</a:t>
            </a:fld>
            <a:endParaRPr lang="en-US"/>
          </a:p>
        </p:txBody>
      </p:sp>
    </p:spTree>
    <p:extLst>
      <p:ext uri="{BB962C8B-B14F-4D97-AF65-F5344CB8AC3E}">
        <p14:creationId xmlns="" xmlns:p14="http://schemas.microsoft.com/office/powerpoint/2010/main" val="3050300692"/>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143125" y="685800"/>
            <a:ext cx="2571750" cy="3429000"/>
          </a:xfrm>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443DFA80-7BD6-494F-AE21-3370474989C0}" type="slidenum">
              <a:rPr lang="en-US" smtClean="0"/>
              <a:pPr/>
              <a:t>49</a:t>
            </a:fld>
            <a:endParaRPr lang="en-US"/>
          </a:p>
        </p:txBody>
      </p:sp>
    </p:spTree>
    <p:extLst>
      <p:ext uri="{BB962C8B-B14F-4D97-AF65-F5344CB8AC3E}">
        <p14:creationId xmlns="" xmlns:p14="http://schemas.microsoft.com/office/powerpoint/2010/main" val="3050300692"/>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143125" y="685800"/>
            <a:ext cx="2571750" cy="3429000"/>
          </a:xfrm>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443DFA80-7BD6-494F-AE21-3370474989C0}" type="slidenum">
              <a:rPr lang="en-US" smtClean="0"/>
              <a:pPr/>
              <a:t>50</a:t>
            </a:fld>
            <a:endParaRPr lang="en-US"/>
          </a:p>
        </p:txBody>
      </p:sp>
    </p:spTree>
    <p:extLst>
      <p:ext uri="{BB962C8B-B14F-4D97-AF65-F5344CB8AC3E}">
        <p14:creationId xmlns="" xmlns:p14="http://schemas.microsoft.com/office/powerpoint/2010/main" val="3050300692"/>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143125" y="685800"/>
            <a:ext cx="2571750" cy="3429000"/>
          </a:xfrm>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443DFA80-7BD6-494F-AE21-3370474989C0}" type="slidenum">
              <a:rPr lang="en-US" smtClean="0"/>
              <a:pPr/>
              <a:t>51</a:t>
            </a:fld>
            <a:endParaRPr lang="en-US"/>
          </a:p>
        </p:txBody>
      </p:sp>
    </p:spTree>
    <p:extLst>
      <p:ext uri="{BB962C8B-B14F-4D97-AF65-F5344CB8AC3E}">
        <p14:creationId xmlns="" xmlns:p14="http://schemas.microsoft.com/office/powerpoint/2010/main" val="3050300692"/>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143125" y="685800"/>
            <a:ext cx="2571750" cy="3429000"/>
          </a:xfrm>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443DFA80-7BD6-494F-AE21-3370474989C0}" type="slidenum">
              <a:rPr lang="en-US" smtClean="0"/>
              <a:pPr/>
              <a:t>52</a:t>
            </a:fld>
            <a:endParaRPr lang="en-US"/>
          </a:p>
        </p:txBody>
      </p:sp>
    </p:spTree>
    <p:extLst>
      <p:ext uri="{BB962C8B-B14F-4D97-AF65-F5344CB8AC3E}">
        <p14:creationId xmlns="" xmlns:p14="http://schemas.microsoft.com/office/powerpoint/2010/main" val="3050300692"/>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143125" y="685800"/>
            <a:ext cx="2571750" cy="3429000"/>
          </a:xfrm>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443DFA80-7BD6-494F-AE21-3370474989C0}" type="slidenum">
              <a:rPr lang="en-US" smtClean="0"/>
              <a:pPr/>
              <a:t>53</a:t>
            </a:fld>
            <a:endParaRPr lang="en-US"/>
          </a:p>
        </p:txBody>
      </p:sp>
    </p:spTree>
    <p:extLst>
      <p:ext uri="{BB962C8B-B14F-4D97-AF65-F5344CB8AC3E}">
        <p14:creationId xmlns="" xmlns:p14="http://schemas.microsoft.com/office/powerpoint/2010/main" val="3050300692"/>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143125" y="685800"/>
            <a:ext cx="2571750" cy="3429000"/>
          </a:xfrm>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443DFA80-7BD6-494F-AE21-3370474989C0}" type="slidenum">
              <a:rPr lang="en-US" smtClean="0"/>
              <a:pPr/>
              <a:t>54</a:t>
            </a:fld>
            <a:endParaRPr lang="en-US"/>
          </a:p>
        </p:txBody>
      </p:sp>
    </p:spTree>
    <p:extLst>
      <p:ext uri="{BB962C8B-B14F-4D97-AF65-F5344CB8AC3E}">
        <p14:creationId xmlns="" xmlns:p14="http://schemas.microsoft.com/office/powerpoint/2010/main" val="3050300692"/>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143125" y="685800"/>
            <a:ext cx="2571750" cy="3429000"/>
          </a:xfrm>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443DFA80-7BD6-494F-AE21-3370474989C0}" type="slidenum">
              <a:rPr lang="en-US" smtClean="0"/>
              <a:pPr/>
              <a:t>55</a:t>
            </a:fld>
            <a:endParaRPr lang="en-US"/>
          </a:p>
        </p:txBody>
      </p:sp>
    </p:spTree>
    <p:extLst>
      <p:ext uri="{BB962C8B-B14F-4D97-AF65-F5344CB8AC3E}">
        <p14:creationId xmlns="" xmlns:p14="http://schemas.microsoft.com/office/powerpoint/2010/main" val="3050300692"/>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143125" y="685800"/>
            <a:ext cx="2571750" cy="3429000"/>
          </a:xfrm>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443DFA80-7BD6-494F-AE21-3370474989C0}" type="slidenum">
              <a:rPr lang="en-US" smtClean="0"/>
              <a:pPr/>
              <a:t>56</a:t>
            </a:fld>
            <a:endParaRPr lang="en-US"/>
          </a:p>
        </p:txBody>
      </p:sp>
    </p:spTree>
    <p:extLst>
      <p:ext uri="{BB962C8B-B14F-4D97-AF65-F5344CB8AC3E}">
        <p14:creationId xmlns="" xmlns:p14="http://schemas.microsoft.com/office/powerpoint/2010/main" val="3050300692"/>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143125" y="685800"/>
            <a:ext cx="2571750" cy="3429000"/>
          </a:xfrm>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443DFA80-7BD6-494F-AE21-3370474989C0}" type="slidenum">
              <a:rPr lang="en-US" smtClean="0"/>
              <a:pPr/>
              <a:t>57</a:t>
            </a:fld>
            <a:endParaRPr lang="en-US"/>
          </a:p>
        </p:txBody>
      </p:sp>
    </p:spTree>
    <p:extLst>
      <p:ext uri="{BB962C8B-B14F-4D97-AF65-F5344CB8AC3E}">
        <p14:creationId xmlns="" xmlns:p14="http://schemas.microsoft.com/office/powerpoint/2010/main" val="3050300692"/>
      </p:ext>
    </p:extLst>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143125" y="685800"/>
            <a:ext cx="2571750" cy="3429000"/>
          </a:xfrm>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443DFA80-7BD6-494F-AE21-3370474989C0}" type="slidenum">
              <a:rPr lang="en-US" smtClean="0"/>
              <a:pPr/>
              <a:t>58</a:t>
            </a:fld>
            <a:endParaRPr lang="en-US"/>
          </a:p>
        </p:txBody>
      </p:sp>
    </p:spTree>
    <p:extLst>
      <p:ext uri="{BB962C8B-B14F-4D97-AF65-F5344CB8AC3E}">
        <p14:creationId xmlns="" xmlns:p14="http://schemas.microsoft.com/office/powerpoint/2010/main" val="3050300692"/>
      </p:ext>
    </p:extLst>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143125" y="685800"/>
            <a:ext cx="2571750" cy="3429000"/>
          </a:xfrm>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443DFA80-7BD6-494F-AE21-3370474989C0}" type="slidenum">
              <a:rPr lang="en-US" smtClean="0"/>
              <a:pPr/>
              <a:t>59</a:t>
            </a:fld>
            <a:endParaRPr lang="en-US"/>
          </a:p>
        </p:txBody>
      </p:sp>
    </p:spTree>
    <p:extLst>
      <p:ext uri="{BB962C8B-B14F-4D97-AF65-F5344CB8AC3E}">
        <p14:creationId xmlns="" xmlns:p14="http://schemas.microsoft.com/office/powerpoint/2010/main" val="3050300692"/>
      </p:ext>
    </p:extLst>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143125" y="685800"/>
            <a:ext cx="2571750" cy="3429000"/>
          </a:xfrm>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443DFA80-7BD6-494F-AE21-3370474989C0}" type="slidenum">
              <a:rPr lang="en-US" smtClean="0"/>
              <a:pPr/>
              <a:t>60</a:t>
            </a:fld>
            <a:endParaRPr lang="en-US"/>
          </a:p>
        </p:txBody>
      </p:sp>
    </p:spTree>
    <p:extLst>
      <p:ext uri="{BB962C8B-B14F-4D97-AF65-F5344CB8AC3E}">
        <p14:creationId xmlns="" xmlns:p14="http://schemas.microsoft.com/office/powerpoint/2010/main" val="3050300692"/>
      </p:ext>
    </p:extLst>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143125" y="685800"/>
            <a:ext cx="2571750" cy="3429000"/>
          </a:xfrm>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443DFA80-7BD6-494F-AE21-3370474989C0}" type="slidenum">
              <a:rPr lang="en-US" smtClean="0"/>
              <a:pPr/>
              <a:t>61</a:t>
            </a:fld>
            <a:endParaRPr lang="en-US"/>
          </a:p>
        </p:txBody>
      </p:sp>
    </p:spTree>
    <p:extLst>
      <p:ext uri="{BB962C8B-B14F-4D97-AF65-F5344CB8AC3E}">
        <p14:creationId xmlns="" xmlns:p14="http://schemas.microsoft.com/office/powerpoint/2010/main" val="3050300692"/>
      </p:ext>
    </p:extLst>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143125" y="685800"/>
            <a:ext cx="2571750" cy="3429000"/>
          </a:xfrm>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443DFA80-7BD6-494F-AE21-3370474989C0}" type="slidenum">
              <a:rPr lang="en-US" smtClean="0"/>
              <a:pPr/>
              <a:t>62</a:t>
            </a:fld>
            <a:endParaRPr lang="en-US"/>
          </a:p>
        </p:txBody>
      </p:sp>
    </p:spTree>
    <p:extLst>
      <p:ext uri="{BB962C8B-B14F-4D97-AF65-F5344CB8AC3E}">
        <p14:creationId xmlns="" xmlns:p14="http://schemas.microsoft.com/office/powerpoint/2010/main" val="3050300692"/>
      </p:ext>
    </p:extLst>
  </p:cSld>
  <p:clrMapOvr>
    <a:masterClrMapping/>
  </p:clrMapOvr>
</p:notes>
</file>

<file path=ppt/notesSlides/notesSlide6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143125" y="685800"/>
            <a:ext cx="2571750" cy="3429000"/>
          </a:xfrm>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443DFA80-7BD6-494F-AE21-3370474989C0}" type="slidenum">
              <a:rPr lang="en-US" smtClean="0"/>
              <a:pPr/>
              <a:t>63</a:t>
            </a:fld>
            <a:endParaRPr lang="en-US"/>
          </a:p>
        </p:txBody>
      </p:sp>
    </p:spTree>
    <p:extLst>
      <p:ext uri="{BB962C8B-B14F-4D97-AF65-F5344CB8AC3E}">
        <p14:creationId xmlns="" xmlns:p14="http://schemas.microsoft.com/office/powerpoint/2010/main" val="3050300692"/>
      </p:ext>
    </p:extLst>
  </p:cSld>
  <p:clrMapOvr>
    <a:masterClrMapping/>
  </p:clrMapOvr>
</p:notes>
</file>

<file path=ppt/notesSlides/notesSlide6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443DFA80-7BD6-494F-AE21-3370474989C0}" type="slidenum">
              <a:rPr lang="en-US" smtClean="0"/>
              <a:pPr/>
              <a:t>64</a:t>
            </a:fld>
            <a:endParaRPr lang="en-US"/>
          </a:p>
        </p:txBody>
      </p:sp>
    </p:spTree>
  </p:cSld>
  <p:clrMapOvr>
    <a:masterClrMapping/>
  </p:clrMapOvr>
</p:notes>
</file>

<file path=ppt/notesSlides/notesSlide6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143125" y="685800"/>
            <a:ext cx="2571750" cy="3429000"/>
          </a:xfrm>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443DFA80-7BD6-494F-AE21-3370474989C0}" type="slidenum">
              <a:rPr lang="en-US" smtClean="0"/>
              <a:pPr/>
              <a:t>65</a:t>
            </a:fld>
            <a:endParaRPr lang="en-US"/>
          </a:p>
        </p:txBody>
      </p:sp>
    </p:spTree>
    <p:extLst>
      <p:ext uri="{BB962C8B-B14F-4D97-AF65-F5344CB8AC3E}">
        <p14:creationId xmlns="" xmlns:p14="http://schemas.microsoft.com/office/powerpoint/2010/main" val="3050300692"/>
      </p:ext>
    </p:extLst>
  </p:cSld>
  <p:clrMapOvr>
    <a:masterClrMapping/>
  </p:clrMapOvr>
</p:notes>
</file>

<file path=ppt/notesSlides/notesSlide6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143125" y="685800"/>
            <a:ext cx="2571750" cy="3429000"/>
          </a:xfrm>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443DFA80-7BD6-494F-AE21-3370474989C0}" type="slidenum">
              <a:rPr lang="en-US" smtClean="0"/>
              <a:pPr/>
              <a:t>66</a:t>
            </a:fld>
            <a:endParaRPr lang="en-US"/>
          </a:p>
        </p:txBody>
      </p:sp>
    </p:spTree>
    <p:extLst>
      <p:ext uri="{BB962C8B-B14F-4D97-AF65-F5344CB8AC3E}">
        <p14:creationId xmlns="" xmlns:p14="http://schemas.microsoft.com/office/powerpoint/2010/main" val="3050300692"/>
      </p:ext>
    </p:extLst>
  </p:cSld>
  <p:clrMapOvr>
    <a:masterClrMapping/>
  </p:clrMapOvr>
</p:notes>
</file>

<file path=ppt/notesSlides/notesSlide6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143125" y="685800"/>
            <a:ext cx="2571750" cy="3429000"/>
          </a:xfrm>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443DFA80-7BD6-494F-AE21-3370474989C0}" type="slidenum">
              <a:rPr lang="en-US" smtClean="0"/>
              <a:pPr/>
              <a:t>67</a:t>
            </a:fld>
            <a:endParaRPr lang="en-US"/>
          </a:p>
        </p:txBody>
      </p:sp>
    </p:spTree>
    <p:extLst>
      <p:ext uri="{BB962C8B-B14F-4D97-AF65-F5344CB8AC3E}">
        <p14:creationId xmlns="" xmlns:p14="http://schemas.microsoft.com/office/powerpoint/2010/main" val="3050300692"/>
      </p:ext>
    </p:extLst>
  </p:cSld>
  <p:clrMapOvr>
    <a:masterClrMapping/>
  </p:clrMapOvr>
</p:notes>
</file>

<file path=ppt/notesSlides/notesSlide6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143125" y="685800"/>
            <a:ext cx="2571750" cy="3429000"/>
          </a:xfrm>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443DFA80-7BD6-494F-AE21-3370474989C0}" type="slidenum">
              <a:rPr lang="en-US" smtClean="0"/>
              <a:pPr/>
              <a:t>68</a:t>
            </a:fld>
            <a:endParaRPr lang="en-US"/>
          </a:p>
        </p:txBody>
      </p:sp>
    </p:spTree>
    <p:extLst>
      <p:ext uri="{BB962C8B-B14F-4D97-AF65-F5344CB8AC3E}">
        <p14:creationId xmlns="" xmlns:p14="http://schemas.microsoft.com/office/powerpoint/2010/main" val="3050300692"/>
      </p:ext>
    </p:extLst>
  </p:cSld>
  <p:clrMapOvr>
    <a:masterClrMapping/>
  </p:clrMapOvr>
</p:notes>
</file>

<file path=ppt/notesSlides/notesSlide6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143125" y="685800"/>
            <a:ext cx="2571750" cy="3429000"/>
          </a:xfrm>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443DFA80-7BD6-494F-AE21-3370474989C0}" type="slidenum">
              <a:rPr lang="en-US" smtClean="0"/>
              <a:pPr/>
              <a:t>69</a:t>
            </a:fld>
            <a:endParaRPr lang="en-US"/>
          </a:p>
        </p:txBody>
      </p:sp>
    </p:spTree>
    <p:extLst>
      <p:ext uri="{BB962C8B-B14F-4D97-AF65-F5344CB8AC3E}">
        <p14:creationId xmlns="" xmlns:p14="http://schemas.microsoft.com/office/powerpoint/2010/main" val="3050300692"/>
      </p:ext>
    </p:extLst>
  </p:cSld>
  <p:clrMapOvr>
    <a:masterClrMapping/>
  </p:clrMapOvr>
</p:notes>
</file>

<file path=ppt/notesSlides/notesSlide7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143125" y="685800"/>
            <a:ext cx="2571750" cy="3429000"/>
          </a:xfrm>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443DFA80-7BD6-494F-AE21-3370474989C0}" type="slidenum">
              <a:rPr lang="en-US" smtClean="0"/>
              <a:pPr/>
              <a:t>70</a:t>
            </a:fld>
            <a:endParaRPr lang="en-US"/>
          </a:p>
        </p:txBody>
      </p:sp>
    </p:spTree>
    <p:extLst>
      <p:ext uri="{BB962C8B-B14F-4D97-AF65-F5344CB8AC3E}">
        <p14:creationId xmlns="" xmlns:p14="http://schemas.microsoft.com/office/powerpoint/2010/main" val="3050300692"/>
      </p:ext>
    </p:extLst>
  </p:cSld>
  <p:clrMapOvr>
    <a:masterClrMapping/>
  </p:clrMapOvr>
</p:notes>
</file>

<file path=ppt/notesSlides/notesSlide7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143125" y="685800"/>
            <a:ext cx="2571750" cy="3429000"/>
          </a:xfrm>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443DFA80-7BD6-494F-AE21-3370474989C0}" type="slidenum">
              <a:rPr lang="en-US" smtClean="0"/>
              <a:pPr/>
              <a:t>71</a:t>
            </a:fld>
            <a:endParaRPr lang="en-US"/>
          </a:p>
        </p:txBody>
      </p:sp>
    </p:spTree>
    <p:extLst>
      <p:ext uri="{BB962C8B-B14F-4D97-AF65-F5344CB8AC3E}">
        <p14:creationId xmlns="" xmlns:p14="http://schemas.microsoft.com/office/powerpoint/2010/main" val="3050300692"/>
      </p:ext>
    </p:extLst>
  </p:cSld>
  <p:clrMapOvr>
    <a:masterClrMapping/>
  </p:clrMapOvr>
</p:notes>
</file>

<file path=ppt/notesSlides/notesSlide7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143125" y="685800"/>
            <a:ext cx="2571750" cy="3429000"/>
          </a:xfrm>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443DFA80-7BD6-494F-AE21-3370474989C0}" type="slidenum">
              <a:rPr lang="en-US" smtClean="0"/>
              <a:pPr/>
              <a:t>72</a:t>
            </a:fld>
            <a:endParaRPr lang="en-US"/>
          </a:p>
        </p:txBody>
      </p:sp>
    </p:spTree>
    <p:extLst>
      <p:ext uri="{BB962C8B-B14F-4D97-AF65-F5344CB8AC3E}">
        <p14:creationId xmlns="" xmlns:p14="http://schemas.microsoft.com/office/powerpoint/2010/main" val="3050300692"/>
      </p:ext>
    </p:extLst>
  </p:cSld>
  <p:clrMapOvr>
    <a:masterClrMapping/>
  </p:clrMapOvr>
</p:notes>
</file>

<file path=ppt/notesSlides/notesSlide7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143125" y="685800"/>
            <a:ext cx="2571750" cy="3429000"/>
          </a:xfrm>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443DFA80-7BD6-494F-AE21-3370474989C0}" type="slidenum">
              <a:rPr lang="en-US" smtClean="0"/>
              <a:pPr/>
              <a:t>73</a:t>
            </a:fld>
            <a:endParaRPr lang="en-US"/>
          </a:p>
        </p:txBody>
      </p:sp>
    </p:spTree>
    <p:extLst>
      <p:ext uri="{BB962C8B-B14F-4D97-AF65-F5344CB8AC3E}">
        <p14:creationId xmlns="" xmlns:p14="http://schemas.microsoft.com/office/powerpoint/2010/main" val="3050300692"/>
      </p:ext>
    </p:extLst>
  </p:cSld>
  <p:clrMapOvr>
    <a:masterClrMapping/>
  </p:clrMapOvr>
</p:notes>
</file>

<file path=ppt/notesSlides/notesSlide7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143125" y="685800"/>
            <a:ext cx="2571750" cy="3429000"/>
          </a:xfrm>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443DFA80-7BD6-494F-AE21-3370474989C0}" type="slidenum">
              <a:rPr lang="en-US" smtClean="0"/>
              <a:pPr/>
              <a:t>74</a:t>
            </a:fld>
            <a:endParaRPr lang="en-US"/>
          </a:p>
        </p:txBody>
      </p:sp>
    </p:spTree>
    <p:extLst>
      <p:ext uri="{BB962C8B-B14F-4D97-AF65-F5344CB8AC3E}">
        <p14:creationId xmlns="" xmlns:p14="http://schemas.microsoft.com/office/powerpoint/2010/main" val="3050300692"/>
      </p:ext>
    </p:extLst>
  </p:cSld>
  <p:clrMapOvr>
    <a:masterClrMapping/>
  </p:clrMapOvr>
</p:notes>
</file>

<file path=ppt/notesSlides/notesSlide7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143125" y="685800"/>
            <a:ext cx="2571750" cy="3429000"/>
          </a:xfrm>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443DFA80-7BD6-494F-AE21-3370474989C0}" type="slidenum">
              <a:rPr lang="en-US" smtClean="0"/>
              <a:pPr/>
              <a:t>75</a:t>
            </a:fld>
            <a:endParaRPr lang="en-US"/>
          </a:p>
        </p:txBody>
      </p:sp>
    </p:spTree>
    <p:extLst>
      <p:ext uri="{BB962C8B-B14F-4D97-AF65-F5344CB8AC3E}">
        <p14:creationId xmlns="" xmlns:p14="http://schemas.microsoft.com/office/powerpoint/2010/main" val="3050300692"/>
      </p:ext>
    </p:extLst>
  </p:cSld>
  <p:clrMapOvr>
    <a:masterClrMapping/>
  </p:clrMapOvr>
</p:notes>
</file>

<file path=ppt/notesSlides/notesSlide7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143125" y="685800"/>
            <a:ext cx="2571750" cy="3429000"/>
          </a:xfrm>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443DFA80-7BD6-494F-AE21-3370474989C0}" type="slidenum">
              <a:rPr lang="en-US" smtClean="0"/>
              <a:pPr/>
              <a:t>76</a:t>
            </a:fld>
            <a:endParaRPr lang="en-US"/>
          </a:p>
        </p:txBody>
      </p:sp>
    </p:spTree>
    <p:extLst>
      <p:ext uri="{BB962C8B-B14F-4D97-AF65-F5344CB8AC3E}">
        <p14:creationId xmlns="" xmlns:p14="http://schemas.microsoft.com/office/powerpoint/2010/main" val="3050300692"/>
      </p:ext>
    </p:extLst>
  </p:cSld>
  <p:clrMapOvr>
    <a:masterClrMapping/>
  </p:clrMapOvr>
</p:notes>
</file>

<file path=ppt/notesSlides/notesSlide7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143125" y="685800"/>
            <a:ext cx="2571750" cy="3429000"/>
          </a:xfrm>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443DFA80-7BD6-494F-AE21-3370474989C0}" type="slidenum">
              <a:rPr lang="en-US" smtClean="0"/>
              <a:pPr/>
              <a:t>77</a:t>
            </a:fld>
            <a:endParaRPr lang="en-US"/>
          </a:p>
        </p:txBody>
      </p:sp>
    </p:spTree>
    <p:extLst>
      <p:ext uri="{BB962C8B-B14F-4D97-AF65-F5344CB8AC3E}">
        <p14:creationId xmlns="" xmlns:p14="http://schemas.microsoft.com/office/powerpoint/2010/main" val="3050300692"/>
      </p:ext>
    </p:extLst>
  </p:cSld>
  <p:clrMapOvr>
    <a:masterClrMapping/>
  </p:clrMapOvr>
</p:notes>
</file>

<file path=ppt/notesSlides/notesSlide7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143125" y="685800"/>
            <a:ext cx="2571750" cy="3429000"/>
          </a:xfrm>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443DFA80-7BD6-494F-AE21-3370474989C0}" type="slidenum">
              <a:rPr lang="en-US" smtClean="0"/>
              <a:pPr/>
              <a:t>78</a:t>
            </a:fld>
            <a:endParaRPr lang="en-US"/>
          </a:p>
        </p:txBody>
      </p:sp>
    </p:spTree>
    <p:extLst>
      <p:ext uri="{BB962C8B-B14F-4D97-AF65-F5344CB8AC3E}">
        <p14:creationId xmlns="" xmlns:p14="http://schemas.microsoft.com/office/powerpoint/2010/main" val="3050300692"/>
      </p:ext>
    </p:extLst>
  </p:cSld>
  <p:clrMapOvr>
    <a:masterClrMapping/>
  </p:clrMapOvr>
</p:notes>
</file>

<file path=ppt/notesSlides/notesSlide7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143125" y="685800"/>
            <a:ext cx="2571750" cy="3429000"/>
          </a:xfrm>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443DFA80-7BD6-494F-AE21-3370474989C0}" type="slidenum">
              <a:rPr lang="en-US" smtClean="0"/>
              <a:pPr/>
              <a:t>79</a:t>
            </a:fld>
            <a:endParaRPr lang="en-US"/>
          </a:p>
        </p:txBody>
      </p:sp>
    </p:spTree>
    <p:extLst>
      <p:ext uri="{BB962C8B-B14F-4D97-AF65-F5344CB8AC3E}">
        <p14:creationId xmlns="" xmlns:p14="http://schemas.microsoft.com/office/powerpoint/2010/main" val="305030069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514350" y="2840574"/>
            <a:ext cx="5829300" cy="1960033"/>
          </a:xfrm>
        </p:spPr>
        <p:txBody>
          <a:bodyPr/>
          <a:lstStyle/>
          <a:p>
            <a:r>
              <a:rPr lang="en-US" smtClean="0"/>
              <a:t>Click to edit Master title style</a:t>
            </a:r>
            <a:endParaRPr lang="en-US"/>
          </a:p>
        </p:txBody>
      </p:sp>
      <p:sp>
        <p:nvSpPr>
          <p:cNvPr id="3" name="Subtitle 2"/>
          <p:cNvSpPr>
            <a:spLocks noGrp="1"/>
          </p:cNvSpPr>
          <p:nvPr>
            <p:ph type="subTitle" idx="1"/>
          </p:nvPr>
        </p:nvSpPr>
        <p:spPr>
          <a:xfrm>
            <a:off x="1028700" y="5181600"/>
            <a:ext cx="4800600" cy="23368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33EF54BF-00D2-4CCB-96F6-E0A169889B28}" type="datetime1">
              <a:rPr lang="en-US" smtClean="0"/>
              <a:pPr/>
              <a:t>16/07/2020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76DC5386-6831-4E35-9DB9-C7FB1AB06BD2}" type="datetime1">
              <a:rPr lang="en-US" smtClean="0"/>
              <a:pPr/>
              <a:t>16/07/2020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541735" y="5875867"/>
            <a:ext cx="5829300" cy="1816100"/>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541735" y="3875625"/>
            <a:ext cx="5829300" cy="2000249"/>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C27A549E-EDAA-4DF3-9539-D3969BDA9901}" type="datetime1">
              <a:rPr lang="en-US" smtClean="0"/>
              <a:pPr/>
              <a:t>16/07/2020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257177" y="2844801"/>
            <a:ext cx="2257425" cy="8045451"/>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2628902" y="2844801"/>
            <a:ext cx="2257425" cy="8045451"/>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7E3FBD96-7645-4C05-BD73-E85375A0D2C5}" type="datetime1">
              <a:rPr lang="en-US" smtClean="0"/>
              <a:pPr/>
              <a:t>16/07/2020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342900" y="366184"/>
            <a:ext cx="6172200" cy="1524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342902" y="2046817"/>
            <a:ext cx="3030141" cy="853016"/>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342902" y="2899833"/>
            <a:ext cx="3030141" cy="5268384"/>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3483774" y="2046817"/>
            <a:ext cx="3031331" cy="853016"/>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3483774" y="2899833"/>
            <a:ext cx="3031331" cy="5268384"/>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F2FB3138-62DF-4F15-82E8-9AB7F4036118}" type="datetime1">
              <a:rPr lang="en-US" smtClean="0"/>
              <a:pPr/>
              <a:t>16/07/2020</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D6119C3A-5A4A-49B4-81B3-8AD1C5DB25F8}" type="datetime1">
              <a:rPr lang="en-US" smtClean="0"/>
              <a:pPr/>
              <a:t>16/07/2020</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DB832A3-76A2-4F86-9BA7-F9792FB49C97}" type="datetime1">
              <a:rPr lang="en-US" smtClean="0"/>
              <a:pPr/>
              <a:t>16/07/2020</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42905" y="364067"/>
            <a:ext cx="2256235" cy="154940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2681292" y="364074"/>
            <a:ext cx="3833813" cy="7804151"/>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342905" y="1913474"/>
            <a:ext cx="2256235" cy="625475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0966F7EF-80E9-4183-9013-D4527E69A7FC}" type="datetime1">
              <a:rPr lang="en-US" smtClean="0"/>
              <a:pPr/>
              <a:t>16/07/2020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344216" y="6400801"/>
            <a:ext cx="4114800" cy="755651"/>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344216" y="817033"/>
            <a:ext cx="4114800" cy="54864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344216" y="7156452"/>
            <a:ext cx="4114800" cy="107314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935CBECC-58F1-4C7B-B8C3-1C8F9D3C2B4C}" type="datetime1">
              <a:rPr lang="en-US" smtClean="0"/>
              <a:pPr/>
              <a:t>16/07/2020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4E0A1300-3143-4E87-808D-71A6003D694D}" type="datetime1">
              <a:rPr lang="en-US" smtClean="0"/>
              <a:pPr/>
              <a:t>16/07/2020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3729037" y="488951"/>
            <a:ext cx="1157288" cy="10401300"/>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257180" y="488951"/>
            <a:ext cx="3357563" cy="104013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06D68ECC-8684-4D2D-840F-67782C1FA0E3}" type="datetime1">
              <a:rPr lang="en-US" smtClean="0"/>
              <a:pPr/>
              <a:t>16/07/2020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342900" y="366184"/>
            <a:ext cx="6172200" cy="1524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342900" y="2133608"/>
            <a:ext cx="6172200" cy="6034617"/>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342900" y="8475141"/>
            <a:ext cx="1600200" cy="486833"/>
          </a:xfrm>
          <a:prstGeom prst="rect">
            <a:avLst/>
          </a:prstGeom>
        </p:spPr>
        <p:txBody>
          <a:bodyPr vert="horz" lIns="91440" tIns="45720" rIns="91440" bIns="45720" rtlCol="0" anchor="ctr"/>
          <a:lstStyle>
            <a:lvl1pPr algn="l">
              <a:defRPr sz="1200">
                <a:solidFill>
                  <a:schemeClr val="tx1">
                    <a:tint val="75000"/>
                  </a:schemeClr>
                </a:solidFill>
              </a:defRPr>
            </a:lvl1pPr>
          </a:lstStyle>
          <a:p>
            <a:fld id="{F70E730D-92A4-4E7C-8129-916D8C0384A6}" type="datetime1">
              <a:rPr lang="en-US" smtClean="0"/>
              <a:pPr/>
              <a:t>16/07/2020</a:t>
            </a:fld>
            <a:endParaRPr lang="en-US"/>
          </a:p>
        </p:txBody>
      </p:sp>
      <p:sp>
        <p:nvSpPr>
          <p:cNvPr id="5" name="Footer Placeholder 4"/>
          <p:cNvSpPr>
            <a:spLocks noGrp="1"/>
          </p:cNvSpPr>
          <p:nvPr>
            <p:ph type="ftr" sz="quarter" idx="3"/>
          </p:nvPr>
        </p:nvSpPr>
        <p:spPr>
          <a:xfrm>
            <a:off x="2343150" y="8475141"/>
            <a:ext cx="2171700" cy="486833"/>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4914900" y="8475141"/>
            <a:ext cx="1600200" cy="486833"/>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hf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microsoft.com/office/2007/relationships/diagramDrawing" Target="../diagrams/drawing1.xml"/><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8.xml"/><Relationship Id="rId1" Type="http://schemas.openxmlformats.org/officeDocument/2006/relationships/slideLayout" Target="../slideLayouts/slideLayout1.xml"/><Relationship Id="rId5" Type="http://schemas.openxmlformats.org/officeDocument/2006/relationships/image" Target="../media/image3.jpeg"/><Relationship Id="rId4" Type="http://schemas.openxmlformats.org/officeDocument/2006/relationships/image" Target="../media/image2.jpeg"/></Relationships>
</file>

<file path=ppt/slides/_rels/slide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0.xml"/><Relationship Id="rId1" Type="http://schemas.openxmlformats.org/officeDocument/2006/relationships/slideLayout" Target="../slideLayouts/slideLayout1.xml"/><Relationship Id="rId5" Type="http://schemas.openxmlformats.org/officeDocument/2006/relationships/image" Target="../media/image5.jpeg"/><Relationship Id="rId4" Type="http://schemas.openxmlformats.org/officeDocument/2006/relationships/image" Target="../media/image4.jpeg"/></Relationships>
</file>

<file path=ppt/slides/_rels/slide1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2.xml"/><Relationship Id="rId1" Type="http://schemas.openxmlformats.org/officeDocument/2006/relationships/slideLayout" Target="../slideLayouts/slideLayout1.xml"/><Relationship Id="rId5" Type="http://schemas.openxmlformats.org/officeDocument/2006/relationships/image" Target="../media/image7.jpeg"/><Relationship Id="rId4" Type="http://schemas.openxmlformats.org/officeDocument/2006/relationships/image" Target="../media/image6.jpeg"/></Relationships>
</file>

<file path=ppt/slides/_rels/slide1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4.xml"/><Relationship Id="rId1" Type="http://schemas.openxmlformats.org/officeDocument/2006/relationships/slideLayout" Target="../slideLayouts/slideLayout1.xml"/><Relationship Id="rId5" Type="http://schemas.openxmlformats.org/officeDocument/2006/relationships/image" Target="../media/image9.jpeg"/><Relationship Id="rId4" Type="http://schemas.openxmlformats.org/officeDocument/2006/relationships/image" Target="../media/image8.jpeg"/></Relationships>
</file>

<file path=ppt/slides/_rels/slide1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6.xml"/><Relationship Id="rId1" Type="http://schemas.openxmlformats.org/officeDocument/2006/relationships/slideLayout" Target="../slideLayouts/slideLayout1.xml"/><Relationship Id="rId5" Type="http://schemas.openxmlformats.org/officeDocument/2006/relationships/image" Target="../media/image11.jpeg"/><Relationship Id="rId4" Type="http://schemas.openxmlformats.org/officeDocument/2006/relationships/image" Target="../media/image10.jpeg"/></Relationships>
</file>

<file path=ppt/slides/_rels/slide1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8.xml"/><Relationship Id="rId1" Type="http://schemas.openxmlformats.org/officeDocument/2006/relationships/slideLayout" Target="../slideLayouts/slideLayout1.xml"/><Relationship Id="rId5" Type="http://schemas.openxmlformats.org/officeDocument/2006/relationships/image" Target="../media/image13.jpeg"/><Relationship Id="rId4" Type="http://schemas.openxmlformats.org/officeDocument/2006/relationships/image" Target="../media/image12.jpeg"/></Relationships>
</file>

<file path=ppt/slides/_rels/slide1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0.xml"/><Relationship Id="rId1" Type="http://schemas.openxmlformats.org/officeDocument/2006/relationships/slideLayout" Target="../slideLayouts/slideLayout1.xml"/><Relationship Id="rId5" Type="http://schemas.openxmlformats.org/officeDocument/2006/relationships/image" Target="../media/image15.jpeg"/><Relationship Id="rId4" Type="http://schemas.openxmlformats.org/officeDocument/2006/relationships/image" Target="../media/image14.jpeg"/></Relationships>
</file>

<file path=ppt/slides/_rels/slide2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8" Type="http://schemas.microsoft.com/office/2007/relationships/hdphoto" Target="NULL"/><Relationship Id="rId3" Type="http://schemas.openxmlformats.org/officeDocument/2006/relationships/image" Target="../media/image1.png"/><Relationship Id="rId2" Type="http://schemas.openxmlformats.org/officeDocument/2006/relationships/notesSlide" Target="../notesSlides/notesSlide22.xml"/><Relationship Id="rId1" Type="http://schemas.openxmlformats.org/officeDocument/2006/relationships/slideLayout" Target="../slideLayouts/slideLayout1.xml"/><Relationship Id="rId4" Type="http://schemas.openxmlformats.org/officeDocument/2006/relationships/image" Target="../media/image16.jpeg"/><Relationship Id="rId9" Type="http://schemas.openxmlformats.org/officeDocument/2006/relationships/image" Target="../media/image17.jpeg"/></Relationships>
</file>

<file path=ppt/slides/_rels/slide2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3.xml"/><Relationship Id="rId1" Type="http://schemas.openxmlformats.org/officeDocument/2006/relationships/slideLayout" Target="../slideLayouts/slideLayout1.xml"/><Relationship Id="rId5" Type="http://schemas.openxmlformats.org/officeDocument/2006/relationships/image" Target="../media/image19.jpeg"/><Relationship Id="rId4" Type="http://schemas.openxmlformats.org/officeDocument/2006/relationships/image" Target="../media/image18.jpeg"/></Relationships>
</file>

<file path=ppt/slides/_rels/slide2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4.xml"/><Relationship Id="rId1" Type="http://schemas.openxmlformats.org/officeDocument/2006/relationships/slideLayout" Target="../slideLayouts/slideLayout1.xml"/><Relationship Id="rId5" Type="http://schemas.openxmlformats.org/officeDocument/2006/relationships/image" Target="../media/image21.jpeg"/><Relationship Id="rId4" Type="http://schemas.openxmlformats.org/officeDocument/2006/relationships/image" Target="../media/image20.jpeg"/></Relationships>
</file>

<file path=ppt/slides/_rels/slide2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5.xml"/><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6.xml"/><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7.xml"/><Relationship Id="rId1" Type="http://schemas.openxmlformats.org/officeDocument/2006/relationships/slideLayout" Target="../slideLayouts/slideLayout1.xml"/><Relationship Id="rId5" Type="http://schemas.openxmlformats.org/officeDocument/2006/relationships/image" Target="../media/image23.jpeg"/><Relationship Id="rId4" Type="http://schemas.openxmlformats.org/officeDocument/2006/relationships/image" Target="../media/image22.jpeg"/></Relationships>
</file>

<file path=ppt/slides/_rels/slide2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8.xml"/><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9.xml"/><Relationship Id="rId1" Type="http://schemas.openxmlformats.org/officeDocument/2006/relationships/slideLayout" Target="../slideLayouts/slideLayout1.xml"/><Relationship Id="rId5" Type="http://schemas.openxmlformats.org/officeDocument/2006/relationships/image" Target="../media/image25.jpeg"/><Relationship Id="rId4" Type="http://schemas.openxmlformats.org/officeDocument/2006/relationships/image" Target="../media/image24.jpeg"/></Relationships>
</file>

<file path=ppt/slides/_rels/slide3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0.xml"/><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1.xml"/><Relationship Id="rId1" Type="http://schemas.openxmlformats.org/officeDocument/2006/relationships/slideLayout" Target="../slideLayouts/slideLayout1.xml"/><Relationship Id="rId5" Type="http://schemas.openxmlformats.org/officeDocument/2006/relationships/image" Target="../media/image27.jpeg"/><Relationship Id="rId4" Type="http://schemas.openxmlformats.org/officeDocument/2006/relationships/image" Target="../media/image26.jpeg"/></Relationships>
</file>

<file path=ppt/slides/_rels/slide3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2.xml"/><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3.xml"/><Relationship Id="rId1" Type="http://schemas.openxmlformats.org/officeDocument/2006/relationships/slideLayout" Target="../slideLayouts/slideLayout1.xml"/><Relationship Id="rId5" Type="http://schemas.openxmlformats.org/officeDocument/2006/relationships/image" Target="../media/image29.png"/><Relationship Id="rId4" Type="http://schemas.openxmlformats.org/officeDocument/2006/relationships/image" Target="../media/image28.jpeg"/></Relationships>
</file>

<file path=ppt/slides/_rels/slide3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4.xml"/><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5.xml"/><Relationship Id="rId1" Type="http://schemas.openxmlformats.org/officeDocument/2006/relationships/slideLayout" Target="../slideLayouts/slideLayout1.xml"/><Relationship Id="rId5" Type="http://schemas.openxmlformats.org/officeDocument/2006/relationships/image" Target="../media/image31.jpeg"/><Relationship Id="rId4" Type="http://schemas.openxmlformats.org/officeDocument/2006/relationships/image" Target="../media/image30.jpeg"/></Relationships>
</file>

<file path=ppt/slides/_rels/slide3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6.xml"/><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7.xml"/><Relationship Id="rId1" Type="http://schemas.openxmlformats.org/officeDocument/2006/relationships/slideLayout" Target="../slideLayouts/slideLayout1.xml"/><Relationship Id="rId4" Type="http://schemas.openxmlformats.org/officeDocument/2006/relationships/image" Target="../media/image32.jpeg"/></Relationships>
</file>

<file path=ppt/slides/_rels/slide3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8.xml"/><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9.xml"/><Relationship Id="rId1" Type="http://schemas.openxmlformats.org/officeDocument/2006/relationships/slideLayout" Target="../slideLayouts/slideLayout1.xml"/><Relationship Id="rId5" Type="http://schemas.openxmlformats.org/officeDocument/2006/relationships/image" Target="../media/image34.jpeg"/><Relationship Id="rId4" Type="http://schemas.openxmlformats.org/officeDocument/2006/relationships/image" Target="../media/image33.jpeg"/></Relationships>
</file>

<file path=ppt/slides/_rels/slide4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40.xml"/><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41.xml"/><Relationship Id="rId1" Type="http://schemas.openxmlformats.org/officeDocument/2006/relationships/slideLayout" Target="../slideLayouts/slideLayout1.xml"/><Relationship Id="rId5" Type="http://schemas.openxmlformats.org/officeDocument/2006/relationships/image" Target="../media/image36.jpeg"/><Relationship Id="rId4" Type="http://schemas.openxmlformats.org/officeDocument/2006/relationships/image" Target="../media/image35.jpeg"/></Relationships>
</file>

<file path=ppt/slides/_rels/slide4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42.xml"/><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43.xml"/><Relationship Id="rId1" Type="http://schemas.openxmlformats.org/officeDocument/2006/relationships/slideLayout" Target="../slideLayouts/slideLayout1.xml"/><Relationship Id="rId5" Type="http://schemas.openxmlformats.org/officeDocument/2006/relationships/image" Target="../media/image38.jpeg"/><Relationship Id="rId4" Type="http://schemas.openxmlformats.org/officeDocument/2006/relationships/image" Target="../media/image37.jpeg"/></Relationships>
</file>

<file path=ppt/slides/_rels/slide4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44.xml"/><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45.xml"/><Relationship Id="rId1" Type="http://schemas.openxmlformats.org/officeDocument/2006/relationships/slideLayout" Target="../slideLayouts/slideLayout1.xml"/><Relationship Id="rId5" Type="http://schemas.openxmlformats.org/officeDocument/2006/relationships/image" Target="../media/image40.jpeg"/><Relationship Id="rId4" Type="http://schemas.openxmlformats.org/officeDocument/2006/relationships/image" Target="../media/image39.jpeg"/></Relationships>
</file>

<file path=ppt/slides/_rels/slide4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46.xml"/><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47.xml"/><Relationship Id="rId1" Type="http://schemas.openxmlformats.org/officeDocument/2006/relationships/slideLayout" Target="../slideLayouts/slideLayout1.xml"/><Relationship Id="rId5" Type="http://schemas.openxmlformats.org/officeDocument/2006/relationships/image" Target="../media/image42.jpeg"/><Relationship Id="rId4" Type="http://schemas.openxmlformats.org/officeDocument/2006/relationships/image" Target="../media/image41.jpeg"/></Relationships>
</file>

<file path=ppt/slides/_rels/slide4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48.xml"/><Relationship Id="rId1" Type="http://schemas.openxmlformats.org/officeDocument/2006/relationships/slideLayout" Target="../slideLayouts/slideLayout1.xml"/></Relationships>
</file>

<file path=ppt/slides/_rels/slide4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49.xml"/><Relationship Id="rId1" Type="http://schemas.openxmlformats.org/officeDocument/2006/relationships/slideLayout" Target="../slideLayouts/slideLayout1.xml"/><Relationship Id="rId5" Type="http://schemas.openxmlformats.org/officeDocument/2006/relationships/image" Target="../media/image44.jpeg"/><Relationship Id="rId4" Type="http://schemas.openxmlformats.org/officeDocument/2006/relationships/image" Target="../media/image43.jpeg"/></Relationships>
</file>

<file path=ppt/slides/_rels/slide5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50.xml"/><Relationship Id="rId1" Type="http://schemas.openxmlformats.org/officeDocument/2006/relationships/slideLayout" Target="../slideLayouts/slideLayout1.xml"/></Relationships>
</file>

<file path=ppt/slides/_rels/slide5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51.xml"/><Relationship Id="rId1" Type="http://schemas.openxmlformats.org/officeDocument/2006/relationships/slideLayout" Target="../slideLayouts/slideLayout1.xml"/><Relationship Id="rId5" Type="http://schemas.openxmlformats.org/officeDocument/2006/relationships/image" Target="../media/image46.jpeg"/><Relationship Id="rId4" Type="http://schemas.openxmlformats.org/officeDocument/2006/relationships/image" Target="../media/image45.jpeg"/></Relationships>
</file>

<file path=ppt/slides/_rels/slide5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52.xml"/><Relationship Id="rId1" Type="http://schemas.openxmlformats.org/officeDocument/2006/relationships/slideLayout" Target="../slideLayouts/slideLayout1.xml"/></Relationships>
</file>

<file path=ppt/slides/_rels/slide5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53.xml"/><Relationship Id="rId1" Type="http://schemas.openxmlformats.org/officeDocument/2006/relationships/slideLayout" Target="../slideLayouts/slideLayout1.xml"/><Relationship Id="rId5" Type="http://schemas.openxmlformats.org/officeDocument/2006/relationships/image" Target="../media/image48.jpeg"/><Relationship Id="rId4" Type="http://schemas.openxmlformats.org/officeDocument/2006/relationships/image" Target="../media/image47.jpeg"/></Relationships>
</file>

<file path=ppt/slides/_rels/slide5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54.xml"/><Relationship Id="rId1" Type="http://schemas.openxmlformats.org/officeDocument/2006/relationships/slideLayout" Target="../slideLayouts/slideLayout1.xml"/></Relationships>
</file>

<file path=ppt/slides/_rels/slide5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55.xml"/><Relationship Id="rId1" Type="http://schemas.openxmlformats.org/officeDocument/2006/relationships/slideLayout" Target="../slideLayouts/slideLayout1.xml"/><Relationship Id="rId5" Type="http://schemas.openxmlformats.org/officeDocument/2006/relationships/image" Target="../media/image50.jpeg"/><Relationship Id="rId4" Type="http://schemas.openxmlformats.org/officeDocument/2006/relationships/image" Target="../media/image49.jpeg"/></Relationships>
</file>

<file path=ppt/slides/_rels/slide5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56.xml"/><Relationship Id="rId1" Type="http://schemas.openxmlformats.org/officeDocument/2006/relationships/slideLayout" Target="../slideLayouts/slideLayout1.xml"/></Relationships>
</file>

<file path=ppt/slides/_rels/slide5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57.xml"/><Relationship Id="rId1" Type="http://schemas.openxmlformats.org/officeDocument/2006/relationships/slideLayout" Target="../slideLayouts/slideLayout1.xml"/><Relationship Id="rId5" Type="http://schemas.openxmlformats.org/officeDocument/2006/relationships/image" Target="../media/image52.jpeg"/><Relationship Id="rId4" Type="http://schemas.openxmlformats.org/officeDocument/2006/relationships/image" Target="../media/image51.jpeg"/></Relationships>
</file>

<file path=ppt/slides/_rels/slide5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58.xml"/><Relationship Id="rId1" Type="http://schemas.openxmlformats.org/officeDocument/2006/relationships/slideLayout" Target="../slideLayouts/slideLayout1.xml"/></Relationships>
</file>

<file path=ppt/slides/_rels/slide5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59.xml"/><Relationship Id="rId1" Type="http://schemas.openxmlformats.org/officeDocument/2006/relationships/slideLayout" Target="../slideLayouts/slideLayout1.xml"/><Relationship Id="rId5" Type="http://schemas.openxmlformats.org/officeDocument/2006/relationships/image" Target="../media/image54.jpeg"/><Relationship Id="rId4" Type="http://schemas.openxmlformats.org/officeDocument/2006/relationships/image" Target="../media/image53.jpeg"/></Relationships>
</file>

<file path=ppt/slides/_rels/slide6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60.xml"/><Relationship Id="rId1" Type="http://schemas.openxmlformats.org/officeDocument/2006/relationships/slideLayout" Target="../slideLayouts/slideLayout1.xml"/></Relationships>
</file>

<file path=ppt/slides/_rels/slide6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61.xml"/><Relationship Id="rId1" Type="http://schemas.openxmlformats.org/officeDocument/2006/relationships/slideLayout" Target="../slideLayouts/slideLayout1.xml"/><Relationship Id="rId5" Type="http://schemas.openxmlformats.org/officeDocument/2006/relationships/image" Target="../media/image56.jpeg"/><Relationship Id="rId4" Type="http://schemas.openxmlformats.org/officeDocument/2006/relationships/image" Target="../media/image55.jpeg"/></Relationships>
</file>

<file path=ppt/slides/_rels/slide6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62.xml"/><Relationship Id="rId1" Type="http://schemas.openxmlformats.org/officeDocument/2006/relationships/slideLayout" Target="../slideLayouts/slideLayout1.xml"/></Relationships>
</file>

<file path=ppt/slides/_rels/slide6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63.xml"/><Relationship Id="rId1" Type="http://schemas.openxmlformats.org/officeDocument/2006/relationships/slideLayout" Target="../slideLayouts/slideLayout1.xml"/><Relationship Id="rId5" Type="http://schemas.openxmlformats.org/officeDocument/2006/relationships/image" Target="../media/image58.jpeg"/><Relationship Id="rId4" Type="http://schemas.openxmlformats.org/officeDocument/2006/relationships/image" Target="../media/image57.jpeg"/></Relationships>
</file>

<file path=ppt/slides/_rels/slide6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64.xml"/><Relationship Id="rId1" Type="http://schemas.openxmlformats.org/officeDocument/2006/relationships/slideLayout" Target="../slideLayouts/slideLayout1.xml"/></Relationships>
</file>

<file path=ppt/slides/_rels/slide6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65.xml"/><Relationship Id="rId1" Type="http://schemas.openxmlformats.org/officeDocument/2006/relationships/slideLayout" Target="../slideLayouts/slideLayout1.xml"/></Relationships>
</file>

<file path=ppt/slides/_rels/slide6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66.xml"/><Relationship Id="rId1" Type="http://schemas.openxmlformats.org/officeDocument/2006/relationships/slideLayout" Target="../slideLayouts/slideLayout1.xml"/><Relationship Id="rId5" Type="http://schemas.openxmlformats.org/officeDocument/2006/relationships/image" Target="../media/image60.jpeg"/><Relationship Id="rId4" Type="http://schemas.openxmlformats.org/officeDocument/2006/relationships/image" Target="../media/image59.jpeg"/></Relationships>
</file>

<file path=ppt/slides/_rels/slide6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67.xml"/><Relationship Id="rId1" Type="http://schemas.openxmlformats.org/officeDocument/2006/relationships/slideLayout" Target="../slideLayouts/slideLayout1.xml"/><Relationship Id="rId5" Type="http://schemas.openxmlformats.org/officeDocument/2006/relationships/image" Target="../media/image62.jpeg"/><Relationship Id="rId4" Type="http://schemas.openxmlformats.org/officeDocument/2006/relationships/image" Target="../media/image61.jpeg"/></Relationships>
</file>

<file path=ppt/slides/_rels/slide6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68.xml"/><Relationship Id="rId1" Type="http://schemas.openxmlformats.org/officeDocument/2006/relationships/slideLayout" Target="../slideLayouts/slideLayout1.xml"/><Relationship Id="rId5" Type="http://schemas.openxmlformats.org/officeDocument/2006/relationships/image" Target="../media/image64.jpeg"/><Relationship Id="rId4" Type="http://schemas.openxmlformats.org/officeDocument/2006/relationships/image" Target="../media/image63.jpeg"/></Relationships>
</file>

<file path=ppt/slides/_rels/slide6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69.xml"/><Relationship Id="rId1" Type="http://schemas.openxmlformats.org/officeDocument/2006/relationships/slideLayout" Target="../slideLayouts/slideLayout1.xml"/><Relationship Id="rId5" Type="http://schemas.openxmlformats.org/officeDocument/2006/relationships/image" Target="../media/image66.jpeg"/><Relationship Id="rId4" Type="http://schemas.openxmlformats.org/officeDocument/2006/relationships/image" Target="../media/image65.jpeg"/></Relationships>
</file>

<file path=ppt/slides/_rels/slide7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70.xml"/><Relationship Id="rId1" Type="http://schemas.openxmlformats.org/officeDocument/2006/relationships/slideLayout" Target="../slideLayouts/slideLayout1.xml"/><Relationship Id="rId5" Type="http://schemas.openxmlformats.org/officeDocument/2006/relationships/image" Target="../media/image68.jpeg"/><Relationship Id="rId4" Type="http://schemas.openxmlformats.org/officeDocument/2006/relationships/image" Target="../media/image67.jpeg"/></Relationships>
</file>

<file path=ppt/slides/_rels/slide7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71.xml"/><Relationship Id="rId1" Type="http://schemas.openxmlformats.org/officeDocument/2006/relationships/slideLayout" Target="../slideLayouts/slideLayout1.xml"/><Relationship Id="rId5" Type="http://schemas.openxmlformats.org/officeDocument/2006/relationships/image" Target="../media/image70.jpeg"/><Relationship Id="rId4" Type="http://schemas.openxmlformats.org/officeDocument/2006/relationships/image" Target="../media/image69.jpeg"/></Relationships>
</file>

<file path=ppt/slides/_rels/slide7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72.xml"/><Relationship Id="rId1" Type="http://schemas.openxmlformats.org/officeDocument/2006/relationships/slideLayout" Target="../slideLayouts/slideLayout1.xml"/></Relationships>
</file>

<file path=ppt/slides/_rels/slide7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73.xml"/><Relationship Id="rId1" Type="http://schemas.openxmlformats.org/officeDocument/2006/relationships/slideLayout" Target="../slideLayouts/slideLayout1.xml"/><Relationship Id="rId5" Type="http://schemas.openxmlformats.org/officeDocument/2006/relationships/image" Target="../media/image72.jpeg"/><Relationship Id="rId4" Type="http://schemas.openxmlformats.org/officeDocument/2006/relationships/image" Target="../media/image71.jpeg"/></Relationships>
</file>

<file path=ppt/slides/_rels/slide7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74.xml"/><Relationship Id="rId1" Type="http://schemas.openxmlformats.org/officeDocument/2006/relationships/slideLayout" Target="../slideLayouts/slideLayout1.xml"/><Relationship Id="rId5" Type="http://schemas.openxmlformats.org/officeDocument/2006/relationships/image" Target="../media/image74.jpeg"/><Relationship Id="rId4" Type="http://schemas.openxmlformats.org/officeDocument/2006/relationships/image" Target="../media/image73.jpeg"/></Relationships>
</file>

<file path=ppt/slides/_rels/slide7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75.xml"/><Relationship Id="rId1" Type="http://schemas.openxmlformats.org/officeDocument/2006/relationships/slideLayout" Target="../slideLayouts/slideLayout1.xml"/><Relationship Id="rId5" Type="http://schemas.openxmlformats.org/officeDocument/2006/relationships/image" Target="../media/image76.jpeg"/><Relationship Id="rId4" Type="http://schemas.openxmlformats.org/officeDocument/2006/relationships/image" Target="../media/image75.jpeg"/></Relationships>
</file>

<file path=ppt/slides/_rels/slide7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76.xml"/><Relationship Id="rId1" Type="http://schemas.openxmlformats.org/officeDocument/2006/relationships/slideLayout" Target="../slideLayouts/slideLayout1.xml"/><Relationship Id="rId5" Type="http://schemas.openxmlformats.org/officeDocument/2006/relationships/image" Target="../media/image78.jpeg"/><Relationship Id="rId4" Type="http://schemas.openxmlformats.org/officeDocument/2006/relationships/image" Target="../media/image77.jpeg"/></Relationships>
</file>

<file path=ppt/slides/_rels/slide7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77.xml"/><Relationship Id="rId1" Type="http://schemas.openxmlformats.org/officeDocument/2006/relationships/slideLayout" Target="../slideLayouts/slideLayout1.xml"/><Relationship Id="rId5" Type="http://schemas.openxmlformats.org/officeDocument/2006/relationships/image" Target="../media/image80.jpeg"/><Relationship Id="rId4" Type="http://schemas.openxmlformats.org/officeDocument/2006/relationships/image" Target="../media/image79.jpeg"/></Relationships>
</file>

<file path=ppt/slides/_rels/slide7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78.xml"/><Relationship Id="rId1" Type="http://schemas.openxmlformats.org/officeDocument/2006/relationships/slideLayout" Target="../slideLayouts/slideLayout1.xml"/><Relationship Id="rId5" Type="http://schemas.openxmlformats.org/officeDocument/2006/relationships/image" Target="../media/image82.jpeg"/><Relationship Id="rId4" Type="http://schemas.openxmlformats.org/officeDocument/2006/relationships/image" Target="../media/image81.jpeg"/></Relationships>
</file>

<file path=ppt/slides/_rels/slide7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79.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1"/>
          <p:cNvSpPr txBox="1">
            <a:spLocks/>
          </p:cNvSpPr>
          <p:nvPr/>
        </p:nvSpPr>
        <p:spPr>
          <a:xfrm>
            <a:off x="0" y="1676400"/>
            <a:ext cx="6858000" cy="304800"/>
          </a:xfrm>
          <a:prstGeom prst="rect">
            <a:avLst/>
          </a:prstGeom>
          <a:solidFill>
            <a:srgbClr val="C47B1A"/>
          </a:solidFill>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en-US" sz="1400" b="1" i="0" u="none" strike="noStrike" kern="1200" cap="none" spc="0" normalizeH="0" baseline="0" noProof="0" dirty="0">
              <a:ln>
                <a:noFill/>
              </a:ln>
              <a:effectLst/>
              <a:uLnTx/>
              <a:uFillTx/>
              <a:latin typeface="Bookman Old Style" pitchFamily="18" charset="0"/>
              <a:ea typeface="+mj-ea"/>
              <a:cs typeface="+mj-cs"/>
            </a:endParaRPr>
          </a:p>
        </p:txBody>
      </p:sp>
      <p:sp>
        <p:nvSpPr>
          <p:cNvPr id="2" name="Title 1"/>
          <p:cNvSpPr>
            <a:spLocks noGrp="1"/>
          </p:cNvSpPr>
          <p:nvPr>
            <p:ph type="ctrTitle"/>
          </p:nvPr>
        </p:nvSpPr>
        <p:spPr>
          <a:xfrm>
            <a:off x="0" y="0"/>
            <a:ext cx="6858000" cy="1676400"/>
          </a:xfrm>
          <a:solidFill>
            <a:schemeClr val="accent2">
              <a:lumMod val="50000"/>
            </a:schemeClr>
          </a:solidFill>
        </p:spPr>
        <p:txBody>
          <a:bodyPr>
            <a:normAutofit/>
          </a:bodyPr>
          <a:lstStyle/>
          <a:p>
            <a:endParaRPr lang="en-US" sz="1200" b="1" dirty="0">
              <a:solidFill>
                <a:schemeClr val="bg1"/>
              </a:solidFill>
              <a:latin typeface="Trebuchet MS" pitchFamily="34" charset="0"/>
            </a:endParaRPr>
          </a:p>
        </p:txBody>
      </p:sp>
      <p:sp>
        <p:nvSpPr>
          <p:cNvPr id="12" name="Title 1"/>
          <p:cNvSpPr txBox="1">
            <a:spLocks/>
          </p:cNvSpPr>
          <p:nvPr/>
        </p:nvSpPr>
        <p:spPr>
          <a:xfrm>
            <a:off x="0" y="8839200"/>
            <a:ext cx="6858000" cy="304800"/>
          </a:xfrm>
          <a:prstGeom prst="rect">
            <a:avLst/>
          </a:prstGeom>
          <a:solidFill>
            <a:srgbClr val="C47B1A"/>
          </a:solidFill>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en-US" sz="1400" b="1" i="0" u="none" strike="noStrike" kern="1200" cap="none" spc="0" normalizeH="0" baseline="0" noProof="0" dirty="0">
              <a:ln>
                <a:noFill/>
              </a:ln>
              <a:effectLst/>
              <a:uLnTx/>
              <a:uFillTx/>
              <a:latin typeface="Bookman Old Style" pitchFamily="18" charset="0"/>
              <a:ea typeface="+mj-ea"/>
              <a:cs typeface="+mj-cs"/>
            </a:endParaRPr>
          </a:p>
        </p:txBody>
      </p:sp>
      <p:sp>
        <p:nvSpPr>
          <p:cNvPr id="13" name="Title 1"/>
          <p:cNvSpPr txBox="1">
            <a:spLocks/>
          </p:cNvSpPr>
          <p:nvPr/>
        </p:nvSpPr>
        <p:spPr>
          <a:xfrm>
            <a:off x="0" y="8763000"/>
            <a:ext cx="6858000" cy="228600"/>
          </a:xfrm>
          <a:prstGeom prst="rect">
            <a:avLst/>
          </a:prstGeom>
          <a:solidFill>
            <a:schemeClr val="accent2">
              <a:lumMod val="50000"/>
            </a:schemeClr>
          </a:solidFill>
        </p:spPr>
        <p:txBody>
          <a:bodyPr vert="horz" lIns="91440" tIns="45720" rIns="91440" bIns="45720" rtlCol="0" anchor="ctr">
            <a:normAutofit fontScale="92500" lnSpcReduction="20000"/>
          </a:bodyP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en-US" sz="1200" b="1" i="0" u="none" strike="noStrike" kern="1200" cap="none" spc="0" normalizeH="0" baseline="0" noProof="0" dirty="0">
              <a:ln>
                <a:noFill/>
              </a:ln>
              <a:solidFill>
                <a:schemeClr val="bg1"/>
              </a:solidFill>
              <a:effectLst/>
              <a:uLnTx/>
              <a:uFillTx/>
              <a:latin typeface="Trebuchet MS" pitchFamily="34" charset="0"/>
              <a:ea typeface="+mj-ea"/>
              <a:cs typeface="+mj-cs"/>
            </a:endParaRPr>
          </a:p>
        </p:txBody>
      </p:sp>
      <p:sp>
        <p:nvSpPr>
          <p:cNvPr id="9" name="Rectangle 8"/>
          <p:cNvSpPr/>
          <p:nvPr/>
        </p:nvSpPr>
        <p:spPr>
          <a:xfrm>
            <a:off x="533400" y="1981200"/>
            <a:ext cx="5562600" cy="2339102"/>
          </a:xfrm>
          <a:prstGeom prst="rect">
            <a:avLst/>
          </a:prstGeom>
          <a:effectLst>
            <a:innerShdw blurRad="114300">
              <a:prstClr val="black"/>
            </a:innerShdw>
          </a:effectLst>
        </p:spPr>
        <p:txBody>
          <a:bodyPr wrap="square">
            <a:spAutoFit/>
          </a:bodyPr>
          <a:lstStyle/>
          <a:p>
            <a:pPr algn="ctr"/>
            <a:endParaRPr lang="en-US" b="1" dirty="0" smtClean="0">
              <a:solidFill>
                <a:srgbClr val="996633"/>
              </a:solidFill>
              <a:latin typeface="Trebuchet MS" pitchFamily="34" charset="0"/>
            </a:endParaRPr>
          </a:p>
          <a:p>
            <a:pPr algn="ctr">
              <a:lnSpc>
                <a:spcPct val="80000"/>
              </a:lnSpc>
            </a:pPr>
            <a:r>
              <a:rPr lang="en-US" sz="6000" b="1" dirty="0" smtClean="0">
                <a:solidFill>
                  <a:srgbClr val="800000"/>
                </a:solidFill>
                <a:effectLst>
                  <a:outerShdw blurRad="38100" dist="38100" dir="2700000" algn="tl">
                    <a:srgbClr val="000000">
                      <a:alpha val="43137"/>
                    </a:srgbClr>
                  </a:outerShdw>
                </a:effectLst>
                <a:latin typeface="Aharoni" pitchFamily="2" charset="-79"/>
                <a:cs typeface="Aharoni" pitchFamily="2" charset="-79"/>
              </a:rPr>
              <a:t>ANNUAL</a:t>
            </a:r>
            <a:r>
              <a:rPr lang="en-US" sz="6000" b="1" dirty="0" smtClean="0">
                <a:solidFill>
                  <a:srgbClr val="996633"/>
                </a:solidFill>
                <a:effectLst>
                  <a:outerShdw blurRad="38100" dist="38100" dir="2700000" algn="tl">
                    <a:srgbClr val="000000">
                      <a:alpha val="43137"/>
                    </a:srgbClr>
                  </a:outerShdw>
                </a:effectLst>
                <a:latin typeface="Aharoni" pitchFamily="2" charset="-79"/>
                <a:cs typeface="Aharoni" pitchFamily="2" charset="-79"/>
              </a:rPr>
              <a:t> </a:t>
            </a:r>
          </a:p>
          <a:p>
            <a:pPr algn="ctr">
              <a:lnSpc>
                <a:spcPct val="80000"/>
              </a:lnSpc>
            </a:pPr>
            <a:r>
              <a:rPr lang="en-US" sz="6600" dirty="0" smtClean="0">
                <a:solidFill>
                  <a:srgbClr val="996633"/>
                </a:solidFill>
                <a:latin typeface="Trebuchet MS" pitchFamily="34" charset="0"/>
              </a:rPr>
              <a:t>REPORT</a:t>
            </a:r>
          </a:p>
          <a:p>
            <a:pPr algn="ctr">
              <a:lnSpc>
                <a:spcPct val="80000"/>
              </a:lnSpc>
            </a:pPr>
            <a:r>
              <a:rPr lang="en-US" sz="2400" b="1" dirty="0" smtClean="0">
                <a:solidFill>
                  <a:srgbClr val="996633"/>
                </a:solidFill>
                <a:latin typeface="Trebuchet MS" pitchFamily="34" charset="0"/>
              </a:rPr>
              <a:t/>
            </a:r>
            <a:br>
              <a:rPr lang="en-US" sz="2400" b="1" dirty="0" smtClean="0">
                <a:solidFill>
                  <a:srgbClr val="996633"/>
                </a:solidFill>
                <a:latin typeface="Trebuchet MS" pitchFamily="34" charset="0"/>
              </a:rPr>
            </a:br>
            <a:endParaRPr lang="en-US" sz="1000" b="1" dirty="0" smtClean="0">
              <a:solidFill>
                <a:srgbClr val="996633"/>
              </a:solidFill>
              <a:latin typeface="Trebuchet MS" pitchFamily="34" charset="0"/>
            </a:endParaRPr>
          </a:p>
        </p:txBody>
      </p:sp>
      <p:sp>
        <p:nvSpPr>
          <p:cNvPr id="19" name="Isosceles Triangle 18"/>
          <p:cNvSpPr/>
          <p:nvPr/>
        </p:nvSpPr>
        <p:spPr>
          <a:xfrm rot="16200000">
            <a:off x="4038600" y="6324600"/>
            <a:ext cx="2971800" cy="2667000"/>
          </a:xfrm>
          <a:prstGeom prst="triangle">
            <a:avLst>
              <a:gd name="adj" fmla="val 0"/>
            </a:avLst>
          </a:prstGeom>
          <a:solidFill>
            <a:srgbClr val="C47B1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Isosceles Triangle 19"/>
          <p:cNvSpPr/>
          <p:nvPr/>
        </p:nvSpPr>
        <p:spPr>
          <a:xfrm rot="16200000">
            <a:off x="4267200" y="6553200"/>
            <a:ext cx="2743200" cy="2438400"/>
          </a:xfrm>
          <a:prstGeom prst="triangle">
            <a:avLst>
              <a:gd name="adj" fmla="val 0"/>
            </a:avLst>
          </a:prstGeom>
          <a:solidFill>
            <a:schemeClr val="accent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Slide Number Placeholder 14"/>
          <p:cNvSpPr>
            <a:spLocks noGrp="1"/>
          </p:cNvSpPr>
          <p:nvPr>
            <p:ph type="sldNum" sz="quarter" idx="12"/>
          </p:nvPr>
        </p:nvSpPr>
        <p:spPr/>
        <p:txBody>
          <a:bodyPr/>
          <a:lstStyle/>
          <a:p>
            <a:fld id="{B6F15528-21DE-4FAA-801E-634DDDAF4B2B}" type="slidenum">
              <a:rPr lang="en-US" smtClean="0"/>
              <a:pPr/>
              <a:t>1</a:t>
            </a:fld>
            <a:endParaRPr lang="en-US"/>
          </a:p>
        </p:txBody>
      </p:sp>
      <p:sp>
        <p:nvSpPr>
          <p:cNvPr id="14" name="TextBox 13"/>
          <p:cNvSpPr txBox="1"/>
          <p:nvPr/>
        </p:nvSpPr>
        <p:spPr>
          <a:xfrm>
            <a:off x="1676400" y="6172200"/>
            <a:ext cx="3124200" cy="1415772"/>
          </a:xfrm>
          <a:prstGeom prst="rect">
            <a:avLst/>
          </a:prstGeom>
          <a:noFill/>
        </p:spPr>
        <p:txBody>
          <a:bodyPr wrap="square" rtlCol="0">
            <a:spAutoFit/>
          </a:bodyPr>
          <a:lstStyle/>
          <a:p>
            <a:pPr algn="ctr"/>
            <a:r>
              <a:rPr lang="en-US" b="1" dirty="0" smtClean="0">
                <a:latin typeface="Times New Roman" panose="02020603050405020304" pitchFamily="18" charset="0"/>
                <a:cs typeface="Times New Roman" panose="02020603050405020304" pitchFamily="18" charset="0"/>
              </a:rPr>
              <a:t>In-charge </a:t>
            </a:r>
          </a:p>
          <a:p>
            <a:pPr algn="ctr"/>
            <a:endParaRPr lang="en-US" b="1" dirty="0" smtClean="0">
              <a:latin typeface="Times New Roman" panose="02020603050405020304" pitchFamily="18" charset="0"/>
              <a:cs typeface="Times New Roman" panose="02020603050405020304" pitchFamily="18" charset="0"/>
            </a:endParaRPr>
          </a:p>
          <a:p>
            <a:pPr algn="ctr"/>
            <a:r>
              <a:rPr lang="en-US" b="1" dirty="0" smtClean="0">
                <a:latin typeface="Times New Roman" panose="02020603050405020304" pitchFamily="18" charset="0"/>
                <a:cs typeface="Times New Roman" panose="02020603050405020304" pitchFamily="18" charset="0"/>
              </a:rPr>
              <a:t>Dr. V. R. Patil</a:t>
            </a:r>
          </a:p>
          <a:p>
            <a:pPr algn="ctr"/>
            <a:r>
              <a:rPr lang="en-US" sz="1600" b="1" dirty="0" smtClean="0">
                <a:latin typeface="Times New Roman" panose="02020603050405020304" pitchFamily="18" charset="0"/>
                <a:cs typeface="Times New Roman" panose="02020603050405020304" pitchFamily="18" charset="0"/>
              </a:rPr>
              <a:t>Assistant Professor</a:t>
            </a:r>
          </a:p>
          <a:p>
            <a:pPr algn="ctr"/>
            <a:r>
              <a:rPr lang="en-US" sz="1600" b="1" dirty="0" smtClean="0">
                <a:latin typeface="Times New Roman" panose="02020603050405020304" pitchFamily="18" charset="0"/>
                <a:cs typeface="Times New Roman" panose="02020603050405020304" pitchFamily="18" charset="0"/>
              </a:rPr>
              <a:t>Dept. of Agril. Botany</a:t>
            </a:r>
          </a:p>
        </p:txBody>
      </p:sp>
      <p:pic>
        <p:nvPicPr>
          <p:cNvPr id="16" name="Picture 5" descr="H:\Agri Logo White.png"/>
          <p:cNvPicPr>
            <a:picLocks noChangeAspect="1" noChangeArrowheads="1"/>
          </p:cNvPicPr>
          <p:nvPr/>
        </p:nvPicPr>
        <p:blipFill>
          <a:blip r:embed="rId3" cstate="print"/>
          <a:srcRect/>
          <a:stretch>
            <a:fillRect/>
          </a:stretch>
        </p:blipFill>
        <p:spPr bwMode="auto">
          <a:xfrm>
            <a:off x="1905000" y="457200"/>
            <a:ext cx="2743200" cy="762000"/>
          </a:xfrm>
          <a:prstGeom prst="rect">
            <a:avLst/>
          </a:prstGeom>
          <a:noFill/>
        </p:spPr>
      </p:pic>
      <p:sp>
        <p:nvSpPr>
          <p:cNvPr id="18" name="Rectangle 17"/>
          <p:cNvSpPr/>
          <p:nvPr/>
        </p:nvSpPr>
        <p:spPr>
          <a:xfrm>
            <a:off x="1752600" y="4520625"/>
            <a:ext cx="3075458" cy="584775"/>
          </a:xfrm>
          <a:prstGeom prst="rect">
            <a:avLst/>
          </a:prstGeom>
        </p:spPr>
        <p:txBody>
          <a:bodyPr wrap="none">
            <a:spAutoFit/>
          </a:bodyPr>
          <a:lstStyle/>
          <a:p>
            <a:pPr lvl="0" algn="ctr">
              <a:defRPr/>
            </a:pPr>
            <a:r>
              <a:rPr lang="en-US" sz="3200" b="1" dirty="0" smtClean="0">
                <a:latin typeface="Trebuchet MS" pitchFamily="34" charset="0"/>
              </a:rPr>
              <a:t>Exposure Visits</a:t>
            </a:r>
          </a:p>
        </p:txBody>
      </p:sp>
      <p:sp>
        <p:nvSpPr>
          <p:cNvPr id="21" name="Rectangle 20"/>
          <p:cNvSpPr/>
          <p:nvPr/>
        </p:nvSpPr>
        <p:spPr>
          <a:xfrm>
            <a:off x="2590800" y="3962400"/>
            <a:ext cx="1385316" cy="461665"/>
          </a:xfrm>
          <a:prstGeom prst="rect">
            <a:avLst/>
          </a:prstGeom>
        </p:spPr>
        <p:txBody>
          <a:bodyPr wrap="none">
            <a:spAutoFit/>
          </a:bodyPr>
          <a:lstStyle/>
          <a:p>
            <a:pPr algn="ctr"/>
            <a:r>
              <a:rPr lang="en-US" sz="2400" b="1" dirty="0" smtClean="0">
                <a:solidFill>
                  <a:srgbClr val="800000"/>
                </a:solidFill>
                <a:latin typeface="Trebuchet MS" pitchFamily="34" charset="0"/>
              </a:rPr>
              <a:t>2018-19</a:t>
            </a:r>
            <a:endParaRPr lang="en-US" dirty="0">
              <a:solidFill>
                <a:srgbClr val="800000"/>
              </a:solidFill>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1"/>
          <p:cNvSpPr txBox="1">
            <a:spLocks/>
          </p:cNvSpPr>
          <p:nvPr/>
        </p:nvSpPr>
        <p:spPr>
          <a:xfrm>
            <a:off x="0" y="371475"/>
            <a:ext cx="6858000" cy="304800"/>
          </a:xfrm>
          <a:prstGeom prst="rect">
            <a:avLst/>
          </a:prstGeom>
          <a:solidFill>
            <a:srgbClr val="C47B1A"/>
          </a:solidFill>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en-US" sz="1400" b="1" i="0" u="none" strike="noStrike" kern="1200" cap="none" spc="0" normalizeH="0" baseline="0" noProof="0" dirty="0">
              <a:ln>
                <a:noFill/>
              </a:ln>
              <a:effectLst/>
              <a:uLnTx/>
              <a:uFillTx/>
              <a:latin typeface="Bookman Old Style" pitchFamily="18" charset="0"/>
              <a:ea typeface="+mj-ea"/>
              <a:cs typeface="+mj-cs"/>
            </a:endParaRPr>
          </a:p>
        </p:txBody>
      </p:sp>
      <p:sp>
        <p:nvSpPr>
          <p:cNvPr id="2" name="Title 1"/>
          <p:cNvSpPr>
            <a:spLocks noGrp="1"/>
          </p:cNvSpPr>
          <p:nvPr>
            <p:ph type="ctrTitle"/>
          </p:nvPr>
        </p:nvSpPr>
        <p:spPr>
          <a:xfrm>
            <a:off x="0" y="0"/>
            <a:ext cx="6858000" cy="838200"/>
          </a:xfrm>
          <a:solidFill>
            <a:schemeClr val="accent2">
              <a:lumMod val="50000"/>
            </a:schemeClr>
          </a:solidFill>
        </p:spPr>
        <p:txBody>
          <a:bodyPr>
            <a:normAutofit/>
          </a:bodyPr>
          <a:lstStyle/>
          <a:p>
            <a:r>
              <a:rPr lang="en-US" sz="1200" b="1" dirty="0" smtClean="0">
                <a:solidFill>
                  <a:schemeClr val="bg1"/>
                </a:solidFill>
                <a:latin typeface="Trebuchet MS" pitchFamily="34" charset="0"/>
              </a:rPr>
              <a:t>                   ANNUAL REPORT: STUDENTS EXPOSURE VISIT </a:t>
            </a:r>
            <a:br>
              <a:rPr lang="en-US" sz="1200" b="1" dirty="0" smtClean="0">
                <a:solidFill>
                  <a:schemeClr val="bg1"/>
                </a:solidFill>
                <a:latin typeface="Trebuchet MS" pitchFamily="34" charset="0"/>
              </a:rPr>
            </a:br>
            <a:r>
              <a:rPr lang="en-US" sz="1200" b="1" dirty="0" smtClean="0">
                <a:solidFill>
                  <a:schemeClr val="bg1"/>
                </a:solidFill>
                <a:latin typeface="Trebuchet MS" pitchFamily="34" charset="0"/>
              </a:rPr>
              <a:t>                  2018-19</a:t>
            </a:r>
            <a:endParaRPr lang="en-US" sz="1200" b="1" dirty="0">
              <a:solidFill>
                <a:schemeClr val="bg1"/>
              </a:solidFill>
              <a:latin typeface="Trebuchet MS" pitchFamily="34" charset="0"/>
            </a:endParaRPr>
          </a:p>
        </p:txBody>
      </p:sp>
      <p:pic>
        <p:nvPicPr>
          <p:cNvPr id="11" name="Picture 5" descr="H:\Agri Logo White.png"/>
          <p:cNvPicPr>
            <a:picLocks noChangeAspect="1" noChangeArrowheads="1"/>
          </p:cNvPicPr>
          <p:nvPr/>
        </p:nvPicPr>
        <p:blipFill>
          <a:blip r:embed="rId3" cstate="print"/>
          <a:srcRect/>
          <a:stretch>
            <a:fillRect/>
          </a:stretch>
        </p:blipFill>
        <p:spPr bwMode="auto">
          <a:xfrm>
            <a:off x="381000" y="228601"/>
            <a:ext cx="1600200" cy="533399"/>
          </a:xfrm>
          <a:prstGeom prst="rect">
            <a:avLst/>
          </a:prstGeom>
          <a:noFill/>
        </p:spPr>
      </p:pic>
      <p:sp>
        <p:nvSpPr>
          <p:cNvPr id="12" name="Title 1"/>
          <p:cNvSpPr txBox="1">
            <a:spLocks/>
          </p:cNvSpPr>
          <p:nvPr/>
        </p:nvSpPr>
        <p:spPr>
          <a:xfrm>
            <a:off x="0" y="8839200"/>
            <a:ext cx="6858000" cy="304800"/>
          </a:xfrm>
          <a:prstGeom prst="rect">
            <a:avLst/>
          </a:prstGeom>
          <a:solidFill>
            <a:srgbClr val="C47B1A"/>
          </a:solidFill>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en-US" sz="1400" b="1" i="0" u="none" strike="noStrike" kern="1200" cap="none" spc="0" normalizeH="0" baseline="0" noProof="0" dirty="0">
              <a:ln>
                <a:noFill/>
              </a:ln>
              <a:effectLst/>
              <a:uLnTx/>
              <a:uFillTx/>
              <a:latin typeface="Bookman Old Style" pitchFamily="18" charset="0"/>
              <a:ea typeface="+mj-ea"/>
              <a:cs typeface="+mj-cs"/>
            </a:endParaRPr>
          </a:p>
        </p:txBody>
      </p:sp>
      <p:sp>
        <p:nvSpPr>
          <p:cNvPr id="13" name="Title 1"/>
          <p:cNvSpPr txBox="1">
            <a:spLocks/>
          </p:cNvSpPr>
          <p:nvPr/>
        </p:nvSpPr>
        <p:spPr>
          <a:xfrm>
            <a:off x="0" y="8763000"/>
            <a:ext cx="6858000" cy="228600"/>
          </a:xfrm>
          <a:prstGeom prst="rect">
            <a:avLst/>
          </a:prstGeom>
          <a:solidFill>
            <a:schemeClr val="accent2">
              <a:lumMod val="50000"/>
            </a:schemeClr>
          </a:solidFill>
        </p:spPr>
        <p:txBody>
          <a:bodyPr vert="horz" lIns="91440" tIns="45720" rIns="91440" bIns="45720" rtlCol="0" anchor="ctr">
            <a:normAutofit fontScale="92500" lnSpcReduction="20000"/>
          </a:bodyP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en-US" sz="1200" b="1" i="0" u="none" strike="noStrike" kern="1200" cap="none" spc="0" normalizeH="0" baseline="0" noProof="0" dirty="0">
              <a:ln>
                <a:noFill/>
              </a:ln>
              <a:solidFill>
                <a:schemeClr val="bg1"/>
              </a:solidFill>
              <a:effectLst/>
              <a:uLnTx/>
              <a:uFillTx/>
              <a:latin typeface="Trebuchet MS" pitchFamily="34" charset="0"/>
              <a:ea typeface="+mj-ea"/>
              <a:cs typeface="+mj-cs"/>
            </a:endParaRPr>
          </a:p>
        </p:txBody>
      </p:sp>
      <p:sp>
        <p:nvSpPr>
          <p:cNvPr id="6148" name="Rectangle 4"/>
          <p:cNvSpPr>
            <a:spLocks noChangeArrowheads="1"/>
          </p:cNvSpPr>
          <p:nvPr/>
        </p:nvSpPr>
        <p:spPr bwMode="auto">
          <a:xfrm>
            <a:off x="0" y="3209925"/>
            <a:ext cx="6858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tab pos="3390900" algn="l"/>
              </a:tabLst>
            </a:pPr>
            <a:endParaRPr kumimoji="0" 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6149" name="Rectangle 5"/>
          <p:cNvSpPr>
            <a:spLocks noChangeArrowheads="1"/>
          </p:cNvSpPr>
          <p:nvPr/>
        </p:nvSpPr>
        <p:spPr bwMode="auto">
          <a:xfrm>
            <a:off x="0" y="6105525"/>
            <a:ext cx="6858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tab pos="3390900" algn="l"/>
              </a:tabLst>
            </a:pPr>
            <a:endParaRPr kumimoji="0" 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17" name="Rectangle 1"/>
          <p:cNvSpPr>
            <a:spLocks noChangeArrowheads="1"/>
          </p:cNvSpPr>
          <p:nvPr/>
        </p:nvSpPr>
        <p:spPr bwMode="auto">
          <a:xfrm>
            <a:off x="2438400" y="1600200"/>
            <a:ext cx="2057400" cy="369332"/>
          </a:xfrm>
          <a:prstGeom prst="rect">
            <a:avLst/>
          </a:prstGeom>
          <a:solidFill>
            <a:srgbClr val="800000"/>
          </a:solid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b="1" u="none" strike="noStrike" cap="none" normalizeH="0" baseline="0" dirty="0" smtClean="0">
                <a:ln>
                  <a:noFill/>
                </a:ln>
                <a:solidFill>
                  <a:schemeClr val="bg1"/>
                </a:solidFill>
                <a:effectLst/>
                <a:latin typeface="Times New Roman" pitchFamily="18" charset="0"/>
                <a:ea typeface="Times New Roman" pitchFamily="18" charset="0"/>
                <a:cs typeface="Times New Roman" pitchFamily="18" charset="0"/>
              </a:rPr>
              <a:t>INTRODUCTION</a:t>
            </a:r>
            <a:endParaRPr kumimoji="0" lang="en-US" sz="1600" b="0" u="none" strike="noStrike" cap="none" normalizeH="0" baseline="0" dirty="0" smtClean="0">
              <a:ln>
                <a:noFill/>
              </a:ln>
              <a:solidFill>
                <a:schemeClr val="bg1"/>
              </a:solidFill>
              <a:effectLst/>
              <a:latin typeface="Times New Roman" pitchFamily="18" charset="0"/>
              <a:cs typeface="Times New Roman" pitchFamily="18" charset="0"/>
            </a:endParaRPr>
          </a:p>
        </p:txBody>
      </p:sp>
      <p:sp>
        <p:nvSpPr>
          <p:cNvPr id="20" name="Slide Number Placeholder 19"/>
          <p:cNvSpPr>
            <a:spLocks noGrp="1"/>
          </p:cNvSpPr>
          <p:nvPr>
            <p:ph type="sldNum" sz="quarter" idx="12"/>
          </p:nvPr>
        </p:nvSpPr>
        <p:spPr>
          <a:xfrm>
            <a:off x="5029200" y="8382000"/>
            <a:ext cx="1600200" cy="486833"/>
          </a:xfrm>
        </p:spPr>
        <p:txBody>
          <a:bodyPr/>
          <a:lstStyle/>
          <a:p>
            <a:fld id="{B6F15528-21DE-4FAA-801E-634DDDAF4B2B}" type="slidenum">
              <a:rPr lang="en-US" smtClean="0"/>
              <a:pPr/>
              <a:t>2</a:t>
            </a:fld>
            <a:endParaRPr lang="en-US"/>
          </a:p>
        </p:txBody>
      </p:sp>
      <p:sp>
        <p:nvSpPr>
          <p:cNvPr id="3" name="TextBox 2"/>
          <p:cNvSpPr txBox="1"/>
          <p:nvPr/>
        </p:nvSpPr>
        <p:spPr>
          <a:xfrm>
            <a:off x="381000" y="2514600"/>
            <a:ext cx="6172200" cy="5008166"/>
          </a:xfrm>
          <a:prstGeom prst="rect">
            <a:avLst/>
          </a:prstGeom>
          <a:noFill/>
        </p:spPr>
        <p:txBody>
          <a:bodyPr wrap="square" rtlCol="0">
            <a:spAutoFit/>
          </a:bodyPr>
          <a:lstStyle/>
          <a:p>
            <a:pPr algn="just">
              <a:lnSpc>
                <a:spcPct val="150000"/>
              </a:lnSpc>
            </a:pPr>
            <a:r>
              <a:rPr lang="en-US" dirty="0" smtClean="0">
                <a:cs typeface="Times New Roman" pitchFamily="18" charset="0"/>
              </a:rPr>
              <a:t>Students Study and Educational Tours, to well-known institutes and organizations and interaction with faculty help students broaden their knowledge and skills. "Human memory is picture oriented and not word oriented." This is the main concept behind an education tour. </a:t>
            </a:r>
          </a:p>
          <a:p>
            <a:pPr algn="just">
              <a:lnSpc>
                <a:spcPct val="150000"/>
              </a:lnSpc>
            </a:pPr>
            <a:r>
              <a:rPr lang="en-US" dirty="0" smtClean="0">
                <a:cs typeface="Times New Roman" pitchFamily="18" charset="0"/>
              </a:rPr>
              <a:t>        Education tour is nothing but the planned combination of tours, site visits with the target of global learning which can enhance the knowledge of students and can help them to see the clear picture of the theoretical things they have learnt so far. They can gain a deeper understanding of real life situations and trends than a book can ever convey.</a:t>
            </a:r>
          </a:p>
          <a:p>
            <a:pPr algn="just">
              <a:lnSpc>
                <a:spcPct val="150000"/>
              </a:lnSpc>
            </a:pPr>
            <a:endParaRPr lang="en-IN" sz="1700" dirty="0">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1"/>
          <p:cNvSpPr txBox="1">
            <a:spLocks/>
          </p:cNvSpPr>
          <p:nvPr/>
        </p:nvSpPr>
        <p:spPr>
          <a:xfrm>
            <a:off x="0" y="371475"/>
            <a:ext cx="6858000" cy="304800"/>
          </a:xfrm>
          <a:prstGeom prst="rect">
            <a:avLst/>
          </a:prstGeom>
          <a:solidFill>
            <a:srgbClr val="C47B1A"/>
          </a:solidFill>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en-US" sz="1400" b="1" i="0" u="none" strike="noStrike" kern="1200" cap="none" spc="0" normalizeH="0" baseline="0" noProof="0" dirty="0">
              <a:ln>
                <a:noFill/>
              </a:ln>
              <a:effectLst/>
              <a:uLnTx/>
              <a:uFillTx/>
              <a:latin typeface="Bookman Old Style" pitchFamily="18" charset="0"/>
              <a:ea typeface="+mj-ea"/>
              <a:cs typeface="+mj-cs"/>
            </a:endParaRPr>
          </a:p>
        </p:txBody>
      </p:sp>
      <p:sp>
        <p:nvSpPr>
          <p:cNvPr id="2" name="Title 1"/>
          <p:cNvSpPr>
            <a:spLocks noGrp="1"/>
          </p:cNvSpPr>
          <p:nvPr>
            <p:ph type="ctrTitle"/>
          </p:nvPr>
        </p:nvSpPr>
        <p:spPr>
          <a:xfrm>
            <a:off x="0" y="0"/>
            <a:ext cx="6858000" cy="685800"/>
          </a:xfrm>
          <a:solidFill>
            <a:schemeClr val="accent2">
              <a:lumMod val="50000"/>
            </a:schemeClr>
          </a:solidFill>
        </p:spPr>
        <p:txBody>
          <a:bodyPr>
            <a:normAutofit/>
          </a:bodyPr>
          <a:lstStyle/>
          <a:p>
            <a:r>
              <a:rPr lang="en-US" sz="1200" b="1" dirty="0" smtClean="0">
                <a:solidFill>
                  <a:schemeClr val="bg1"/>
                </a:solidFill>
                <a:latin typeface="Trebuchet MS" pitchFamily="34" charset="0"/>
              </a:rPr>
              <a:t>             ANNUAL REPORT:  STUDENTS EXPOSURE VISIT </a:t>
            </a:r>
            <a:br>
              <a:rPr lang="en-US" sz="1200" b="1" dirty="0" smtClean="0">
                <a:solidFill>
                  <a:schemeClr val="bg1"/>
                </a:solidFill>
                <a:latin typeface="Trebuchet MS" pitchFamily="34" charset="0"/>
              </a:rPr>
            </a:br>
            <a:r>
              <a:rPr lang="en-US" sz="1200" b="1" dirty="0" smtClean="0">
                <a:solidFill>
                  <a:schemeClr val="bg1"/>
                </a:solidFill>
                <a:latin typeface="Trebuchet MS" pitchFamily="34" charset="0"/>
              </a:rPr>
              <a:t>                  2018-19</a:t>
            </a:r>
            <a:endParaRPr lang="en-US" sz="1200" b="1" dirty="0">
              <a:solidFill>
                <a:schemeClr val="bg1"/>
              </a:solidFill>
              <a:latin typeface="Trebuchet MS" pitchFamily="34" charset="0"/>
            </a:endParaRPr>
          </a:p>
        </p:txBody>
      </p:sp>
      <p:pic>
        <p:nvPicPr>
          <p:cNvPr id="11" name="Picture 5" descr="H:\Agri Logo White.png"/>
          <p:cNvPicPr>
            <a:picLocks noChangeAspect="1" noChangeArrowheads="1"/>
          </p:cNvPicPr>
          <p:nvPr/>
        </p:nvPicPr>
        <p:blipFill>
          <a:blip r:embed="rId3" cstate="print"/>
          <a:srcRect/>
          <a:stretch>
            <a:fillRect/>
          </a:stretch>
        </p:blipFill>
        <p:spPr bwMode="auto">
          <a:xfrm>
            <a:off x="228600" y="0"/>
            <a:ext cx="1752600" cy="609600"/>
          </a:xfrm>
          <a:prstGeom prst="rect">
            <a:avLst/>
          </a:prstGeom>
          <a:noFill/>
        </p:spPr>
      </p:pic>
      <p:sp>
        <p:nvSpPr>
          <p:cNvPr id="12" name="Title 1"/>
          <p:cNvSpPr txBox="1">
            <a:spLocks/>
          </p:cNvSpPr>
          <p:nvPr/>
        </p:nvSpPr>
        <p:spPr>
          <a:xfrm>
            <a:off x="0" y="8839200"/>
            <a:ext cx="6858000" cy="304800"/>
          </a:xfrm>
          <a:prstGeom prst="rect">
            <a:avLst/>
          </a:prstGeom>
          <a:solidFill>
            <a:srgbClr val="C47B1A"/>
          </a:solidFill>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en-US" sz="1400" b="1" i="0" u="none" strike="noStrike" kern="1200" cap="none" spc="0" normalizeH="0" baseline="0" noProof="0" dirty="0">
              <a:ln>
                <a:noFill/>
              </a:ln>
              <a:effectLst/>
              <a:uLnTx/>
              <a:uFillTx/>
              <a:latin typeface="Bookman Old Style" pitchFamily="18" charset="0"/>
              <a:ea typeface="+mj-ea"/>
              <a:cs typeface="+mj-cs"/>
            </a:endParaRPr>
          </a:p>
        </p:txBody>
      </p:sp>
      <p:sp>
        <p:nvSpPr>
          <p:cNvPr id="13" name="Title 1"/>
          <p:cNvSpPr txBox="1">
            <a:spLocks/>
          </p:cNvSpPr>
          <p:nvPr/>
        </p:nvSpPr>
        <p:spPr>
          <a:xfrm>
            <a:off x="0" y="8763000"/>
            <a:ext cx="6858000" cy="228600"/>
          </a:xfrm>
          <a:prstGeom prst="rect">
            <a:avLst/>
          </a:prstGeom>
          <a:solidFill>
            <a:schemeClr val="accent2">
              <a:lumMod val="50000"/>
            </a:schemeClr>
          </a:solidFill>
        </p:spPr>
        <p:txBody>
          <a:bodyPr vert="horz" lIns="91440" tIns="45720" rIns="91440" bIns="45720" rtlCol="0" anchor="ctr">
            <a:normAutofit fontScale="92500" lnSpcReduction="20000"/>
          </a:bodyP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en-US" sz="1200" b="1" i="0" u="none" strike="noStrike" kern="1200" cap="none" spc="0" normalizeH="0" baseline="0" noProof="0" dirty="0">
              <a:ln>
                <a:noFill/>
              </a:ln>
              <a:solidFill>
                <a:schemeClr val="bg1"/>
              </a:solidFill>
              <a:effectLst/>
              <a:uLnTx/>
              <a:uFillTx/>
              <a:latin typeface="Trebuchet MS" pitchFamily="34" charset="0"/>
              <a:ea typeface="+mj-ea"/>
              <a:cs typeface="+mj-cs"/>
            </a:endParaRPr>
          </a:p>
        </p:txBody>
      </p:sp>
      <p:sp>
        <p:nvSpPr>
          <p:cNvPr id="6148" name="Rectangle 4"/>
          <p:cNvSpPr>
            <a:spLocks noChangeArrowheads="1"/>
          </p:cNvSpPr>
          <p:nvPr/>
        </p:nvSpPr>
        <p:spPr bwMode="auto">
          <a:xfrm>
            <a:off x="0" y="3209925"/>
            <a:ext cx="6858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tab pos="3390900" algn="l"/>
              </a:tabLst>
            </a:pPr>
            <a:endParaRPr kumimoji="0" 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6149" name="Rectangle 5"/>
          <p:cNvSpPr>
            <a:spLocks noChangeArrowheads="1"/>
          </p:cNvSpPr>
          <p:nvPr/>
        </p:nvSpPr>
        <p:spPr bwMode="auto">
          <a:xfrm>
            <a:off x="0" y="6105525"/>
            <a:ext cx="6858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tab pos="3390900" algn="l"/>
              </a:tabLst>
            </a:pPr>
            <a:endParaRPr kumimoji="0" 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17" name="Rectangle 1"/>
          <p:cNvSpPr>
            <a:spLocks noChangeArrowheads="1"/>
          </p:cNvSpPr>
          <p:nvPr/>
        </p:nvSpPr>
        <p:spPr bwMode="auto">
          <a:xfrm>
            <a:off x="2895600" y="685800"/>
            <a:ext cx="990600" cy="369332"/>
          </a:xfrm>
          <a:prstGeom prst="rect">
            <a:avLst/>
          </a:prstGeom>
          <a:solidFill>
            <a:srgbClr val="800000"/>
          </a:solid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b="1" u="none" strike="noStrike" cap="none" normalizeH="0" baseline="0" dirty="0" smtClean="0">
                <a:ln>
                  <a:noFill/>
                </a:ln>
                <a:solidFill>
                  <a:schemeClr val="bg1"/>
                </a:solidFill>
                <a:effectLst/>
                <a:latin typeface="Times New Roman" pitchFamily="18" charset="0"/>
                <a:ea typeface="Times New Roman" pitchFamily="18" charset="0"/>
                <a:cs typeface="Times New Roman" pitchFamily="18" charset="0"/>
              </a:rPr>
              <a:t>INDEX</a:t>
            </a:r>
            <a:endParaRPr kumimoji="0" lang="en-US" sz="1600" b="0" u="none" strike="noStrike" cap="none" normalizeH="0" baseline="0" dirty="0" smtClean="0">
              <a:ln>
                <a:noFill/>
              </a:ln>
              <a:solidFill>
                <a:schemeClr val="bg1"/>
              </a:solidFill>
              <a:effectLst/>
              <a:latin typeface="Times New Roman" pitchFamily="18" charset="0"/>
              <a:cs typeface="Times New Roman" pitchFamily="18" charset="0"/>
            </a:endParaRPr>
          </a:p>
        </p:txBody>
      </p:sp>
      <p:sp>
        <p:nvSpPr>
          <p:cNvPr id="20" name="Slide Number Placeholder 19"/>
          <p:cNvSpPr>
            <a:spLocks noGrp="1"/>
          </p:cNvSpPr>
          <p:nvPr>
            <p:ph type="sldNum" sz="quarter" idx="12"/>
          </p:nvPr>
        </p:nvSpPr>
        <p:spPr>
          <a:xfrm>
            <a:off x="5029200" y="8382000"/>
            <a:ext cx="1600200" cy="486833"/>
          </a:xfrm>
        </p:spPr>
        <p:txBody>
          <a:bodyPr/>
          <a:lstStyle/>
          <a:p>
            <a:fld id="{B6F15528-21DE-4FAA-801E-634DDDAF4B2B}" type="slidenum">
              <a:rPr lang="en-US" smtClean="0"/>
              <a:pPr/>
              <a:t>3</a:t>
            </a:fld>
            <a:endParaRPr lang="en-US"/>
          </a:p>
        </p:txBody>
      </p:sp>
      <p:graphicFrame>
        <p:nvGraphicFramePr>
          <p:cNvPr id="14" name="Table 13"/>
          <p:cNvGraphicFramePr>
            <a:graphicFrameLocks noGrp="1"/>
          </p:cNvGraphicFramePr>
          <p:nvPr/>
        </p:nvGraphicFramePr>
        <p:xfrm>
          <a:off x="228600" y="1066801"/>
          <a:ext cx="6476999" cy="7467605"/>
        </p:xfrm>
        <a:graphic>
          <a:graphicData uri="http://schemas.openxmlformats.org/drawingml/2006/table">
            <a:tbl>
              <a:tblPr/>
              <a:tblGrid>
                <a:gridCol w="369816"/>
                <a:gridCol w="3237626"/>
                <a:gridCol w="1147823"/>
                <a:gridCol w="983849"/>
                <a:gridCol w="737885"/>
              </a:tblGrid>
              <a:tr h="459049">
                <a:tc>
                  <a:txBody>
                    <a:bodyPr/>
                    <a:lstStyle/>
                    <a:p>
                      <a:pPr marL="0" marR="0" algn="ctr">
                        <a:lnSpc>
                          <a:spcPct val="100000"/>
                        </a:lnSpc>
                        <a:spcBef>
                          <a:spcPts val="0"/>
                        </a:spcBef>
                        <a:spcAft>
                          <a:spcPts val="0"/>
                        </a:spcAft>
                      </a:pPr>
                      <a:r>
                        <a:rPr lang="en-US" sz="1400" b="1" dirty="0">
                          <a:latin typeface="Calibri"/>
                          <a:ea typeface="Times New Roman"/>
                          <a:cs typeface="Times New Roman"/>
                        </a:rPr>
                        <a:t>Sr. No.</a:t>
                      </a:r>
                      <a:endParaRPr lang="en-US" sz="1400" dirty="0">
                        <a:latin typeface="Calibri"/>
                        <a:ea typeface="Times New Roman"/>
                        <a:cs typeface="Times New Roman"/>
                      </a:endParaRPr>
                    </a:p>
                  </a:txBody>
                  <a:tcPr marL="33130" marR="3313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en-US" sz="1400" b="1" dirty="0">
                          <a:latin typeface="Calibri"/>
                          <a:ea typeface="Times New Roman"/>
                          <a:cs typeface="Times New Roman"/>
                        </a:rPr>
                        <a:t>Title of Visit</a:t>
                      </a:r>
                      <a:endParaRPr lang="en-US" sz="1400" dirty="0">
                        <a:latin typeface="Calibri"/>
                        <a:ea typeface="Times New Roman"/>
                        <a:cs typeface="Times New Roman"/>
                      </a:endParaRPr>
                    </a:p>
                  </a:txBody>
                  <a:tcPr marL="33130" marR="3313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en-US" sz="1400" b="1" dirty="0">
                          <a:latin typeface="Calibri"/>
                          <a:ea typeface="Times New Roman"/>
                          <a:cs typeface="Times New Roman"/>
                        </a:rPr>
                        <a:t>Place</a:t>
                      </a:r>
                      <a:endParaRPr lang="en-US" sz="1400" dirty="0">
                        <a:latin typeface="Calibri"/>
                        <a:ea typeface="Times New Roman"/>
                        <a:cs typeface="Times New Roman"/>
                      </a:endParaRPr>
                    </a:p>
                  </a:txBody>
                  <a:tcPr marL="33130" marR="3313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en-US" sz="1400" b="1" dirty="0">
                          <a:latin typeface="Calibri"/>
                          <a:ea typeface="Times New Roman"/>
                          <a:cs typeface="Times New Roman"/>
                        </a:rPr>
                        <a:t>Date</a:t>
                      </a:r>
                      <a:endParaRPr lang="en-US" sz="1400" dirty="0">
                        <a:latin typeface="Calibri"/>
                        <a:ea typeface="Times New Roman"/>
                        <a:cs typeface="Times New Roman"/>
                      </a:endParaRPr>
                    </a:p>
                  </a:txBody>
                  <a:tcPr marL="33130" marR="3313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en-US" sz="1400" b="1" dirty="0" smtClean="0">
                          <a:latin typeface="Calibri"/>
                          <a:ea typeface="Times New Roman"/>
                          <a:cs typeface="Times New Roman"/>
                        </a:rPr>
                        <a:t>Page</a:t>
                      </a:r>
                      <a:endParaRPr lang="en-US" sz="1400" b="1" dirty="0">
                        <a:latin typeface="Calibri"/>
                        <a:ea typeface="Times New Roman"/>
                        <a:cs typeface="Times New Roman"/>
                      </a:endParaRPr>
                    </a:p>
                  </a:txBody>
                  <a:tcPr marL="33130" marR="3313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42017">
                <a:tc>
                  <a:txBody>
                    <a:bodyPr/>
                    <a:lstStyle/>
                    <a:p>
                      <a:pPr marL="0" marR="0" algn="ctr">
                        <a:lnSpc>
                          <a:spcPct val="100000"/>
                        </a:lnSpc>
                        <a:spcBef>
                          <a:spcPts val="0"/>
                        </a:spcBef>
                        <a:spcAft>
                          <a:spcPts val="0"/>
                        </a:spcAft>
                      </a:pPr>
                      <a:r>
                        <a:rPr lang="en-US" sz="1400" b="1" dirty="0" smtClean="0">
                          <a:latin typeface="+mj-lt"/>
                          <a:ea typeface="Times New Roman"/>
                          <a:cs typeface="Times New Roman"/>
                        </a:rPr>
                        <a:t>A</a:t>
                      </a:r>
                      <a:endParaRPr lang="en-US" sz="1400" b="1" dirty="0">
                        <a:latin typeface="+mj-lt"/>
                        <a:ea typeface="Times New Roman"/>
                        <a:cs typeface="Times New Roman"/>
                      </a:endParaRPr>
                    </a:p>
                  </a:txBody>
                  <a:tcPr marL="33130" marR="3313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3">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400" b="1" dirty="0">
                          <a:latin typeface="+mj-lt"/>
                          <a:ea typeface="Times New Roman"/>
                          <a:cs typeface="Times New Roman"/>
                        </a:rPr>
                        <a:t>Odd </a:t>
                      </a:r>
                      <a:r>
                        <a:rPr lang="en-US" sz="1400" b="1" dirty="0" smtClean="0">
                          <a:latin typeface="+mj-lt"/>
                          <a:ea typeface="Times New Roman"/>
                          <a:cs typeface="Times New Roman"/>
                        </a:rPr>
                        <a:t>Semester (SEM I, III, V, VII)</a:t>
                      </a:r>
                      <a:r>
                        <a:rPr lang="en-US" sz="1400" b="1" baseline="0" dirty="0" smtClean="0">
                          <a:latin typeface="+mj-lt"/>
                          <a:ea typeface="Times New Roman"/>
                          <a:cs typeface="Times New Roman"/>
                        </a:rPr>
                        <a:t> </a:t>
                      </a:r>
                      <a:endParaRPr lang="en-US" sz="1400" u="sng" dirty="0">
                        <a:latin typeface="+mj-lt"/>
                        <a:ea typeface="Times New Roman"/>
                        <a:cs typeface="Times New Roman"/>
                      </a:endParaRPr>
                    </a:p>
                  </a:txBody>
                  <a:tcPr marL="33130" marR="3313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US"/>
                    </a:p>
                  </a:txBody>
                  <a:tcPr/>
                </a:tc>
                <a:tc hMerge="1">
                  <a:txBody>
                    <a:bodyPr/>
                    <a:lstStyle/>
                    <a:p>
                      <a:endParaRPr lang="en-US"/>
                    </a:p>
                  </a:txBody>
                  <a:tcPr/>
                </a:tc>
                <a:tc>
                  <a:txBody>
                    <a:bodyPr/>
                    <a:lstStyle/>
                    <a:p>
                      <a:pPr marL="0" marR="0" algn="ctr">
                        <a:lnSpc>
                          <a:spcPct val="100000"/>
                        </a:lnSpc>
                        <a:spcBef>
                          <a:spcPts val="0"/>
                        </a:spcBef>
                        <a:spcAft>
                          <a:spcPts val="0"/>
                        </a:spcAft>
                      </a:pPr>
                      <a:endParaRPr lang="en-US" sz="1100" dirty="0">
                        <a:latin typeface="Calibri"/>
                        <a:ea typeface="Times New Roman"/>
                        <a:cs typeface="Times New Roman"/>
                      </a:endParaRPr>
                    </a:p>
                  </a:txBody>
                  <a:tcPr marL="33130" marR="3313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42017">
                <a:tc>
                  <a:txBody>
                    <a:bodyPr/>
                    <a:lstStyle/>
                    <a:p>
                      <a:pPr marL="0" marR="0" algn="ctr">
                        <a:lnSpc>
                          <a:spcPct val="100000"/>
                        </a:lnSpc>
                        <a:spcBef>
                          <a:spcPts val="0"/>
                        </a:spcBef>
                        <a:spcAft>
                          <a:spcPts val="0"/>
                        </a:spcAft>
                      </a:pPr>
                      <a:endParaRPr lang="en-US" sz="1200" dirty="0">
                        <a:latin typeface="Calibri"/>
                        <a:ea typeface="Times New Roman"/>
                        <a:cs typeface="Times New Roman"/>
                      </a:endParaRPr>
                    </a:p>
                  </a:txBody>
                  <a:tcPr marL="33130" marR="3313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4">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1400" b="1" kern="1200" dirty="0" smtClean="0">
                          <a:solidFill>
                            <a:schemeClr val="tx1"/>
                          </a:solidFill>
                          <a:latin typeface="+mn-lt"/>
                          <a:ea typeface="+mn-ea"/>
                          <a:cs typeface="+mn-cs"/>
                        </a:rPr>
                        <a:t>SEM III</a:t>
                      </a:r>
                      <a:endParaRPr lang="en-US" sz="1400" b="1" kern="1200" dirty="0">
                        <a:solidFill>
                          <a:schemeClr val="tx1"/>
                        </a:solidFill>
                        <a:latin typeface="+mn-lt"/>
                        <a:ea typeface="+mn-ea"/>
                        <a:cs typeface="+mn-cs"/>
                      </a:endParaRPr>
                    </a:p>
                  </a:txBody>
                  <a:tcPr marL="33130" marR="3313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US"/>
                    </a:p>
                  </a:txBody>
                  <a:tcPr/>
                </a:tc>
                <a:tc hMerge="1">
                  <a:txBody>
                    <a:bodyPr/>
                    <a:lstStyle/>
                    <a:p>
                      <a:endParaRPr lang="en-US"/>
                    </a:p>
                  </a:txBody>
                  <a:tcPr/>
                </a:tc>
                <a:tc hMerge="1">
                  <a:txBody>
                    <a:bodyPr/>
                    <a:lstStyle/>
                    <a:p>
                      <a:pPr marL="0" marR="0" algn="ctr">
                        <a:lnSpc>
                          <a:spcPct val="100000"/>
                        </a:lnSpc>
                        <a:spcBef>
                          <a:spcPts val="0"/>
                        </a:spcBef>
                        <a:spcAft>
                          <a:spcPts val="0"/>
                        </a:spcAft>
                      </a:pPr>
                      <a:endParaRPr lang="en-US" sz="1100" dirty="0">
                        <a:latin typeface="Calibri"/>
                        <a:ea typeface="Times New Roman"/>
                        <a:cs typeface="Times New Roman"/>
                      </a:endParaRPr>
                    </a:p>
                  </a:txBody>
                  <a:tcPr marL="33130" marR="3313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432952">
                <a:tc>
                  <a:txBody>
                    <a:bodyPr/>
                    <a:lstStyle/>
                    <a:p>
                      <a:pPr marL="0" marR="0" algn="ctr">
                        <a:lnSpc>
                          <a:spcPct val="100000"/>
                        </a:lnSpc>
                        <a:spcBef>
                          <a:spcPts val="0"/>
                        </a:spcBef>
                        <a:spcAft>
                          <a:spcPts val="0"/>
                        </a:spcAft>
                      </a:pPr>
                      <a:r>
                        <a:rPr lang="en-US" sz="1400" b="1" dirty="0">
                          <a:latin typeface="+mn-lt"/>
                          <a:ea typeface="Times New Roman"/>
                          <a:cs typeface="Times New Roman"/>
                        </a:rPr>
                        <a:t>1</a:t>
                      </a:r>
                    </a:p>
                  </a:txBody>
                  <a:tcPr marL="33130" marR="3313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r>
                        <a:rPr lang="en-US" sz="1400" dirty="0" smtClean="0">
                          <a:latin typeface="+mn-lt"/>
                        </a:rPr>
                        <a:t>Visit to watershed area</a:t>
                      </a:r>
                    </a:p>
                  </a:txBody>
                  <a:tcPr marL="33130" marR="3313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r>
                        <a:rPr lang="en-US" sz="1400" kern="1200" dirty="0" smtClean="0">
                          <a:solidFill>
                            <a:schemeClr val="tx1"/>
                          </a:solidFill>
                          <a:latin typeface="+mn-lt"/>
                          <a:ea typeface="+mn-ea"/>
                          <a:cs typeface="+mn-cs"/>
                        </a:rPr>
                        <a:t>Majale, Hatkalangale</a:t>
                      </a:r>
                    </a:p>
                  </a:txBody>
                  <a:tcPr marL="33130" marR="3313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1400" dirty="0" smtClean="0">
                          <a:latin typeface="+mn-lt"/>
                        </a:rPr>
                        <a:t>09-10-2018</a:t>
                      </a:r>
                    </a:p>
                    <a:p>
                      <a:pPr algn="ctr"/>
                      <a:endParaRPr lang="en-US" sz="1400" dirty="0">
                        <a:latin typeface="+mn-lt"/>
                      </a:endParaRPr>
                    </a:p>
                  </a:txBody>
                  <a:tcPr marL="33130" marR="3313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r>
                        <a:rPr lang="en-US" sz="1400" dirty="0" smtClean="0">
                          <a:latin typeface="+mn-lt"/>
                        </a:rPr>
                        <a:t>6</a:t>
                      </a:r>
                      <a:endParaRPr lang="en-US" sz="1400" dirty="0">
                        <a:latin typeface="+mn-lt"/>
                      </a:endParaRPr>
                    </a:p>
                  </a:txBody>
                  <a:tcPr marL="33130" marR="3313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432952">
                <a:tc>
                  <a:txBody>
                    <a:bodyPr/>
                    <a:lstStyle/>
                    <a:p>
                      <a:pPr marL="0" marR="0" algn="ctr">
                        <a:lnSpc>
                          <a:spcPct val="100000"/>
                        </a:lnSpc>
                        <a:spcBef>
                          <a:spcPts val="0"/>
                        </a:spcBef>
                        <a:spcAft>
                          <a:spcPts val="0"/>
                        </a:spcAft>
                      </a:pPr>
                      <a:r>
                        <a:rPr lang="en-US" sz="1400" b="1">
                          <a:latin typeface="+mn-lt"/>
                          <a:ea typeface="Times New Roman"/>
                          <a:cs typeface="Times New Roman"/>
                        </a:rPr>
                        <a:t>2</a:t>
                      </a:r>
                    </a:p>
                  </a:txBody>
                  <a:tcPr marL="33130" marR="3313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r>
                        <a:rPr lang="en-US" sz="1400" kern="1200" dirty="0" smtClean="0">
                          <a:solidFill>
                            <a:schemeClr val="tx1"/>
                          </a:solidFill>
                          <a:latin typeface="+mn-lt"/>
                          <a:ea typeface="+mn-ea"/>
                          <a:cs typeface="+mn-cs"/>
                        </a:rPr>
                        <a:t>Visit to Meteorological observatory, CS College of  Agriculture, Kolhapur</a:t>
                      </a:r>
                    </a:p>
                  </a:txBody>
                  <a:tcPr marL="33130" marR="3313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r>
                        <a:rPr lang="en-US" sz="1400" kern="1200" dirty="0" smtClean="0">
                          <a:solidFill>
                            <a:schemeClr val="tx1"/>
                          </a:solidFill>
                          <a:latin typeface="+mn-lt"/>
                          <a:ea typeface="+mn-ea"/>
                          <a:cs typeface="+mn-cs"/>
                        </a:rPr>
                        <a:t>Kolhapur</a:t>
                      </a:r>
                    </a:p>
                  </a:txBody>
                  <a:tcPr marL="33130" marR="3313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r>
                        <a:rPr lang="en-US" sz="1400" dirty="0" smtClean="0">
                          <a:latin typeface="+mn-lt"/>
                        </a:rPr>
                        <a:t>20-08-2018</a:t>
                      </a:r>
                      <a:endParaRPr lang="en-US" sz="1400" dirty="0">
                        <a:latin typeface="+mn-lt"/>
                      </a:endParaRPr>
                    </a:p>
                  </a:txBody>
                  <a:tcPr marL="33130" marR="3313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r>
                        <a:rPr lang="en-US" sz="1400" dirty="0" smtClean="0">
                          <a:latin typeface="+mn-lt"/>
                        </a:rPr>
                        <a:t>8</a:t>
                      </a:r>
                      <a:endParaRPr lang="en-US" sz="1400" dirty="0">
                        <a:latin typeface="+mn-lt"/>
                      </a:endParaRPr>
                    </a:p>
                  </a:txBody>
                  <a:tcPr marL="33130" marR="3313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13261">
                <a:tc>
                  <a:txBody>
                    <a:bodyPr/>
                    <a:lstStyle/>
                    <a:p>
                      <a:pPr marL="0" marR="0" algn="ctr">
                        <a:lnSpc>
                          <a:spcPct val="100000"/>
                        </a:lnSpc>
                        <a:spcBef>
                          <a:spcPts val="0"/>
                        </a:spcBef>
                        <a:spcAft>
                          <a:spcPts val="0"/>
                        </a:spcAft>
                      </a:pPr>
                      <a:r>
                        <a:rPr lang="en-US" sz="1400" b="1">
                          <a:latin typeface="+mn-lt"/>
                          <a:ea typeface="Times New Roman"/>
                          <a:cs typeface="Times New Roman"/>
                        </a:rPr>
                        <a:t>3</a:t>
                      </a:r>
                    </a:p>
                  </a:txBody>
                  <a:tcPr marL="33130" marR="3313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r>
                        <a:rPr lang="en-US" sz="1400" kern="1200" dirty="0" smtClean="0">
                          <a:solidFill>
                            <a:schemeClr val="tx1"/>
                          </a:solidFill>
                          <a:latin typeface="+mn-lt"/>
                          <a:ea typeface="+mn-ea"/>
                          <a:cs typeface="+mn-cs"/>
                        </a:rPr>
                        <a:t>Awareness campaign at farmers fields</a:t>
                      </a:r>
                    </a:p>
                  </a:txBody>
                  <a:tcPr marL="33130" marR="3313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r>
                        <a:rPr lang="en-US" sz="1400" kern="1200" dirty="0" smtClean="0">
                          <a:solidFill>
                            <a:schemeClr val="tx1"/>
                          </a:solidFill>
                          <a:latin typeface="+mn-lt"/>
                          <a:ea typeface="+mn-ea"/>
                          <a:cs typeface="+mn-cs"/>
                        </a:rPr>
                        <a:t>Ambap</a:t>
                      </a:r>
                    </a:p>
                  </a:txBody>
                  <a:tcPr marL="33130" marR="3313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r>
                        <a:rPr lang="en-US" sz="1400" dirty="0" smtClean="0">
                          <a:latin typeface="+mn-lt"/>
                        </a:rPr>
                        <a:t>21-08-2018</a:t>
                      </a:r>
                      <a:endParaRPr lang="en-US" sz="1400" dirty="0">
                        <a:latin typeface="+mn-lt"/>
                      </a:endParaRPr>
                    </a:p>
                  </a:txBody>
                  <a:tcPr marL="33130" marR="3313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r>
                        <a:rPr lang="en-US" sz="1400" dirty="0" smtClean="0">
                          <a:latin typeface="+mn-lt"/>
                        </a:rPr>
                        <a:t>10</a:t>
                      </a:r>
                      <a:endParaRPr lang="en-US" sz="1400" dirty="0">
                        <a:latin typeface="+mn-lt"/>
                      </a:endParaRPr>
                    </a:p>
                  </a:txBody>
                  <a:tcPr marL="33130" marR="3313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432952">
                <a:tc>
                  <a:txBody>
                    <a:bodyPr/>
                    <a:lstStyle/>
                    <a:p>
                      <a:pPr marL="0" marR="0" algn="ctr">
                        <a:lnSpc>
                          <a:spcPct val="100000"/>
                        </a:lnSpc>
                        <a:spcBef>
                          <a:spcPts val="0"/>
                        </a:spcBef>
                        <a:spcAft>
                          <a:spcPts val="0"/>
                        </a:spcAft>
                      </a:pPr>
                      <a:r>
                        <a:rPr lang="en-US" sz="1400" b="1" dirty="0">
                          <a:latin typeface="+mn-lt"/>
                          <a:ea typeface="Times New Roman"/>
                          <a:cs typeface="Times New Roman"/>
                        </a:rPr>
                        <a:t>4</a:t>
                      </a:r>
                    </a:p>
                  </a:txBody>
                  <a:tcPr marL="33130" marR="3313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400" dirty="0" smtClean="0">
                          <a:latin typeface="+mn-lt"/>
                        </a:rPr>
                        <a:t>Visit to Lucky Auto Mahindra Tractor Dealer”</a:t>
                      </a:r>
                      <a:endParaRPr lang="en-US" sz="1400" dirty="0">
                        <a:latin typeface="+mn-lt"/>
                      </a:endParaRPr>
                    </a:p>
                  </a:txBody>
                  <a:tcPr marL="33130" marR="3313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r>
                        <a:rPr lang="en-US" sz="1400" kern="1200" dirty="0" smtClean="0">
                          <a:solidFill>
                            <a:schemeClr val="tx1"/>
                          </a:solidFill>
                          <a:latin typeface="+mn-lt"/>
                          <a:ea typeface="+mn-ea"/>
                          <a:cs typeface="+mn-cs"/>
                        </a:rPr>
                        <a:t>Kolhapur</a:t>
                      </a:r>
                    </a:p>
                  </a:txBody>
                  <a:tcPr marL="33130" marR="3313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r>
                        <a:rPr lang="en-US" sz="1400" dirty="0" smtClean="0">
                          <a:latin typeface="+mn-lt"/>
                        </a:rPr>
                        <a:t>24-08-2018</a:t>
                      </a:r>
                      <a:endParaRPr lang="en-US" sz="1400" dirty="0">
                        <a:latin typeface="+mn-lt"/>
                      </a:endParaRPr>
                    </a:p>
                  </a:txBody>
                  <a:tcPr marL="33130" marR="3313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r>
                        <a:rPr lang="en-US" sz="1400" dirty="0" smtClean="0">
                          <a:latin typeface="+mn-lt"/>
                        </a:rPr>
                        <a:t>12</a:t>
                      </a:r>
                      <a:endParaRPr lang="en-US" sz="1400" dirty="0">
                        <a:latin typeface="+mn-lt"/>
                      </a:endParaRPr>
                    </a:p>
                  </a:txBody>
                  <a:tcPr marL="33130" marR="3313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16476">
                <a:tc>
                  <a:txBody>
                    <a:bodyPr/>
                    <a:lstStyle/>
                    <a:p>
                      <a:pPr marL="0" marR="0" algn="ctr">
                        <a:lnSpc>
                          <a:spcPct val="100000"/>
                        </a:lnSpc>
                        <a:spcBef>
                          <a:spcPts val="0"/>
                        </a:spcBef>
                        <a:spcAft>
                          <a:spcPts val="0"/>
                        </a:spcAft>
                      </a:pPr>
                      <a:endParaRPr lang="en-US" sz="1400" b="1">
                        <a:latin typeface="+mn-lt"/>
                        <a:ea typeface="Times New Roman"/>
                        <a:cs typeface="Times New Roman"/>
                      </a:endParaRPr>
                    </a:p>
                  </a:txBody>
                  <a:tcPr marL="33130" marR="3313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4">
                  <a:txBody>
                    <a:bodyPr/>
                    <a:lstStyle/>
                    <a:p>
                      <a:pPr algn="ctr"/>
                      <a:r>
                        <a:rPr lang="en-US" sz="1400" b="1" dirty="0" smtClean="0">
                          <a:latin typeface="+mn-lt"/>
                        </a:rPr>
                        <a:t>SEM V</a:t>
                      </a:r>
                      <a:endParaRPr lang="en-US" sz="1400" b="1" dirty="0">
                        <a:latin typeface="+mn-lt"/>
                      </a:endParaRPr>
                    </a:p>
                  </a:txBody>
                  <a:tcPr marL="33130" marR="3313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US" sz="1400" kern="1200" dirty="0" smtClean="0">
                        <a:solidFill>
                          <a:schemeClr val="tx1"/>
                        </a:solidFill>
                        <a:latin typeface="+mn-lt"/>
                        <a:ea typeface="+mn-ea"/>
                        <a:cs typeface="+mn-cs"/>
                      </a:endParaRPr>
                    </a:p>
                  </a:txBody>
                  <a:tcPr marL="33130" marR="3313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US" sz="1400">
                        <a:latin typeface="+mn-lt"/>
                      </a:endParaRPr>
                    </a:p>
                  </a:txBody>
                  <a:tcPr marL="33130" marR="3313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US" sz="1400" dirty="0">
                        <a:latin typeface="+mn-lt"/>
                      </a:endParaRPr>
                    </a:p>
                  </a:txBody>
                  <a:tcPr marL="33130" marR="3313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432952">
                <a:tc>
                  <a:txBody>
                    <a:bodyPr/>
                    <a:lstStyle/>
                    <a:p>
                      <a:pPr marL="0" marR="0" algn="ctr">
                        <a:lnSpc>
                          <a:spcPct val="100000"/>
                        </a:lnSpc>
                        <a:spcBef>
                          <a:spcPts val="0"/>
                        </a:spcBef>
                        <a:spcAft>
                          <a:spcPts val="0"/>
                        </a:spcAft>
                      </a:pPr>
                      <a:r>
                        <a:rPr lang="en-US" sz="1400" b="1" dirty="0" smtClean="0">
                          <a:latin typeface="+mn-lt"/>
                          <a:ea typeface="Times New Roman"/>
                          <a:cs typeface="Times New Roman"/>
                        </a:rPr>
                        <a:t>5</a:t>
                      </a:r>
                      <a:endParaRPr lang="en-US" sz="1400" b="1" dirty="0">
                        <a:latin typeface="+mn-lt"/>
                        <a:ea typeface="Times New Roman"/>
                        <a:cs typeface="Times New Roman"/>
                      </a:endParaRPr>
                    </a:p>
                  </a:txBody>
                  <a:tcPr marL="33130" marR="3313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400" kern="1200" dirty="0" smtClean="0">
                          <a:solidFill>
                            <a:schemeClr val="tx1"/>
                          </a:solidFill>
                          <a:latin typeface="+mn-lt"/>
                          <a:ea typeface="+mn-ea"/>
                          <a:cs typeface="+mn-cs"/>
                        </a:rPr>
                        <a:t>Visit to village to identify agricultural problems, </a:t>
                      </a:r>
                      <a:r>
                        <a:rPr lang="en-US" sz="1400" kern="1200" dirty="0" err="1" smtClean="0">
                          <a:solidFill>
                            <a:schemeClr val="tx1"/>
                          </a:solidFill>
                          <a:latin typeface="+mn-lt"/>
                          <a:ea typeface="+mn-ea"/>
                          <a:cs typeface="+mn-cs"/>
                        </a:rPr>
                        <a:t>Kini</a:t>
                      </a:r>
                      <a:endParaRPr lang="en-US" sz="1400" kern="1200" dirty="0" smtClean="0">
                        <a:solidFill>
                          <a:schemeClr val="tx1"/>
                        </a:solidFill>
                        <a:latin typeface="+mn-lt"/>
                        <a:ea typeface="+mn-ea"/>
                        <a:cs typeface="+mn-cs"/>
                      </a:endParaRPr>
                    </a:p>
                  </a:txBody>
                  <a:tcPr marL="33130" marR="3313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r>
                        <a:rPr lang="en-US" sz="1400" kern="1200" dirty="0" err="1" smtClean="0">
                          <a:solidFill>
                            <a:schemeClr val="tx1"/>
                          </a:solidFill>
                          <a:latin typeface="+mn-lt"/>
                          <a:ea typeface="+mn-ea"/>
                          <a:cs typeface="+mn-cs"/>
                        </a:rPr>
                        <a:t>Kini</a:t>
                      </a:r>
                      <a:endParaRPr lang="en-US" sz="1400" kern="1200" dirty="0" smtClean="0">
                        <a:solidFill>
                          <a:schemeClr val="tx1"/>
                        </a:solidFill>
                        <a:latin typeface="+mn-lt"/>
                        <a:ea typeface="+mn-ea"/>
                        <a:cs typeface="+mn-cs"/>
                      </a:endParaRPr>
                    </a:p>
                  </a:txBody>
                  <a:tcPr marL="33130" marR="3313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1400" dirty="0" smtClean="0">
                          <a:latin typeface="+mn-lt"/>
                        </a:rPr>
                        <a:t>24-08-2018</a:t>
                      </a:r>
                    </a:p>
                    <a:p>
                      <a:pPr algn="ctr"/>
                      <a:endParaRPr lang="en-US" sz="1400" dirty="0">
                        <a:latin typeface="+mn-lt"/>
                      </a:endParaRPr>
                    </a:p>
                  </a:txBody>
                  <a:tcPr marL="33130" marR="3313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r>
                        <a:rPr lang="en-US" sz="1400" dirty="0" smtClean="0">
                          <a:latin typeface="+mn-lt"/>
                        </a:rPr>
                        <a:t>14</a:t>
                      </a:r>
                      <a:endParaRPr lang="en-US" sz="1400" dirty="0">
                        <a:latin typeface="+mn-lt"/>
                      </a:endParaRPr>
                    </a:p>
                  </a:txBody>
                  <a:tcPr marL="33130" marR="3313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432952">
                <a:tc>
                  <a:txBody>
                    <a:bodyPr/>
                    <a:lstStyle/>
                    <a:p>
                      <a:pPr marL="0" marR="0" algn="ctr">
                        <a:lnSpc>
                          <a:spcPct val="100000"/>
                        </a:lnSpc>
                        <a:spcBef>
                          <a:spcPts val="0"/>
                        </a:spcBef>
                        <a:spcAft>
                          <a:spcPts val="0"/>
                        </a:spcAft>
                      </a:pPr>
                      <a:r>
                        <a:rPr lang="en-US" sz="1400" b="1" dirty="0" smtClean="0">
                          <a:latin typeface="+mn-lt"/>
                          <a:ea typeface="Times New Roman"/>
                          <a:cs typeface="Times New Roman"/>
                        </a:rPr>
                        <a:t>6</a:t>
                      </a:r>
                      <a:endParaRPr lang="en-US" sz="1400" b="1" dirty="0">
                        <a:latin typeface="+mn-lt"/>
                        <a:ea typeface="Times New Roman"/>
                        <a:cs typeface="Times New Roman"/>
                      </a:endParaRPr>
                    </a:p>
                  </a:txBody>
                  <a:tcPr marL="33130" marR="3313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400" dirty="0" smtClean="0">
                          <a:latin typeface="+mn-lt"/>
                        </a:rPr>
                        <a:t>Visit to Visit to study the different market institutions, APMC, Kolhapur</a:t>
                      </a:r>
                      <a:endParaRPr lang="en-US" sz="1400" dirty="0">
                        <a:latin typeface="+mn-lt"/>
                      </a:endParaRPr>
                    </a:p>
                  </a:txBody>
                  <a:tcPr marL="33130" marR="3313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r>
                        <a:rPr lang="en-US" sz="1400" dirty="0" smtClean="0">
                          <a:latin typeface="+mn-lt"/>
                        </a:rPr>
                        <a:t>Kolhapur</a:t>
                      </a:r>
                      <a:endParaRPr lang="en-US" sz="1400" kern="1200" dirty="0" smtClean="0">
                        <a:solidFill>
                          <a:schemeClr val="tx1"/>
                        </a:solidFill>
                        <a:latin typeface="+mn-lt"/>
                        <a:ea typeface="+mn-ea"/>
                        <a:cs typeface="+mn-cs"/>
                      </a:endParaRPr>
                    </a:p>
                  </a:txBody>
                  <a:tcPr marL="33130" marR="3313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r>
                        <a:rPr lang="en-US" sz="1400" dirty="0" smtClean="0">
                          <a:latin typeface="+mn-lt"/>
                        </a:rPr>
                        <a:t>20-08-2018</a:t>
                      </a:r>
                      <a:endParaRPr lang="en-US" sz="1400" dirty="0">
                        <a:latin typeface="+mn-lt"/>
                      </a:endParaRPr>
                    </a:p>
                  </a:txBody>
                  <a:tcPr marL="33130" marR="3313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r>
                        <a:rPr lang="en-US" sz="1400" dirty="0" smtClean="0">
                          <a:latin typeface="+mn-lt"/>
                        </a:rPr>
                        <a:t>16</a:t>
                      </a:r>
                      <a:endParaRPr lang="en-US" sz="1400" dirty="0">
                        <a:latin typeface="+mn-lt"/>
                      </a:endParaRPr>
                    </a:p>
                  </a:txBody>
                  <a:tcPr marL="33130" marR="3313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13261">
                <a:tc>
                  <a:txBody>
                    <a:bodyPr/>
                    <a:lstStyle/>
                    <a:p>
                      <a:pPr marL="0" marR="0" algn="ctr">
                        <a:lnSpc>
                          <a:spcPct val="100000"/>
                        </a:lnSpc>
                        <a:spcBef>
                          <a:spcPts val="0"/>
                        </a:spcBef>
                        <a:spcAft>
                          <a:spcPts val="0"/>
                        </a:spcAft>
                      </a:pPr>
                      <a:r>
                        <a:rPr lang="en-US" sz="1400" b="1" dirty="0" smtClean="0">
                          <a:latin typeface="+mn-lt"/>
                          <a:ea typeface="Times New Roman"/>
                          <a:cs typeface="Times New Roman"/>
                        </a:rPr>
                        <a:t>7</a:t>
                      </a:r>
                      <a:endParaRPr lang="en-US" sz="1400" b="1" dirty="0">
                        <a:latin typeface="+mn-lt"/>
                        <a:ea typeface="Times New Roman"/>
                        <a:cs typeface="Times New Roman"/>
                      </a:endParaRPr>
                    </a:p>
                  </a:txBody>
                  <a:tcPr marL="33130" marR="3313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400" b="0" dirty="0" smtClean="0"/>
                        <a:t>Visit to dairy plant, kagal, Kolhapur</a:t>
                      </a:r>
                    </a:p>
                  </a:txBody>
                  <a:tcPr marL="33130" marR="3313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1400" dirty="0" smtClean="0">
                          <a:latin typeface="+mn-lt"/>
                        </a:rPr>
                        <a:t>Kolhapur</a:t>
                      </a:r>
                      <a:endParaRPr lang="en-US" sz="1400" kern="1200" dirty="0" smtClean="0">
                        <a:solidFill>
                          <a:schemeClr val="tx1"/>
                        </a:solidFill>
                        <a:latin typeface="+mn-lt"/>
                        <a:ea typeface="+mn-ea"/>
                        <a:cs typeface="+mn-cs"/>
                      </a:endParaRPr>
                    </a:p>
                  </a:txBody>
                  <a:tcPr marL="33130" marR="3313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1400" dirty="0" smtClean="0">
                          <a:latin typeface="+mn-lt"/>
                        </a:rPr>
                        <a:t>21-08-2018</a:t>
                      </a:r>
                    </a:p>
                  </a:txBody>
                  <a:tcPr marL="33130" marR="3313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r>
                        <a:rPr lang="en-US" sz="1400" dirty="0" smtClean="0">
                          <a:latin typeface="+mn-lt"/>
                        </a:rPr>
                        <a:t>18</a:t>
                      </a:r>
                      <a:endParaRPr lang="en-US" sz="1400" dirty="0">
                        <a:latin typeface="+mn-lt"/>
                      </a:endParaRPr>
                    </a:p>
                  </a:txBody>
                  <a:tcPr marL="33130" marR="3313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649428">
                <a:tc>
                  <a:txBody>
                    <a:bodyPr/>
                    <a:lstStyle/>
                    <a:p>
                      <a:pPr marL="0" marR="0" algn="ctr">
                        <a:lnSpc>
                          <a:spcPct val="100000"/>
                        </a:lnSpc>
                        <a:spcBef>
                          <a:spcPts val="0"/>
                        </a:spcBef>
                        <a:spcAft>
                          <a:spcPts val="0"/>
                        </a:spcAft>
                      </a:pPr>
                      <a:r>
                        <a:rPr lang="en-US" sz="1400" b="1" dirty="0" smtClean="0">
                          <a:latin typeface="+mn-lt"/>
                          <a:ea typeface="Times New Roman"/>
                          <a:cs typeface="Times New Roman"/>
                        </a:rPr>
                        <a:t>8</a:t>
                      </a:r>
                      <a:endParaRPr lang="en-US" sz="1400" b="1" dirty="0">
                        <a:latin typeface="+mn-lt"/>
                        <a:ea typeface="Times New Roman"/>
                        <a:cs typeface="Times New Roman"/>
                      </a:endParaRPr>
                    </a:p>
                  </a:txBody>
                  <a:tcPr marL="33130" marR="3313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400" dirty="0" smtClean="0">
                          <a:latin typeface="+mn-lt"/>
                        </a:rPr>
                        <a:t>Visit to South India, Bangalore </a:t>
                      </a:r>
                      <a:endParaRPr lang="en-US" sz="1400" dirty="0">
                        <a:latin typeface="+mn-lt"/>
                      </a:endParaRPr>
                    </a:p>
                  </a:txBody>
                  <a:tcPr marL="33130" marR="3313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r>
                        <a:rPr lang="en-US" sz="1400" dirty="0" smtClean="0">
                          <a:latin typeface="+mn-lt"/>
                        </a:rPr>
                        <a:t>Bangalore &amp;</a:t>
                      </a:r>
                      <a:r>
                        <a:rPr lang="en-US" sz="1400" baseline="0" dirty="0" smtClean="0">
                          <a:latin typeface="+mn-lt"/>
                        </a:rPr>
                        <a:t> Mysore</a:t>
                      </a:r>
                      <a:endParaRPr lang="en-US" sz="1400" kern="1200" dirty="0" smtClean="0">
                        <a:solidFill>
                          <a:schemeClr val="tx1"/>
                        </a:solidFill>
                        <a:latin typeface="+mn-lt"/>
                        <a:ea typeface="+mn-ea"/>
                        <a:cs typeface="+mn-cs"/>
                      </a:endParaRPr>
                    </a:p>
                  </a:txBody>
                  <a:tcPr marL="33130" marR="3313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1400" dirty="0" smtClean="0"/>
                        <a:t>27/09/2018</a:t>
                      </a:r>
                      <a:r>
                        <a:rPr lang="en-US" sz="1400" baseline="0" dirty="0" smtClean="0"/>
                        <a:t> to 03/10/2018</a:t>
                      </a:r>
                      <a:endParaRPr lang="en-US" sz="1400" dirty="0" smtClean="0"/>
                    </a:p>
                  </a:txBody>
                  <a:tcPr marL="33130" marR="3313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r>
                        <a:rPr lang="en-US" sz="1400" dirty="0" smtClean="0">
                          <a:latin typeface="+mn-lt"/>
                        </a:rPr>
                        <a:t>20</a:t>
                      </a:r>
                      <a:endParaRPr lang="en-US" sz="1400" dirty="0">
                        <a:latin typeface="+mn-lt"/>
                      </a:endParaRPr>
                    </a:p>
                  </a:txBody>
                  <a:tcPr marL="33130" marR="3313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26040">
                <a:tc>
                  <a:txBody>
                    <a:bodyPr/>
                    <a:lstStyle/>
                    <a:p>
                      <a:pPr marL="0" marR="0" algn="ctr">
                        <a:lnSpc>
                          <a:spcPct val="100000"/>
                        </a:lnSpc>
                        <a:spcBef>
                          <a:spcPts val="0"/>
                        </a:spcBef>
                        <a:spcAft>
                          <a:spcPts val="0"/>
                        </a:spcAft>
                      </a:pPr>
                      <a:r>
                        <a:rPr lang="en-US" sz="1400" b="1" dirty="0" smtClean="0">
                          <a:latin typeface="+mj-lt"/>
                          <a:ea typeface="Times New Roman"/>
                          <a:cs typeface="Times New Roman"/>
                        </a:rPr>
                        <a:t>B</a:t>
                      </a:r>
                      <a:endParaRPr lang="en-US" sz="1400" b="1" dirty="0">
                        <a:latin typeface="+mj-lt"/>
                        <a:ea typeface="Times New Roman"/>
                        <a:cs typeface="Times New Roman"/>
                      </a:endParaRPr>
                    </a:p>
                  </a:txBody>
                  <a:tcPr marL="33130" marR="3313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3">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400" b="1" dirty="0">
                          <a:latin typeface="+mj-lt"/>
                          <a:ea typeface="Times New Roman"/>
                          <a:cs typeface="Times New Roman"/>
                        </a:rPr>
                        <a:t>Even </a:t>
                      </a:r>
                      <a:r>
                        <a:rPr lang="en-US" sz="1400" b="1" dirty="0" smtClean="0">
                          <a:latin typeface="+mj-lt"/>
                          <a:ea typeface="Times New Roman"/>
                          <a:cs typeface="Times New Roman"/>
                        </a:rPr>
                        <a:t>Semester (SEM II, IV, VI, VIII) </a:t>
                      </a:r>
                      <a:endParaRPr lang="en-US" sz="1400" dirty="0">
                        <a:latin typeface="+mj-lt"/>
                        <a:ea typeface="Times New Roman"/>
                        <a:cs typeface="Times New Roman"/>
                      </a:endParaRPr>
                    </a:p>
                  </a:txBody>
                  <a:tcPr marL="33130" marR="3313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US"/>
                    </a:p>
                  </a:txBody>
                  <a:tcPr/>
                </a:tc>
                <a:tc hMerge="1">
                  <a:txBody>
                    <a:bodyPr/>
                    <a:lstStyle/>
                    <a:p>
                      <a:endParaRPr lang="en-US"/>
                    </a:p>
                  </a:txBody>
                  <a:tcPr/>
                </a:tc>
                <a:tc>
                  <a:txBody>
                    <a:bodyPr/>
                    <a:lstStyle/>
                    <a:p>
                      <a:pPr marL="0" marR="0" algn="ctr">
                        <a:lnSpc>
                          <a:spcPct val="100000"/>
                        </a:lnSpc>
                        <a:spcBef>
                          <a:spcPts val="0"/>
                        </a:spcBef>
                        <a:spcAft>
                          <a:spcPts val="0"/>
                        </a:spcAft>
                      </a:pPr>
                      <a:endParaRPr lang="en-US" sz="1100" dirty="0">
                        <a:latin typeface="Calibri"/>
                        <a:ea typeface="Times New Roman"/>
                        <a:cs typeface="Times New Roman"/>
                      </a:endParaRPr>
                    </a:p>
                  </a:txBody>
                  <a:tcPr marL="33130" marR="3313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26040">
                <a:tc>
                  <a:txBody>
                    <a:bodyPr/>
                    <a:lstStyle/>
                    <a:p>
                      <a:pPr marL="0" marR="0" algn="ctr">
                        <a:lnSpc>
                          <a:spcPct val="100000"/>
                        </a:lnSpc>
                        <a:spcBef>
                          <a:spcPts val="0"/>
                        </a:spcBef>
                        <a:spcAft>
                          <a:spcPts val="0"/>
                        </a:spcAft>
                      </a:pPr>
                      <a:endParaRPr lang="en-US" sz="1400" b="1" dirty="0">
                        <a:latin typeface="+mj-lt"/>
                        <a:ea typeface="Times New Roman"/>
                        <a:cs typeface="Times New Roman"/>
                      </a:endParaRPr>
                    </a:p>
                  </a:txBody>
                  <a:tcPr marL="33130" marR="3313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4">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1400" b="1" dirty="0" smtClean="0">
                          <a:latin typeface="+mj-lt"/>
                          <a:ea typeface="Times New Roman"/>
                          <a:cs typeface="Times New Roman"/>
                        </a:rPr>
                        <a:t>SEM II</a:t>
                      </a:r>
                      <a:endParaRPr lang="en-US" sz="1400" b="1" dirty="0">
                        <a:latin typeface="+mj-lt"/>
                        <a:ea typeface="Times New Roman"/>
                        <a:cs typeface="Times New Roman"/>
                      </a:endParaRPr>
                    </a:p>
                  </a:txBody>
                  <a:tcPr marL="33130" marR="3313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US"/>
                    </a:p>
                  </a:txBody>
                  <a:tcPr/>
                </a:tc>
                <a:tc hMerge="1">
                  <a:txBody>
                    <a:bodyPr/>
                    <a:lstStyle/>
                    <a:p>
                      <a:endParaRPr lang="en-US"/>
                    </a:p>
                  </a:txBody>
                  <a:tcPr/>
                </a:tc>
                <a:tc hMerge="1">
                  <a:txBody>
                    <a:bodyPr/>
                    <a:lstStyle/>
                    <a:p>
                      <a:pPr marL="0" marR="0" algn="ctr">
                        <a:lnSpc>
                          <a:spcPct val="100000"/>
                        </a:lnSpc>
                        <a:spcBef>
                          <a:spcPts val="0"/>
                        </a:spcBef>
                        <a:spcAft>
                          <a:spcPts val="0"/>
                        </a:spcAft>
                      </a:pPr>
                      <a:endParaRPr lang="en-US" sz="1100" dirty="0">
                        <a:latin typeface="Calibri"/>
                        <a:ea typeface="Times New Roman"/>
                        <a:cs typeface="Times New Roman"/>
                      </a:endParaRPr>
                    </a:p>
                  </a:txBody>
                  <a:tcPr marL="33130" marR="3313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13261">
                <a:tc>
                  <a:txBody>
                    <a:bodyPr/>
                    <a:lstStyle/>
                    <a:p>
                      <a:pPr marL="0" marR="0" algn="ctr" defTabSz="914400" rtl="0" eaLnBrk="1" latinLnBrk="0" hangingPunct="1">
                        <a:lnSpc>
                          <a:spcPct val="100000"/>
                        </a:lnSpc>
                        <a:spcBef>
                          <a:spcPts val="0"/>
                        </a:spcBef>
                        <a:spcAft>
                          <a:spcPts val="0"/>
                        </a:spcAft>
                      </a:pPr>
                      <a:r>
                        <a:rPr lang="en-US" sz="1400" b="1" kern="1200" dirty="0" smtClean="0">
                          <a:solidFill>
                            <a:schemeClr val="tx1"/>
                          </a:solidFill>
                          <a:latin typeface="+mn-lt"/>
                          <a:ea typeface="Times New Roman"/>
                          <a:cs typeface="Times New Roman"/>
                        </a:rPr>
                        <a:t>9</a:t>
                      </a:r>
                    </a:p>
                  </a:txBody>
                  <a:tcPr marL="33130" marR="3313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400" kern="1200" dirty="0" smtClean="0">
                          <a:solidFill>
                            <a:schemeClr val="tx1"/>
                          </a:solidFill>
                          <a:latin typeface="+mn-lt"/>
                          <a:ea typeface="+mn-ea"/>
                          <a:cs typeface="+mn-cs"/>
                        </a:rPr>
                        <a:t>Visit to a developed watershed</a:t>
                      </a:r>
                    </a:p>
                  </a:txBody>
                  <a:tcPr marL="33130" marR="3313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1400" kern="1200" dirty="0" smtClean="0">
                          <a:solidFill>
                            <a:schemeClr val="tx1"/>
                          </a:solidFill>
                          <a:latin typeface="+mn-lt"/>
                          <a:ea typeface="+mn-ea"/>
                          <a:cs typeface="+mn-cs"/>
                        </a:rPr>
                        <a:t>Jakhale</a:t>
                      </a:r>
                    </a:p>
                  </a:txBody>
                  <a:tcPr marL="33130" marR="3313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1400" dirty="0" smtClean="0">
                          <a:latin typeface="+mn-lt"/>
                        </a:rPr>
                        <a:t>16-02-2019</a:t>
                      </a:r>
                    </a:p>
                  </a:txBody>
                  <a:tcPr marL="33130" marR="3313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en-US" sz="1400" kern="1200" dirty="0" smtClean="0">
                          <a:solidFill>
                            <a:schemeClr val="tx1"/>
                          </a:solidFill>
                          <a:latin typeface="+mn-lt"/>
                          <a:ea typeface="+mn-ea"/>
                          <a:cs typeface="+mn-cs"/>
                        </a:rPr>
                        <a:t>25</a:t>
                      </a:r>
                      <a:endParaRPr lang="en-US" sz="1400" kern="1200" dirty="0">
                        <a:solidFill>
                          <a:schemeClr val="tx1"/>
                        </a:solidFill>
                        <a:latin typeface="+mn-lt"/>
                        <a:ea typeface="+mn-ea"/>
                        <a:cs typeface="+mn-cs"/>
                      </a:endParaRPr>
                    </a:p>
                  </a:txBody>
                  <a:tcPr marL="33130" marR="3313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33264">
                <a:tc>
                  <a:txBody>
                    <a:bodyPr/>
                    <a:lstStyle/>
                    <a:p>
                      <a:pPr marL="0" marR="0" algn="ctr" defTabSz="914400" rtl="0" eaLnBrk="1" latinLnBrk="0" hangingPunct="1">
                        <a:lnSpc>
                          <a:spcPct val="100000"/>
                        </a:lnSpc>
                        <a:spcBef>
                          <a:spcPts val="0"/>
                        </a:spcBef>
                        <a:spcAft>
                          <a:spcPts val="0"/>
                        </a:spcAft>
                      </a:pPr>
                      <a:endParaRPr lang="en-US" sz="1400" b="1" kern="1200" dirty="0" smtClean="0">
                        <a:solidFill>
                          <a:schemeClr val="tx1"/>
                        </a:solidFill>
                        <a:latin typeface="+mn-lt"/>
                        <a:ea typeface="Times New Roman"/>
                        <a:cs typeface="Times New Roman"/>
                      </a:endParaRPr>
                    </a:p>
                  </a:txBody>
                  <a:tcPr marL="33130" marR="3313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4">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1400" b="1" kern="1200" dirty="0" smtClean="0">
                          <a:solidFill>
                            <a:schemeClr val="tx1"/>
                          </a:solidFill>
                          <a:latin typeface="+mn-lt"/>
                          <a:ea typeface="Times New Roman"/>
                          <a:cs typeface="Times New Roman"/>
                        </a:rPr>
                        <a:t>SEM IV</a:t>
                      </a:r>
                    </a:p>
                  </a:txBody>
                  <a:tcPr marL="33130" marR="3313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en-US" sz="1400" kern="1200" dirty="0" smtClean="0">
                        <a:solidFill>
                          <a:schemeClr val="tx1"/>
                        </a:solidFill>
                        <a:latin typeface="+mn-lt"/>
                        <a:ea typeface="+mn-ea"/>
                        <a:cs typeface="+mn-cs"/>
                      </a:endParaRPr>
                    </a:p>
                  </a:txBody>
                  <a:tcPr marL="33130" marR="3313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US" sz="1400" dirty="0" smtClean="0">
                        <a:latin typeface="+mn-lt"/>
                      </a:endParaRPr>
                    </a:p>
                  </a:txBody>
                  <a:tcPr marL="33130" marR="3313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pPr marL="0" marR="0" algn="ctr">
                        <a:lnSpc>
                          <a:spcPct val="100000"/>
                        </a:lnSpc>
                        <a:spcBef>
                          <a:spcPts val="0"/>
                        </a:spcBef>
                        <a:spcAft>
                          <a:spcPts val="0"/>
                        </a:spcAft>
                      </a:pPr>
                      <a:endParaRPr lang="en-US" sz="1400" kern="1200" dirty="0">
                        <a:solidFill>
                          <a:schemeClr val="tx1"/>
                        </a:solidFill>
                        <a:latin typeface="+mn-lt"/>
                        <a:ea typeface="+mn-ea"/>
                        <a:cs typeface="+mn-cs"/>
                      </a:endParaRPr>
                    </a:p>
                  </a:txBody>
                  <a:tcPr marL="33130" marR="3313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469894">
                <a:tc>
                  <a:txBody>
                    <a:bodyPr/>
                    <a:lstStyle/>
                    <a:p>
                      <a:pPr algn="ctr"/>
                      <a:r>
                        <a:rPr lang="en-US" sz="1400" b="1" kern="1200" dirty="0" smtClean="0">
                          <a:solidFill>
                            <a:schemeClr val="tx1"/>
                          </a:solidFill>
                          <a:latin typeface="+mn-lt"/>
                          <a:ea typeface="+mn-ea"/>
                          <a:cs typeface="+mn-cs"/>
                        </a:rPr>
                        <a:t>10</a:t>
                      </a:r>
                    </a:p>
                  </a:txBody>
                  <a:tcPr marL="33130" marR="3313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400" kern="1200" dirty="0" smtClean="0">
                          <a:solidFill>
                            <a:schemeClr val="tx1"/>
                          </a:solidFill>
                          <a:latin typeface="+mn-lt"/>
                          <a:ea typeface="+mn-ea"/>
                          <a:cs typeface="+mn-cs"/>
                        </a:rPr>
                        <a:t>Visit to research station ARS, </a:t>
                      </a:r>
                      <a:r>
                        <a:rPr lang="en-US" sz="1400" kern="1200" dirty="0" err="1" smtClean="0">
                          <a:solidFill>
                            <a:schemeClr val="tx1"/>
                          </a:solidFill>
                          <a:latin typeface="+mn-lt"/>
                          <a:ea typeface="+mn-ea"/>
                          <a:cs typeface="+mn-cs"/>
                        </a:rPr>
                        <a:t>Kasbe</a:t>
                      </a:r>
                      <a:r>
                        <a:rPr lang="en-US" sz="1400" kern="1200" dirty="0" smtClean="0">
                          <a:solidFill>
                            <a:schemeClr val="tx1"/>
                          </a:solidFill>
                          <a:latin typeface="+mn-lt"/>
                          <a:ea typeface="+mn-ea"/>
                          <a:cs typeface="+mn-cs"/>
                        </a:rPr>
                        <a:t> </a:t>
                      </a:r>
                      <a:r>
                        <a:rPr lang="en-US" sz="1400" kern="1200" dirty="0" err="1" smtClean="0">
                          <a:solidFill>
                            <a:schemeClr val="tx1"/>
                          </a:solidFill>
                          <a:latin typeface="+mn-lt"/>
                          <a:ea typeface="+mn-ea"/>
                          <a:cs typeface="+mn-cs"/>
                        </a:rPr>
                        <a:t>Digraj</a:t>
                      </a:r>
                      <a:endParaRPr lang="en-US" sz="1400" kern="1200" dirty="0" smtClean="0">
                        <a:solidFill>
                          <a:schemeClr val="tx1"/>
                        </a:solidFill>
                        <a:latin typeface="+mn-lt"/>
                        <a:ea typeface="+mn-ea"/>
                        <a:cs typeface="+mn-cs"/>
                      </a:endParaRPr>
                    </a:p>
                  </a:txBody>
                  <a:tcPr marL="33130" marR="3313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1400" kern="1200" dirty="0" err="1" smtClean="0">
                          <a:solidFill>
                            <a:schemeClr val="tx1"/>
                          </a:solidFill>
                          <a:latin typeface="+mn-lt"/>
                          <a:ea typeface="+mn-ea"/>
                          <a:cs typeface="+mn-cs"/>
                        </a:rPr>
                        <a:t>Kasbe</a:t>
                      </a:r>
                      <a:r>
                        <a:rPr lang="en-US" sz="1400" kern="1200" dirty="0" smtClean="0">
                          <a:solidFill>
                            <a:schemeClr val="tx1"/>
                          </a:solidFill>
                          <a:latin typeface="+mn-lt"/>
                          <a:ea typeface="+mn-ea"/>
                          <a:cs typeface="+mn-cs"/>
                        </a:rPr>
                        <a:t> </a:t>
                      </a:r>
                      <a:r>
                        <a:rPr lang="en-US" sz="1400" kern="1200" dirty="0" err="1" smtClean="0">
                          <a:solidFill>
                            <a:schemeClr val="tx1"/>
                          </a:solidFill>
                          <a:latin typeface="+mn-lt"/>
                          <a:ea typeface="+mn-ea"/>
                          <a:cs typeface="+mn-cs"/>
                        </a:rPr>
                        <a:t>Digraj</a:t>
                      </a:r>
                      <a:endParaRPr lang="en-US" sz="1400" kern="1200" dirty="0" smtClean="0">
                        <a:solidFill>
                          <a:schemeClr val="tx1"/>
                        </a:solidFill>
                        <a:latin typeface="+mn-lt"/>
                        <a:ea typeface="+mn-ea"/>
                        <a:cs typeface="+mn-cs"/>
                      </a:endParaRPr>
                    </a:p>
                    <a:p>
                      <a:pPr algn="ctr"/>
                      <a:endParaRPr lang="en-US" sz="1400" kern="1200" dirty="0" smtClean="0">
                        <a:solidFill>
                          <a:schemeClr val="tx1"/>
                        </a:solidFill>
                        <a:latin typeface="+mn-lt"/>
                        <a:ea typeface="+mn-ea"/>
                        <a:cs typeface="+mn-cs"/>
                      </a:endParaRPr>
                    </a:p>
                  </a:txBody>
                  <a:tcPr marL="33130" marR="3313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r>
                        <a:rPr lang="en-US" sz="1400" dirty="0" smtClean="0"/>
                        <a:t>28-02-2019</a:t>
                      </a:r>
                      <a:endParaRPr lang="en-US" sz="1400" kern="1200" dirty="0" smtClean="0">
                        <a:solidFill>
                          <a:schemeClr val="tx1"/>
                        </a:solidFill>
                        <a:latin typeface="+mn-lt"/>
                        <a:ea typeface="+mn-ea"/>
                        <a:cs typeface="+mn-cs"/>
                      </a:endParaRPr>
                    </a:p>
                  </a:txBody>
                  <a:tcPr marL="33130" marR="3313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en-US" sz="1400" kern="1200" dirty="0" smtClean="0">
                          <a:solidFill>
                            <a:schemeClr val="tx1"/>
                          </a:solidFill>
                          <a:latin typeface="+mn-lt"/>
                          <a:ea typeface="+mn-ea"/>
                          <a:cs typeface="+mn-cs"/>
                        </a:rPr>
                        <a:t>27</a:t>
                      </a:r>
                      <a:endParaRPr lang="en-US" sz="1400" kern="1200" dirty="0">
                        <a:solidFill>
                          <a:schemeClr val="tx1"/>
                        </a:solidFill>
                        <a:latin typeface="+mn-lt"/>
                        <a:ea typeface="+mn-ea"/>
                        <a:cs typeface="+mn-cs"/>
                      </a:endParaRPr>
                    </a:p>
                  </a:txBody>
                  <a:tcPr marL="33130" marR="3313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469894">
                <a:tc>
                  <a:txBody>
                    <a:bodyPr/>
                    <a:lstStyle/>
                    <a:p>
                      <a:pPr algn="ctr"/>
                      <a:r>
                        <a:rPr lang="en-US" sz="1400" b="1" kern="1200" dirty="0" smtClean="0">
                          <a:solidFill>
                            <a:schemeClr val="tx1"/>
                          </a:solidFill>
                          <a:latin typeface="+mn-lt"/>
                          <a:ea typeface="+mn-ea"/>
                          <a:cs typeface="+mn-cs"/>
                        </a:rPr>
                        <a:t>11</a:t>
                      </a:r>
                    </a:p>
                  </a:txBody>
                  <a:tcPr marL="33130" marR="3313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400" kern="1200" dirty="0" smtClean="0">
                          <a:solidFill>
                            <a:schemeClr val="tx1"/>
                          </a:solidFill>
                          <a:latin typeface="+mn-lt"/>
                          <a:ea typeface="+mn-ea"/>
                          <a:cs typeface="+mn-cs"/>
                        </a:rPr>
                        <a:t>Visit to </a:t>
                      </a:r>
                      <a:r>
                        <a:rPr lang="en-US" sz="1400" kern="1200" dirty="0" err="1" smtClean="0">
                          <a:solidFill>
                            <a:schemeClr val="tx1"/>
                          </a:solidFill>
                          <a:latin typeface="+mn-lt"/>
                          <a:ea typeface="+mn-ea"/>
                          <a:cs typeface="+mn-cs"/>
                        </a:rPr>
                        <a:t>Warana</a:t>
                      </a:r>
                      <a:r>
                        <a:rPr lang="en-US" sz="1400" kern="1200" dirty="0" smtClean="0">
                          <a:solidFill>
                            <a:schemeClr val="tx1"/>
                          </a:solidFill>
                          <a:latin typeface="+mn-lt"/>
                          <a:ea typeface="+mn-ea"/>
                          <a:cs typeface="+mn-cs"/>
                        </a:rPr>
                        <a:t> feed mill, </a:t>
                      </a:r>
                      <a:r>
                        <a:rPr lang="en-US" sz="1400" kern="1200" dirty="0" err="1" smtClean="0">
                          <a:solidFill>
                            <a:schemeClr val="tx1"/>
                          </a:solidFill>
                          <a:latin typeface="+mn-lt"/>
                          <a:ea typeface="+mn-ea"/>
                          <a:cs typeface="+mn-cs"/>
                        </a:rPr>
                        <a:t>Warananagar</a:t>
                      </a:r>
                      <a:endParaRPr lang="en-US" sz="1400" kern="1200" dirty="0" smtClean="0">
                        <a:solidFill>
                          <a:schemeClr val="tx1"/>
                        </a:solidFill>
                        <a:latin typeface="+mn-lt"/>
                        <a:ea typeface="+mn-ea"/>
                        <a:cs typeface="+mn-cs"/>
                      </a:endParaRPr>
                    </a:p>
                  </a:txBody>
                  <a:tcPr marL="33130" marR="3313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r>
                        <a:rPr lang="en-US" sz="1400" kern="1200" dirty="0" err="1" smtClean="0">
                          <a:solidFill>
                            <a:schemeClr val="tx1"/>
                          </a:solidFill>
                          <a:latin typeface="+mn-lt"/>
                          <a:ea typeface="+mn-ea"/>
                          <a:cs typeface="+mn-cs"/>
                        </a:rPr>
                        <a:t>Warananagar</a:t>
                      </a:r>
                      <a:endParaRPr lang="en-US" sz="1400" kern="1200" dirty="0" smtClean="0">
                        <a:solidFill>
                          <a:schemeClr val="tx1"/>
                        </a:solidFill>
                        <a:latin typeface="+mn-lt"/>
                        <a:ea typeface="+mn-ea"/>
                        <a:cs typeface="+mn-cs"/>
                      </a:endParaRPr>
                    </a:p>
                  </a:txBody>
                  <a:tcPr marL="33130" marR="3313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1400" dirty="0" smtClean="0"/>
                        <a:t>19-03-2019</a:t>
                      </a:r>
                      <a:endParaRPr lang="en-US" sz="1400" kern="1200" dirty="0" smtClean="0">
                        <a:solidFill>
                          <a:schemeClr val="tx1"/>
                        </a:solidFill>
                        <a:latin typeface="+mn-lt"/>
                        <a:ea typeface="+mn-ea"/>
                        <a:cs typeface="+mn-cs"/>
                      </a:endParaRPr>
                    </a:p>
                    <a:p>
                      <a:pPr algn="ctr"/>
                      <a:endParaRPr lang="en-US" sz="1400" kern="1200" dirty="0" smtClean="0">
                        <a:solidFill>
                          <a:schemeClr val="tx1"/>
                        </a:solidFill>
                        <a:latin typeface="+mn-lt"/>
                        <a:ea typeface="+mn-ea"/>
                        <a:cs typeface="+mn-cs"/>
                      </a:endParaRPr>
                    </a:p>
                  </a:txBody>
                  <a:tcPr marL="33130" marR="3313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en-US" sz="1400" kern="1200" dirty="0" smtClean="0">
                          <a:solidFill>
                            <a:schemeClr val="tx1"/>
                          </a:solidFill>
                          <a:latin typeface="+mn-lt"/>
                          <a:ea typeface="+mn-ea"/>
                          <a:cs typeface="+mn-cs"/>
                        </a:rPr>
                        <a:t>29</a:t>
                      </a:r>
                      <a:endParaRPr lang="en-US" sz="1400" kern="1200" dirty="0">
                        <a:solidFill>
                          <a:schemeClr val="tx1"/>
                        </a:solidFill>
                        <a:latin typeface="+mn-lt"/>
                        <a:ea typeface="+mn-ea"/>
                        <a:cs typeface="+mn-cs"/>
                      </a:endParaRPr>
                    </a:p>
                  </a:txBody>
                  <a:tcPr marL="33130" marR="3313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469894">
                <a:tc>
                  <a:txBody>
                    <a:bodyPr/>
                    <a:lstStyle/>
                    <a:p>
                      <a:pPr algn="ctr"/>
                      <a:r>
                        <a:rPr lang="en-US" sz="1400" b="1" kern="1200" dirty="0" smtClean="0">
                          <a:solidFill>
                            <a:schemeClr val="tx1"/>
                          </a:solidFill>
                          <a:latin typeface="+mn-lt"/>
                          <a:ea typeface="+mn-ea"/>
                          <a:cs typeface="+mn-cs"/>
                        </a:rPr>
                        <a:t>12</a:t>
                      </a:r>
                    </a:p>
                  </a:txBody>
                  <a:tcPr marL="33130" marR="3313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400" kern="1200" dirty="0" smtClean="0">
                          <a:solidFill>
                            <a:schemeClr val="tx1"/>
                          </a:solidFill>
                          <a:latin typeface="+mn-lt"/>
                          <a:ea typeface="+mn-ea"/>
                          <a:cs typeface="+mn-cs"/>
                        </a:rPr>
                        <a:t>Visit to Spectrum Renewable energy Source, </a:t>
                      </a:r>
                      <a:r>
                        <a:rPr lang="en-US" sz="1400" kern="1200" dirty="0" err="1" smtClean="0">
                          <a:solidFill>
                            <a:schemeClr val="tx1"/>
                          </a:solidFill>
                          <a:latin typeface="+mn-lt"/>
                          <a:ea typeface="+mn-ea"/>
                          <a:cs typeface="+mn-cs"/>
                        </a:rPr>
                        <a:t>Warana</a:t>
                      </a:r>
                      <a:r>
                        <a:rPr lang="en-US" sz="1400" kern="1200" dirty="0" smtClean="0">
                          <a:solidFill>
                            <a:schemeClr val="tx1"/>
                          </a:solidFill>
                          <a:latin typeface="+mn-lt"/>
                          <a:ea typeface="+mn-ea"/>
                          <a:cs typeface="+mn-cs"/>
                        </a:rPr>
                        <a:t>,   Kolhapur</a:t>
                      </a:r>
                    </a:p>
                  </a:txBody>
                  <a:tcPr marL="33130" marR="3313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1400" kern="1200" dirty="0" err="1" smtClean="0">
                          <a:solidFill>
                            <a:schemeClr val="tx1"/>
                          </a:solidFill>
                          <a:latin typeface="+mn-lt"/>
                          <a:ea typeface="+mn-ea"/>
                          <a:cs typeface="+mn-cs"/>
                        </a:rPr>
                        <a:t>Warananagar</a:t>
                      </a:r>
                      <a:endParaRPr lang="en-US" sz="1400" kern="1200" dirty="0" smtClean="0">
                        <a:solidFill>
                          <a:schemeClr val="tx1"/>
                        </a:solidFill>
                        <a:latin typeface="+mn-lt"/>
                        <a:ea typeface="+mn-ea"/>
                        <a:cs typeface="+mn-cs"/>
                      </a:endParaRPr>
                    </a:p>
                    <a:p>
                      <a:pPr algn="ctr"/>
                      <a:endParaRPr lang="en-US" sz="1400" kern="1200" dirty="0" smtClean="0">
                        <a:solidFill>
                          <a:schemeClr val="tx1"/>
                        </a:solidFill>
                        <a:latin typeface="+mn-lt"/>
                        <a:ea typeface="+mn-ea"/>
                        <a:cs typeface="+mn-cs"/>
                      </a:endParaRPr>
                    </a:p>
                  </a:txBody>
                  <a:tcPr marL="33130" marR="3313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1400" dirty="0" smtClean="0"/>
                        <a:t>21-03-2019</a:t>
                      </a:r>
                      <a:endParaRPr lang="en-US" sz="1400" kern="1200" dirty="0" smtClean="0">
                        <a:solidFill>
                          <a:schemeClr val="tx1"/>
                        </a:solidFill>
                        <a:latin typeface="+mn-lt"/>
                        <a:ea typeface="+mn-ea"/>
                        <a:cs typeface="+mn-cs"/>
                      </a:endParaRPr>
                    </a:p>
                    <a:p>
                      <a:pPr algn="ctr"/>
                      <a:endParaRPr lang="en-US" sz="1400" kern="1200" dirty="0" smtClean="0">
                        <a:solidFill>
                          <a:schemeClr val="tx1"/>
                        </a:solidFill>
                        <a:latin typeface="+mn-lt"/>
                        <a:ea typeface="+mn-ea"/>
                        <a:cs typeface="+mn-cs"/>
                      </a:endParaRPr>
                    </a:p>
                  </a:txBody>
                  <a:tcPr marL="33130" marR="3313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en-US" sz="1400" kern="1200" dirty="0" smtClean="0">
                          <a:solidFill>
                            <a:schemeClr val="tx1"/>
                          </a:solidFill>
                          <a:latin typeface="+mn-lt"/>
                          <a:ea typeface="+mn-ea"/>
                          <a:cs typeface="+mn-cs"/>
                        </a:rPr>
                        <a:t>31</a:t>
                      </a:r>
                      <a:endParaRPr lang="en-US" sz="1400" kern="1200" dirty="0">
                        <a:solidFill>
                          <a:schemeClr val="tx1"/>
                        </a:solidFill>
                        <a:latin typeface="+mn-lt"/>
                        <a:ea typeface="+mn-ea"/>
                        <a:cs typeface="+mn-cs"/>
                      </a:endParaRPr>
                    </a:p>
                  </a:txBody>
                  <a:tcPr marL="33130" marR="3313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459049">
                <a:tc>
                  <a:txBody>
                    <a:bodyPr/>
                    <a:lstStyle/>
                    <a:p>
                      <a:pPr algn="ctr"/>
                      <a:r>
                        <a:rPr lang="en-US" sz="1400" b="1" kern="1200" dirty="0" smtClean="0">
                          <a:solidFill>
                            <a:schemeClr val="tx1"/>
                          </a:solidFill>
                          <a:latin typeface="+mn-lt"/>
                          <a:ea typeface="+mn-ea"/>
                          <a:cs typeface="+mn-cs"/>
                        </a:rPr>
                        <a:t>13</a:t>
                      </a:r>
                    </a:p>
                  </a:txBody>
                  <a:tcPr marL="33130" marR="3313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r>
                        <a:rPr lang="en-US" sz="1400" b="0" dirty="0" smtClean="0"/>
                        <a:t> Visit to Certified Seed Production Plot of Chickpea, </a:t>
                      </a:r>
                      <a:r>
                        <a:rPr lang="en-US" sz="1400" b="0" dirty="0" err="1" smtClean="0"/>
                        <a:t>Ghunki</a:t>
                      </a:r>
                      <a:endParaRPr lang="en-US" sz="1400" b="0" kern="1200" dirty="0" smtClean="0">
                        <a:solidFill>
                          <a:schemeClr val="tx1"/>
                        </a:solidFill>
                        <a:latin typeface="+mn-lt"/>
                        <a:ea typeface="+mn-ea"/>
                        <a:cs typeface="+mn-cs"/>
                      </a:endParaRPr>
                    </a:p>
                  </a:txBody>
                  <a:tcPr marL="33130" marR="3313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r>
                        <a:rPr lang="en-US" sz="1400" b="0" dirty="0" err="1" smtClean="0"/>
                        <a:t>Ghunki</a:t>
                      </a:r>
                      <a:endParaRPr lang="en-US" sz="1400" b="0" kern="1200" dirty="0" smtClean="0">
                        <a:solidFill>
                          <a:schemeClr val="tx1"/>
                        </a:solidFill>
                        <a:latin typeface="+mn-lt"/>
                        <a:ea typeface="+mn-ea"/>
                        <a:cs typeface="+mn-cs"/>
                      </a:endParaRPr>
                    </a:p>
                  </a:txBody>
                  <a:tcPr marL="33130" marR="3313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1400" b="0" dirty="0" smtClean="0"/>
                        <a:t>24-02-2019</a:t>
                      </a:r>
                    </a:p>
                    <a:p>
                      <a:pPr algn="ctr"/>
                      <a:endParaRPr lang="en-US" sz="1400" kern="1200" dirty="0" smtClean="0">
                        <a:solidFill>
                          <a:schemeClr val="tx1"/>
                        </a:solidFill>
                        <a:latin typeface="+mn-lt"/>
                        <a:ea typeface="+mn-ea"/>
                        <a:cs typeface="+mn-cs"/>
                      </a:endParaRPr>
                    </a:p>
                  </a:txBody>
                  <a:tcPr marL="33130" marR="3313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en-US" sz="1400" kern="1200" dirty="0" smtClean="0">
                          <a:solidFill>
                            <a:schemeClr val="tx1"/>
                          </a:solidFill>
                          <a:latin typeface="+mn-lt"/>
                          <a:ea typeface="+mn-ea"/>
                          <a:cs typeface="+mn-cs"/>
                        </a:rPr>
                        <a:t>33</a:t>
                      </a:r>
                      <a:endParaRPr lang="en-US" sz="1400" kern="1200" dirty="0">
                        <a:solidFill>
                          <a:schemeClr val="tx1"/>
                        </a:solidFill>
                        <a:latin typeface="+mn-lt"/>
                        <a:ea typeface="+mn-ea"/>
                        <a:cs typeface="+mn-cs"/>
                      </a:endParaRPr>
                    </a:p>
                  </a:txBody>
                  <a:tcPr marL="33130" marR="3313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extLst>
      <p:ext uri="{BB962C8B-B14F-4D97-AF65-F5344CB8AC3E}">
        <p14:creationId xmlns="" xmlns:p14="http://schemas.microsoft.com/office/powerpoint/2010/main" val="289278113"/>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1"/>
          <p:cNvSpPr txBox="1">
            <a:spLocks/>
          </p:cNvSpPr>
          <p:nvPr/>
        </p:nvSpPr>
        <p:spPr>
          <a:xfrm>
            <a:off x="0" y="371475"/>
            <a:ext cx="6858000" cy="304800"/>
          </a:xfrm>
          <a:prstGeom prst="rect">
            <a:avLst/>
          </a:prstGeom>
          <a:solidFill>
            <a:srgbClr val="C47B1A"/>
          </a:solidFill>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en-US" sz="1400" b="1" i="0" u="none" strike="noStrike" kern="1200" cap="none" spc="0" normalizeH="0" baseline="0" noProof="0" dirty="0">
              <a:ln>
                <a:noFill/>
              </a:ln>
              <a:effectLst/>
              <a:uLnTx/>
              <a:uFillTx/>
              <a:latin typeface="Bookman Old Style" pitchFamily="18" charset="0"/>
              <a:ea typeface="+mj-ea"/>
              <a:cs typeface="+mj-cs"/>
            </a:endParaRPr>
          </a:p>
        </p:txBody>
      </p:sp>
      <p:sp>
        <p:nvSpPr>
          <p:cNvPr id="2" name="Title 1"/>
          <p:cNvSpPr>
            <a:spLocks noGrp="1"/>
          </p:cNvSpPr>
          <p:nvPr>
            <p:ph type="ctrTitle"/>
          </p:nvPr>
        </p:nvSpPr>
        <p:spPr>
          <a:xfrm>
            <a:off x="0" y="0"/>
            <a:ext cx="6858000" cy="685800"/>
          </a:xfrm>
          <a:solidFill>
            <a:schemeClr val="accent2">
              <a:lumMod val="50000"/>
            </a:schemeClr>
          </a:solidFill>
        </p:spPr>
        <p:txBody>
          <a:bodyPr>
            <a:normAutofit/>
          </a:bodyPr>
          <a:lstStyle/>
          <a:p>
            <a:r>
              <a:rPr lang="en-US" sz="1200" b="1" dirty="0" smtClean="0">
                <a:solidFill>
                  <a:schemeClr val="bg1"/>
                </a:solidFill>
                <a:latin typeface="Trebuchet MS" pitchFamily="34" charset="0"/>
              </a:rPr>
              <a:t>             ANNUAL REPORT:  STUDENTS EXPOSURE VISIT </a:t>
            </a:r>
            <a:br>
              <a:rPr lang="en-US" sz="1200" b="1" dirty="0" smtClean="0">
                <a:solidFill>
                  <a:schemeClr val="bg1"/>
                </a:solidFill>
                <a:latin typeface="Trebuchet MS" pitchFamily="34" charset="0"/>
              </a:rPr>
            </a:br>
            <a:r>
              <a:rPr lang="en-US" sz="1200" b="1" dirty="0" smtClean="0">
                <a:solidFill>
                  <a:schemeClr val="bg1"/>
                </a:solidFill>
                <a:latin typeface="Trebuchet MS" pitchFamily="34" charset="0"/>
              </a:rPr>
              <a:t>                  2018-19</a:t>
            </a:r>
            <a:endParaRPr lang="en-US" sz="1200" b="1" dirty="0">
              <a:solidFill>
                <a:schemeClr val="bg1"/>
              </a:solidFill>
              <a:latin typeface="Trebuchet MS" pitchFamily="34" charset="0"/>
            </a:endParaRPr>
          </a:p>
        </p:txBody>
      </p:sp>
      <p:pic>
        <p:nvPicPr>
          <p:cNvPr id="11" name="Picture 5" descr="H:\Agri Logo White.png"/>
          <p:cNvPicPr>
            <a:picLocks noChangeAspect="1" noChangeArrowheads="1"/>
          </p:cNvPicPr>
          <p:nvPr/>
        </p:nvPicPr>
        <p:blipFill>
          <a:blip r:embed="rId3" cstate="print"/>
          <a:srcRect/>
          <a:stretch>
            <a:fillRect/>
          </a:stretch>
        </p:blipFill>
        <p:spPr bwMode="auto">
          <a:xfrm>
            <a:off x="228600" y="0"/>
            <a:ext cx="1752600" cy="609600"/>
          </a:xfrm>
          <a:prstGeom prst="rect">
            <a:avLst/>
          </a:prstGeom>
          <a:noFill/>
        </p:spPr>
      </p:pic>
      <p:sp>
        <p:nvSpPr>
          <p:cNvPr id="12" name="Title 1"/>
          <p:cNvSpPr txBox="1">
            <a:spLocks/>
          </p:cNvSpPr>
          <p:nvPr/>
        </p:nvSpPr>
        <p:spPr>
          <a:xfrm>
            <a:off x="0" y="8839200"/>
            <a:ext cx="6858000" cy="304800"/>
          </a:xfrm>
          <a:prstGeom prst="rect">
            <a:avLst/>
          </a:prstGeom>
          <a:solidFill>
            <a:srgbClr val="C47B1A"/>
          </a:solidFill>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en-US" sz="1400" b="1" i="0" u="none" strike="noStrike" kern="1200" cap="none" spc="0" normalizeH="0" baseline="0" noProof="0" dirty="0">
              <a:ln>
                <a:noFill/>
              </a:ln>
              <a:effectLst/>
              <a:uLnTx/>
              <a:uFillTx/>
              <a:latin typeface="Bookman Old Style" pitchFamily="18" charset="0"/>
              <a:ea typeface="+mj-ea"/>
              <a:cs typeface="+mj-cs"/>
            </a:endParaRPr>
          </a:p>
        </p:txBody>
      </p:sp>
      <p:sp>
        <p:nvSpPr>
          <p:cNvPr id="13" name="Title 1"/>
          <p:cNvSpPr txBox="1">
            <a:spLocks/>
          </p:cNvSpPr>
          <p:nvPr/>
        </p:nvSpPr>
        <p:spPr>
          <a:xfrm>
            <a:off x="0" y="8763000"/>
            <a:ext cx="6858000" cy="228600"/>
          </a:xfrm>
          <a:prstGeom prst="rect">
            <a:avLst/>
          </a:prstGeom>
          <a:solidFill>
            <a:schemeClr val="accent2">
              <a:lumMod val="50000"/>
            </a:schemeClr>
          </a:solidFill>
        </p:spPr>
        <p:txBody>
          <a:bodyPr vert="horz" lIns="91440" tIns="45720" rIns="91440" bIns="45720" rtlCol="0" anchor="ctr">
            <a:normAutofit fontScale="92500" lnSpcReduction="20000"/>
          </a:bodyP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en-US" sz="1200" b="1" i="0" u="none" strike="noStrike" kern="1200" cap="none" spc="0" normalizeH="0" baseline="0" noProof="0" dirty="0">
              <a:ln>
                <a:noFill/>
              </a:ln>
              <a:solidFill>
                <a:schemeClr val="bg1"/>
              </a:solidFill>
              <a:effectLst/>
              <a:uLnTx/>
              <a:uFillTx/>
              <a:latin typeface="Trebuchet MS" pitchFamily="34" charset="0"/>
              <a:ea typeface="+mj-ea"/>
              <a:cs typeface="+mj-cs"/>
            </a:endParaRPr>
          </a:p>
        </p:txBody>
      </p:sp>
      <p:sp>
        <p:nvSpPr>
          <p:cNvPr id="6148" name="Rectangle 4"/>
          <p:cNvSpPr>
            <a:spLocks noChangeArrowheads="1"/>
          </p:cNvSpPr>
          <p:nvPr/>
        </p:nvSpPr>
        <p:spPr bwMode="auto">
          <a:xfrm>
            <a:off x="0" y="3209925"/>
            <a:ext cx="6858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tab pos="3390900" algn="l"/>
              </a:tabLst>
            </a:pPr>
            <a:endParaRPr kumimoji="0" 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6149" name="Rectangle 5"/>
          <p:cNvSpPr>
            <a:spLocks noChangeArrowheads="1"/>
          </p:cNvSpPr>
          <p:nvPr/>
        </p:nvSpPr>
        <p:spPr bwMode="auto">
          <a:xfrm>
            <a:off x="0" y="6105525"/>
            <a:ext cx="6858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tab pos="3390900" algn="l"/>
              </a:tabLst>
            </a:pPr>
            <a:endParaRPr kumimoji="0" 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17" name="Rectangle 1"/>
          <p:cNvSpPr>
            <a:spLocks noChangeArrowheads="1"/>
          </p:cNvSpPr>
          <p:nvPr/>
        </p:nvSpPr>
        <p:spPr bwMode="auto">
          <a:xfrm>
            <a:off x="3048000" y="685800"/>
            <a:ext cx="990600" cy="369332"/>
          </a:xfrm>
          <a:prstGeom prst="rect">
            <a:avLst/>
          </a:prstGeom>
          <a:solidFill>
            <a:srgbClr val="800000"/>
          </a:solid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b="1" u="none" strike="noStrike" cap="none" normalizeH="0" baseline="0" dirty="0" smtClean="0">
                <a:ln>
                  <a:noFill/>
                </a:ln>
                <a:solidFill>
                  <a:schemeClr val="bg1"/>
                </a:solidFill>
                <a:effectLst/>
                <a:latin typeface="Times New Roman" pitchFamily="18" charset="0"/>
                <a:ea typeface="Times New Roman" pitchFamily="18" charset="0"/>
                <a:cs typeface="Times New Roman" pitchFamily="18" charset="0"/>
              </a:rPr>
              <a:t>INDEX</a:t>
            </a:r>
            <a:endParaRPr kumimoji="0" lang="en-US" sz="1600" b="0" u="none" strike="noStrike" cap="none" normalizeH="0" baseline="0" dirty="0" smtClean="0">
              <a:ln>
                <a:noFill/>
              </a:ln>
              <a:solidFill>
                <a:schemeClr val="bg1"/>
              </a:solidFill>
              <a:effectLst/>
              <a:latin typeface="Times New Roman" pitchFamily="18" charset="0"/>
              <a:cs typeface="Times New Roman" pitchFamily="18" charset="0"/>
            </a:endParaRPr>
          </a:p>
        </p:txBody>
      </p:sp>
      <p:sp>
        <p:nvSpPr>
          <p:cNvPr id="20" name="Slide Number Placeholder 19"/>
          <p:cNvSpPr>
            <a:spLocks noGrp="1"/>
          </p:cNvSpPr>
          <p:nvPr>
            <p:ph type="sldNum" sz="quarter" idx="12"/>
          </p:nvPr>
        </p:nvSpPr>
        <p:spPr>
          <a:xfrm>
            <a:off x="5029200" y="8382000"/>
            <a:ext cx="1600200" cy="486833"/>
          </a:xfrm>
        </p:spPr>
        <p:txBody>
          <a:bodyPr/>
          <a:lstStyle/>
          <a:p>
            <a:fld id="{B6F15528-21DE-4FAA-801E-634DDDAF4B2B}" type="slidenum">
              <a:rPr lang="en-US" smtClean="0"/>
              <a:pPr/>
              <a:t>4</a:t>
            </a:fld>
            <a:endParaRPr lang="en-US"/>
          </a:p>
        </p:txBody>
      </p:sp>
      <p:graphicFrame>
        <p:nvGraphicFramePr>
          <p:cNvPr id="14" name="Table 13"/>
          <p:cNvGraphicFramePr>
            <a:graphicFrameLocks noGrp="1"/>
          </p:cNvGraphicFramePr>
          <p:nvPr/>
        </p:nvGraphicFramePr>
        <p:xfrm>
          <a:off x="228601" y="1111080"/>
          <a:ext cx="6400799" cy="7270920"/>
        </p:xfrm>
        <a:graphic>
          <a:graphicData uri="http://schemas.openxmlformats.org/drawingml/2006/table">
            <a:tbl>
              <a:tblPr/>
              <a:tblGrid>
                <a:gridCol w="365466"/>
                <a:gridCol w="3199537"/>
                <a:gridCol w="1134319"/>
                <a:gridCol w="972273"/>
                <a:gridCol w="729204"/>
              </a:tblGrid>
              <a:tr h="340600">
                <a:tc>
                  <a:txBody>
                    <a:bodyPr/>
                    <a:lstStyle/>
                    <a:p>
                      <a:pPr marL="0" marR="0" algn="ctr">
                        <a:lnSpc>
                          <a:spcPct val="100000"/>
                        </a:lnSpc>
                        <a:spcBef>
                          <a:spcPts val="0"/>
                        </a:spcBef>
                        <a:spcAft>
                          <a:spcPts val="0"/>
                        </a:spcAft>
                      </a:pPr>
                      <a:r>
                        <a:rPr lang="en-US" sz="1400" b="1" dirty="0">
                          <a:latin typeface="Calibri"/>
                          <a:ea typeface="Times New Roman"/>
                          <a:cs typeface="Times New Roman"/>
                        </a:rPr>
                        <a:t>Sr. No.</a:t>
                      </a:r>
                      <a:endParaRPr lang="en-US" sz="1400" dirty="0">
                        <a:latin typeface="Calibri"/>
                        <a:ea typeface="Times New Roman"/>
                        <a:cs typeface="Times New Roman"/>
                      </a:endParaRPr>
                    </a:p>
                  </a:txBody>
                  <a:tcPr marL="33130" marR="3313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en-US" sz="1400" b="1" dirty="0">
                          <a:latin typeface="Calibri"/>
                          <a:ea typeface="Times New Roman"/>
                          <a:cs typeface="Times New Roman"/>
                        </a:rPr>
                        <a:t>Title of Visit</a:t>
                      </a:r>
                      <a:endParaRPr lang="en-US" sz="1400" dirty="0">
                        <a:latin typeface="Calibri"/>
                        <a:ea typeface="Times New Roman"/>
                        <a:cs typeface="Times New Roman"/>
                      </a:endParaRPr>
                    </a:p>
                  </a:txBody>
                  <a:tcPr marL="33130" marR="3313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en-US" sz="1400" b="1" dirty="0">
                          <a:latin typeface="Calibri"/>
                          <a:ea typeface="Times New Roman"/>
                          <a:cs typeface="Times New Roman"/>
                        </a:rPr>
                        <a:t>Place</a:t>
                      </a:r>
                      <a:endParaRPr lang="en-US" sz="1400" dirty="0">
                        <a:latin typeface="Calibri"/>
                        <a:ea typeface="Times New Roman"/>
                        <a:cs typeface="Times New Roman"/>
                      </a:endParaRPr>
                    </a:p>
                  </a:txBody>
                  <a:tcPr marL="33130" marR="3313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en-US" sz="1400" b="1" dirty="0">
                          <a:latin typeface="Calibri"/>
                          <a:ea typeface="Times New Roman"/>
                          <a:cs typeface="Times New Roman"/>
                        </a:rPr>
                        <a:t>Date</a:t>
                      </a:r>
                      <a:endParaRPr lang="en-US" sz="1400" dirty="0">
                        <a:latin typeface="Calibri"/>
                        <a:ea typeface="Times New Roman"/>
                        <a:cs typeface="Times New Roman"/>
                      </a:endParaRPr>
                    </a:p>
                  </a:txBody>
                  <a:tcPr marL="33130" marR="3313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en-US" sz="1400" b="1" dirty="0" smtClean="0">
                          <a:latin typeface="Calibri"/>
                          <a:ea typeface="Times New Roman"/>
                          <a:cs typeface="Times New Roman"/>
                        </a:rPr>
                        <a:t>Page</a:t>
                      </a:r>
                      <a:endParaRPr lang="en-US" sz="1400" b="1" dirty="0">
                        <a:latin typeface="Calibri"/>
                        <a:ea typeface="Times New Roman"/>
                        <a:cs typeface="Times New Roman"/>
                      </a:endParaRPr>
                    </a:p>
                  </a:txBody>
                  <a:tcPr marL="33130" marR="3313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40600">
                <a:tc>
                  <a:txBody>
                    <a:bodyPr/>
                    <a:lstStyle/>
                    <a:p>
                      <a:pPr algn="ctr"/>
                      <a:r>
                        <a:rPr lang="en-US" sz="1400" b="1" kern="1200" dirty="0" smtClean="0">
                          <a:solidFill>
                            <a:schemeClr val="tx1"/>
                          </a:solidFill>
                          <a:latin typeface="+mn-lt"/>
                          <a:ea typeface="+mn-ea"/>
                          <a:cs typeface="+mn-cs"/>
                        </a:rPr>
                        <a:t>14</a:t>
                      </a:r>
                      <a:endParaRPr lang="en-US" sz="1400" b="1" kern="1200" dirty="0">
                        <a:solidFill>
                          <a:schemeClr val="tx1"/>
                        </a:solidFill>
                        <a:latin typeface="+mn-lt"/>
                        <a:ea typeface="+mn-ea"/>
                        <a:cs typeface="+mn-cs"/>
                      </a:endParaRPr>
                    </a:p>
                  </a:txBody>
                  <a:tcPr marL="33130" marR="3313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400" kern="1200" dirty="0" smtClean="0">
                          <a:solidFill>
                            <a:schemeClr val="tx1"/>
                          </a:solidFill>
                          <a:latin typeface="+mn-lt"/>
                          <a:ea typeface="+mn-ea"/>
                          <a:cs typeface="+mn-cs"/>
                        </a:rPr>
                        <a:t>Visit to Certified Seed Production Plot of Wheat, Talsande</a:t>
                      </a:r>
                      <a:endParaRPr lang="en-US" sz="1400" kern="1200" dirty="0">
                        <a:solidFill>
                          <a:schemeClr val="tx1"/>
                        </a:solidFill>
                        <a:latin typeface="+mn-lt"/>
                        <a:ea typeface="+mn-ea"/>
                        <a:cs typeface="+mn-cs"/>
                      </a:endParaRPr>
                    </a:p>
                  </a:txBody>
                  <a:tcPr marL="33130" marR="3313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r>
                        <a:rPr lang="en-US" sz="1400" kern="1200" dirty="0" smtClean="0">
                          <a:solidFill>
                            <a:schemeClr val="tx1"/>
                          </a:solidFill>
                          <a:latin typeface="+mn-lt"/>
                          <a:ea typeface="+mn-ea"/>
                          <a:cs typeface="+mn-cs"/>
                        </a:rPr>
                        <a:t>Talsande</a:t>
                      </a:r>
                      <a:endParaRPr lang="en-US" sz="1400" kern="1200" dirty="0">
                        <a:solidFill>
                          <a:schemeClr val="tx1"/>
                        </a:solidFill>
                        <a:latin typeface="+mn-lt"/>
                        <a:ea typeface="+mn-ea"/>
                        <a:cs typeface="+mn-cs"/>
                      </a:endParaRPr>
                    </a:p>
                  </a:txBody>
                  <a:tcPr marL="33130" marR="3313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1400" b="0" dirty="0" smtClean="0"/>
                        <a:t>16-03-2019</a:t>
                      </a:r>
                    </a:p>
                    <a:p>
                      <a:pPr algn="ctr"/>
                      <a:endParaRPr lang="en-US" sz="1400" kern="1200" dirty="0">
                        <a:solidFill>
                          <a:schemeClr val="tx1"/>
                        </a:solidFill>
                        <a:latin typeface="+mn-lt"/>
                        <a:ea typeface="+mn-ea"/>
                        <a:cs typeface="+mn-cs"/>
                      </a:endParaRPr>
                    </a:p>
                  </a:txBody>
                  <a:tcPr marL="33130" marR="3313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r>
                        <a:rPr lang="en-US" sz="1400" kern="1200" dirty="0" smtClean="0">
                          <a:solidFill>
                            <a:schemeClr val="tx1"/>
                          </a:solidFill>
                          <a:latin typeface="+mn-lt"/>
                          <a:ea typeface="+mn-ea"/>
                          <a:cs typeface="+mn-cs"/>
                        </a:rPr>
                        <a:t>35</a:t>
                      </a:r>
                      <a:endParaRPr lang="en-US" sz="1400" kern="1200" dirty="0">
                        <a:solidFill>
                          <a:schemeClr val="tx1"/>
                        </a:solidFill>
                        <a:latin typeface="+mn-lt"/>
                        <a:ea typeface="+mn-ea"/>
                        <a:cs typeface="+mn-cs"/>
                      </a:endParaRPr>
                    </a:p>
                  </a:txBody>
                  <a:tcPr marL="33130" marR="3313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40600">
                <a:tc>
                  <a:txBody>
                    <a:bodyPr/>
                    <a:lstStyle/>
                    <a:p>
                      <a:pPr algn="ctr"/>
                      <a:r>
                        <a:rPr lang="en-US" sz="1400" b="1" kern="1200" dirty="0" smtClean="0">
                          <a:solidFill>
                            <a:schemeClr val="tx1"/>
                          </a:solidFill>
                          <a:latin typeface="+mn-lt"/>
                          <a:ea typeface="+mn-ea"/>
                          <a:cs typeface="+mn-cs"/>
                        </a:rPr>
                        <a:t>15</a:t>
                      </a:r>
                      <a:endParaRPr lang="en-US" sz="1400" b="1" kern="1200" dirty="0">
                        <a:solidFill>
                          <a:schemeClr val="tx1"/>
                        </a:solidFill>
                        <a:latin typeface="+mn-lt"/>
                        <a:ea typeface="+mn-ea"/>
                        <a:cs typeface="+mn-cs"/>
                      </a:endParaRPr>
                    </a:p>
                  </a:txBody>
                  <a:tcPr marL="33130" marR="3313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400" kern="1200" dirty="0" smtClean="0">
                          <a:solidFill>
                            <a:schemeClr val="tx1"/>
                          </a:solidFill>
                          <a:latin typeface="+mn-lt"/>
                          <a:ea typeface="+mn-ea"/>
                          <a:cs typeface="+mn-cs"/>
                        </a:rPr>
                        <a:t>Visit to Commercial Grape Orchard, </a:t>
                      </a:r>
                      <a:r>
                        <a:rPr lang="en-US" sz="1400" kern="1200" dirty="0" err="1" smtClean="0">
                          <a:solidFill>
                            <a:schemeClr val="tx1"/>
                          </a:solidFill>
                          <a:latin typeface="+mn-lt"/>
                          <a:ea typeface="+mn-ea"/>
                          <a:cs typeface="+mn-cs"/>
                        </a:rPr>
                        <a:t>Walwa</a:t>
                      </a:r>
                      <a:r>
                        <a:rPr lang="en-US" sz="1400" kern="1200" dirty="0" smtClean="0">
                          <a:solidFill>
                            <a:schemeClr val="tx1"/>
                          </a:solidFill>
                          <a:latin typeface="+mn-lt"/>
                          <a:ea typeface="+mn-ea"/>
                          <a:cs typeface="+mn-cs"/>
                        </a:rPr>
                        <a:t> </a:t>
                      </a:r>
                      <a:endParaRPr lang="en-US" sz="1400" kern="1200" dirty="0">
                        <a:solidFill>
                          <a:schemeClr val="tx1"/>
                        </a:solidFill>
                        <a:latin typeface="+mn-lt"/>
                        <a:ea typeface="+mn-ea"/>
                        <a:cs typeface="+mn-cs"/>
                      </a:endParaRPr>
                    </a:p>
                  </a:txBody>
                  <a:tcPr marL="33130" marR="3313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r>
                        <a:rPr lang="en-US" sz="1400" kern="1200" dirty="0" err="1" smtClean="0">
                          <a:solidFill>
                            <a:schemeClr val="tx1"/>
                          </a:solidFill>
                          <a:latin typeface="+mn-lt"/>
                          <a:ea typeface="+mn-ea"/>
                          <a:cs typeface="+mn-cs"/>
                        </a:rPr>
                        <a:t>Walwa</a:t>
                      </a:r>
                      <a:endParaRPr lang="en-US" sz="1400" kern="1200" dirty="0">
                        <a:solidFill>
                          <a:schemeClr val="tx1"/>
                        </a:solidFill>
                        <a:latin typeface="+mn-lt"/>
                        <a:ea typeface="+mn-ea"/>
                        <a:cs typeface="+mn-cs"/>
                      </a:endParaRPr>
                    </a:p>
                  </a:txBody>
                  <a:tcPr marL="33130" marR="3313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1400" b="0" dirty="0" smtClean="0"/>
                        <a:t>28-02-2019</a:t>
                      </a:r>
                    </a:p>
                    <a:p>
                      <a:pPr algn="ctr"/>
                      <a:endParaRPr lang="en-US" sz="1400" kern="1200" dirty="0">
                        <a:solidFill>
                          <a:schemeClr val="tx1"/>
                        </a:solidFill>
                        <a:latin typeface="+mn-lt"/>
                        <a:ea typeface="+mn-ea"/>
                        <a:cs typeface="+mn-cs"/>
                      </a:endParaRPr>
                    </a:p>
                  </a:txBody>
                  <a:tcPr marL="33130" marR="3313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r>
                        <a:rPr lang="en-US" sz="1400" kern="1200" dirty="0" smtClean="0">
                          <a:solidFill>
                            <a:schemeClr val="tx1"/>
                          </a:solidFill>
                          <a:latin typeface="+mn-lt"/>
                          <a:ea typeface="+mn-ea"/>
                          <a:cs typeface="+mn-cs"/>
                        </a:rPr>
                        <a:t>37</a:t>
                      </a:r>
                      <a:endParaRPr lang="en-US" sz="1400" kern="1200" dirty="0">
                        <a:solidFill>
                          <a:schemeClr val="tx1"/>
                        </a:solidFill>
                        <a:latin typeface="+mn-lt"/>
                        <a:ea typeface="+mn-ea"/>
                        <a:cs typeface="+mn-cs"/>
                      </a:endParaRPr>
                    </a:p>
                  </a:txBody>
                  <a:tcPr marL="33130" marR="3313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40600">
                <a:tc>
                  <a:txBody>
                    <a:bodyPr/>
                    <a:lstStyle/>
                    <a:p>
                      <a:pPr algn="ctr"/>
                      <a:r>
                        <a:rPr lang="en-US" sz="1400" b="1" kern="1200" dirty="0" smtClean="0">
                          <a:solidFill>
                            <a:schemeClr val="tx1"/>
                          </a:solidFill>
                          <a:latin typeface="+mn-lt"/>
                          <a:ea typeface="+mn-ea"/>
                          <a:cs typeface="+mn-cs"/>
                        </a:rPr>
                        <a:t>16</a:t>
                      </a:r>
                      <a:endParaRPr lang="en-US" sz="1400" b="1" kern="1200" dirty="0">
                        <a:solidFill>
                          <a:schemeClr val="tx1"/>
                        </a:solidFill>
                        <a:latin typeface="+mn-lt"/>
                        <a:ea typeface="+mn-ea"/>
                        <a:cs typeface="+mn-cs"/>
                      </a:endParaRPr>
                    </a:p>
                  </a:txBody>
                  <a:tcPr marL="33130" marR="3313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400" kern="1200" dirty="0" smtClean="0">
                          <a:solidFill>
                            <a:schemeClr val="tx1"/>
                          </a:solidFill>
                          <a:latin typeface="+mn-lt"/>
                          <a:ea typeface="+mn-ea"/>
                          <a:cs typeface="+mn-cs"/>
                        </a:rPr>
                        <a:t>Visit to commercial biofertilizers laboratory, Kolhapur </a:t>
                      </a:r>
                      <a:endParaRPr lang="en-US" sz="1400" kern="1200" dirty="0">
                        <a:solidFill>
                          <a:schemeClr val="tx1"/>
                        </a:solidFill>
                        <a:latin typeface="+mn-lt"/>
                        <a:ea typeface="+mn-ea"/>
                        <a:cs typeface="+mn-cs"/>
                      </a:endParaRPr>
                    </a:p>
                  </a:txBody>
                  <a:tcPr marL="33130" marR="3313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r>
                        <a:rPr lang="en-US" sz="1400" kern="1200" dirty="0" smtClean="0">
                          <a:solidFill>
                            <a:schemeClr val="tx1"/>
                          </a:solidFill>
                          <a:latin typeface="+mn-lt"/>
                          <a:ea typeface="+mn-ea"/>
                          <a:cs typeface="+mn-cs"/>
                        </a:rPr>
                        <a:t>Kolhapur </a:t>
                      </a:r>
                      <a:endParaRPr lang="en-US" sz="1400" kern="1200" dirty="0">
                        <a:solidFill>
                          <a:schemeClr val="tx1"/>
                        </a:solidFill>
                        <a:latin typeface="+mn-lt"/>
                        <a:ea typeface="+mn-ea"/>
                        <a:cs typeface="+mn-cs"/>
                      </a:endParaRPr>
                    </a:p>
                  </a:txBody>
                  <a:tcPr marL="33130" marR="3313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1400" b="0" dirty="0" smtClean="0"/>
                        <a:t>25-02-2019</a:t>
                      </a:r>
                    </a:p>
                    <a:p>
                      <a:pPr algn="ctr"/>
                      <a:endParaRPr lang="en-US" sz="1400" kern="1200" dirty="0">
                        <a:solidFill>
                          <a:schemeClr val="tx1"/>
                        </a:solidFill>
                        <a:latin typeface="+mn-lt"/>
                        <a:ea typeface="+mn-ea"/>
                        <a:cs typeface="+mn-cs"/>
                      </a:endParaRPr>
                    </a:p>
                  </a:txBody>
                  <a:tcPr marL="33130" marR="3313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r>
                        <a:rPr lang="en-US" sz="1400" kern="1200" dirty="0" smtClean="0">
                          <a:solidFill>
                            <a:schemeClr val="tx1"/>
                          </a:solidFill>
                          <a:latin typeface="+mn-lt"/>
                          <a:ea typeface="+mn-ea"/>
                          <a:cs typeface="+mn-cs"/>
                        </a:rPr>
                        <a:t>39</a:t>
                      </a:r>
                      <a:endParaRPr lang="en-US" sz="1400" kern="1200" dirty="0">
                        <a:solidFill>
                          <a:schemeClr val="tx1"/>
                        </a:solidFill>
                        <a:latin typeface="+mn-lt"/>
                        <a:ea typeface="+mn-ea"/>
                        <a:cs typeface="+mn-cs"/>
                      </a:endParaRPr>
                    </a:p>
                  </a:txBody>
                  <a:tcPr marL="33130" marR="3313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510900">
                <a:tc>
                  <a:txBody>
                    <a:bodyPr/>
                    <a:lstStyle/>
                    <a:p>
                      <a:pPr algn="ctr"/>
                      <a:r>
                        <a:rPr lang="en-US" sz="1400" b="1" kern="1200" dirty="0" smtClean="0">
                          <a:solidFill>
                            <a:schemeClr val="tx1"/>
                          </a:solidFill>
                          <a:latin typeface="+mn-lt"/>
                          <a:ea typeface="+mn-ea"/>
                          <a:cs typeface="+mn-cs"/>
                        </a:rPr>
                        <a:t>17</a:t>
                      </a:r>
                      <a:endParaRPr lang="en-US" sz="1400" b="1" kern="1200" dirty="0">
                        <a:solidFill>
                          <a:schemeClr val="tx1"/>
                        </a:solidFill>
                        <a:latin typeface="+mn-lt"/>
                        <a:ea typeface="+mn-ea"/>
                        <a:cs typeface="+mn-cs"/>
                      </a:endParaRPr>
                    </a:p>
                  </a:txBody>
                  <a:tcPr marL="33130" marR="3313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400" kern="1200" dirty="0" smtClean="0">
                          <a:solidFill>
                            <a:schemeClr val="tx1"/>
                          </a:solidFill>
                          <a:latin typeface="+mn-lt"/>
                          <a:ea typeface="+mn-ea"/>
                          <a:cs typeface="+mn-cs"/>
                        </a:rPr>
                        <a:t>Attended One Day Workshop on Biodiversity Conservation And Biodiversity Act-2002, Kolhapur</a:t>
                      </a:r>
                      <a:endParaRPr lang="en-US" sz="1400" kern="1200" dirty="0">
                        <a:solidFill>
                          <a:schemeClr val="tx1"/>
                        </a:solidFill>
                        <a:latin typeface="+mn-lt"/>
                        <a:ea typeface="+mn-ea"/>
                        <a:cs typeface="+mn-cs"/>
                      </a:endParaRPr>
                    </a:p>
                  </a:txBody>
                  <a:tcPr marL="33130" marR="3313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r>
                        <a:rPr lang="en-US" sz="1400" kern="1200" dirty="0" smtClean="0">
                          <a:solidFill>
                            <a:schemeClr val="tx1"/>
                          </a:solidFill>
                          <a:latin typeface="+mn-lt"/>
                          <a:ea typeface="+mn-ea"/>
                          <a:cs typeface="+mn-cs"/>
                        </a:rPr>
                        <a:t>Kolhapur</a:t>
                      </a:r>
                      <a:endParaRPr lang="en-US" sz="1400" kern="1200" dirty="0">
                        <a:solidFill>
                          <a:schemeClr val="tx1"/>
                        </a:solidFill>
                        <a:latin typeface="+mn-lt"/>
                        <a:ea typeface="+mn-ea"/>
                        <a:cs typeface="+mn-cs"/>
                      </a:endParaRPr>
                    </a:p>
                  </a:txBody>
                  <a:tcPr marL="33130" marR="3313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r>
                        <a:rPr lang="en-US" sz="1400" b="0" dirty="0" smtClean="0"/>
                        <a:t>15-02-2019</a:t>
                      </a:r>
                      <a:endParaRPr lang="en-US" sz="1400" kern="1200" dirty="0">
                        <a:solidFill>
                          <a:schemeClr val="tx1"/>
                        </a:solidFill>
                        <a:latin typeface="+mn-lt"/>
                        <a:ea typeface="+mn-ea"/>
                        <a:cs typeface="+mn-cs"/>
                      </a:endParaRPr>
                    </a:p>
                  </a:txBody>
                  <a:tcPr marL="33130" marR="3313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r>
                        <a:rPr lang="en-US" sz="1400" kern="1200" dirty="0" smtClean="0">
                          <a:solidFill>
                            <a:schemeClr val="tx1"/>
                          </a:solidFill>
                          <a:latin typeface="+mn-lt"/>
                          <a:ea typeface="+mn-ea"/>
                          <a:cs typeface="+mn-cs"/>
                        </a:rPr>
                        <a:t>41</a:t>
                      </a:r>
                      <a:endParaRPr lang="en-US" sz="1400" kern="1200" dirty="0">
                        <a:solidFill>
                          <a:schemeClr val="tx1"/>
                        </a:solidFill>
                        <a:latin typeface="+mn-lt"/>
                        <a:ea typeface="+mn-ea"/>
                        <a:cs typeface="+mn-cs"/>
                      </a:endParaRPr>
                    </a:p>
                  </a:txBody>
                  <a:tcPr marL="33130" marR="3313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18957">
                <a:tc>
                  <a:txBody>
                    <a:bodyPr/>
                    <a:lstStyle/>
                    <a:p>
                      <a:pPr algn="ctr"/>
                      <a:endParaRPr lang="en-US" dirty="0"/>
                    </a:p>
                  </a:txBody>
                  <a:tcPr marL="33130" marR="3313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4">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1400" b="1" dirty="0" smtClean="0">
                          <a:latin typeface="+mj-lt"/>
                          <a:ea typeface="Times New Roman"/>
                          <a:cs typeface="Times New Roman"/>
                        </a:rPr>
                        <a:t>SEM VI</a:t>
                      </a:r>
                      <a:endParaRPr lang="en-US" sz="1400" b="1" dirty="0">
                        <a:latin typeface="+mj-lt"/>
                        <a:ea typeface="Times New Roman"/>
                        <a:cs typeface="Times New Roman"/>
                      </a:endParaRPr>
                    </a:p>
                  </a:txBody>
                  <a:tcPr marL="33130" marR="3313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US"/>
                    </a:p>
                  </a:txBody>
                  <a:tcPr/>
                </a:tc>
                <a:tc hMerge="1">
                  <a:txBody>
                    <a:bodyPr/>
                    <a:lstStyle/>
                    <a:p>
                      <a:endParaRPr lang="en-US"/>
                    </a:p>
                  </a:txBody>
                  <a:tcPr/>
                </a:tc>
                <a:tc hMerge="1">
                  <a:txBody>
                    <a:bodyPr/>
                    <a:lstStyle/>
                    <a:p>
                      <a:pPr marL="0" marR="0" algn="ctr">
                        <a:lnSpc>
                          <a:spcPct val="100000"/>
                        </a:lnSpc>
                        <a:spcBef>
                          <a:spcPts val="0"/>
                        </a:spcBef>
                        <a:spcAft>
                          <a:spcPts val="0"/>
                        </a:spcAft>
                      </a:pPr>
                      <a:endParaRPr lang="en-US" sz="1100" dirty="0">
                        <a:latin typeface="Calibri"/>
                        <a:ea typeface="Times New Roman"/>
                        <a:cs typeface="Times New Roman"/>
                      </a:endParaRPr>
                    </a:p>
                  </a:txBody>
                  <a:tcPr marL="33130" marR="3313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40600">
                <a:tc>
                  <a:txBody>
                    <a:bodyPr/>
                    <a:lstStyle/>
                    <a:p>
                      <a:pPr algn="ctr"/>
                      <a:r>
                        <a:rPr lang="en-US" sz="1400" b="1" kern="1200" dirty="0" smtClean="0">
                          <a:solidFill>
                            <a:schemeClr val="tx1"/>
                          </a:solidFill>
                          <a:latin typeface="+mn-lt"/>
                          <a:ea typeface="+mn-ea"/>
                          <a:cs typeface="+mn-cs"/>
                        </a:rPr>
                        <a:t>18</a:t>
                      </a:r>
                      <a:endParaRPr lang="en-US" sz="1400" b="1" kern="1200" dirty="0">
                        <a:solidFill>
                          <a:schemeClr val="tx1"/>
                        </a:solidFill>
                        <a:latin typeface="+mn-lt"/>
                        <a:ea typeface="+mn-ea"/>
                        <a:cs typeface="+mn-cs"/>
                      </a:endParaRPr>
                    </a:p>
                  </a:txBody>
                  <a:tcPr marL="33130" marR="3313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400" kern="1200" dirty="0" smtClean="0">
                          <a:solidFill>
                            <a:schemeClr val="tx1"/>
                          </a:solidFill>
                          <a:latin typeface="+mn-lt"/>
                          <a:ea typeface="+mn-ea"/>
                          <a:cs typeface="+mn-cs"/>
                        </a:rPr>
                        <a:t>Visit to Organic Farm, KVK, Kaneri math, Kolhapur</a:t>
                      </a:r>
                    </a:p>
                  </a:txBody>
                  <a:tcPr marL="33130" marR="3313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r>
                        <a:rPr lang="en-US" sz="1400" kern="1200" dirty="0" smtClean="0">
                          <a:solidFill>
                            <a:schemeClr val="tx1"/>
                          </a:solidFill>
                          <a:latin typeface="+mn-lt"/>
                          <a:ea typeface="+mn-ea"/>
                          <a:cs typeface="+mn-cs"/>
                        </a:rPr>
                        <a:t>Kaneri math, Kolhapur</a:t>
                      </a:r>
                    </a:p>
                  </a:txBody>
                  <a:tcPr marL="33130" marR="3313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1400" kern="1200" dirty="0" smtClean="0">
                          <a:solidFill>
                            <a:schemeClr val="tx1"/>
                          </a:solidFill>
                          <a:latin typeface="+mn-lt"/>
                          <a:ea typeface="+mn-ea"/>
                          <a:cs typeface="+mn-cs"/>
                        </a:rPr>
                        <a:t>16-03-2019</a:t>
                      </a:r>
                    </a:p>
                  </a:txBody>
                  <a:tcPr marL="33130" marR="3313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en-US" sz="1400" kern="1200" dirty="0" smtClean="0">
                          <a:solidFill>
                            <a:schemeClr val="tx1"/>
                          </a:solidFill>
                          <a:latin typeface="+mn-lt"/>
                          <a:ea typeface="+mn-ea"/>
                          <a:cs typeface="+mn-cs"/>
                        </a:rPr>
                        <a:t>43</a:t>
                      </a:r>
                      <a:endParaRPr lang="en-US" sz="1400" kern="1200" dirty="0">
                        <a:solidFill>
                          <a:schemeClr val="tx1"/>
                        </a:solidFill>
                        <a:latin typeface="+mn-lt"/>
                        <a:ea typeface="+mn-ea"/>
                        <a:cs typeface="+mn-cs"/>
                      </a:endParaRPr>
                    </a:p>
                  </a:txBody>
                  <a:tcPr marL="33130" marR="3313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510900">
                <a:tc>
                  <a:txBody>
                    <a:bodyPr/>
                    <a:lstStyle/>
                    <a:p>
                      <a:pPr algn="ctr"/>
                      <a:r>
                        <a:rPr lang="en-US" sz="1400" b="1" kern="1200" dirty="0" smtClean="0">
                          <a:solidFill>
                            <a:schemeClr val="tx1"/>
                          </a:solidFill>
                          <a:latin typeface="+mn-lt"/>
                          <a:ea typeface="+mn-ea"/>
                          <a:cs typeface="+mn-cs"/>
                        </a:rPr>
                        <a:t>19</a:t>
                      </a:r>
                      <a:endParaRPr lang="en-US" sz="1400" b="1" kern="1200" dirty="0">
                        <a:solidFill>
                          <a:schemeClr val="tx1"/>
                        </a:solidFill>
                        <a:latin typeface="+mn-lt"/>
                        <a:ea typeface="+mn-ea"/>
                        <a:cs typeface="+mn-cs"/>
                      </a:endParaRPr>
                    </a:p>
                  </a:txBody>
                  <a:tcPr marL="33130" marR="3313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400" kern="1200" dirty="0" smtClean="0">
                          <a:solidFill>
                            <a:schemeClr val="tx1"/>
                          </a:solidFill>
                          <a:latin typeface="+mn-lt"/>
                          <a:ea typeface="+mn-ea"/>
                          <a:cs typeface="+mn-cs"/>
                        </a:rPr>
                        <a:t>Visit to local food processing industry Nina foods, </a:t>
                      </a:r>
                      <a:r>
                        <a:rPr lang="en-US" sz="1400" kern="1200" dirty="0" err="1" smtClean="0">
                          <a:solidFill>
                            <a:schemeClr val="tx1"/>
                          </a:solidFill>
                          <a:latin typeface="+mn-lt"/>
                          <a:ea typeface="+mn-ea"/>
                          <a:cs typeface="+mn-cs"/>
                        </a:rPr>
                        <a:t>Gokul</a:t>
                      </a:r>
                      <a:r>
                        <a:rPr lang="en-US" sz="1400" kern="1200" dirty="0" smtClean="0">
                          <a:solidFill>
                            <a:schemeClr val="tx1"/>
                          </a:solidFill>
                          <a:latin typeface="+mn-lt"/>
                          <a:ea typeface="+mn-ea"/>
                          <a:cs typeface="+mn-cs"/>
                        </a:rPr>
                        <a:t> Shirgaon MIDC, Kolhapur</a:t>
                      </a:r>
                    </a:p>
                  </a:txBody>
                  <a:tcPr marL="33130" marR="3313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1400" kern="1200" dirty="0" smtClean="0">
                          <a:solidFill>
                            <a:schemeClr val="tx1"/>
                          </a:solidFill>
                          <a:latin typeface="+mn-lt"/>
                          <a:ea typeface="+mn-ea"/>
                          <a:cs typeface="+mn-cs"/>
                        </a:rPr>
                        <a:t>Kolhapur</a:t>
                      </a:r>
                    </a:p>
                  </a:txBody>
                  <a:tcPr marL="33130" marR="3313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1400" kern="1200" dirty="0" smtClean="0">
                          <a:solidFill>
                            <a:schemeClr val="tx1"/>
                          </a:solidFill>
                          <a:latin typeface="+mn-lt"/>
                          <a:ea typeface="+mn-ea"/>
                          <a:cs typeface="+mn-cs"/>
                        </a:rPr>
                        <a:t>16-03-2019</a:t>
                      </a:r>
                    </a:p>
                    <a:p>
                      <a:pPr marL="0" marR="0" indent="0" algn="ctr" defTabSz="914400" rtl="0" eaLnBrk="1" fontAlgn="auto" latinLnBrk="0" hangingPunct="1">
                        <a:lnSpc>
                          <a:spcPct val="100000"/>
                        </a:lnSpc>
                        <a:spcBef>
                          <a:spcPts val="0"/>
                        </a:spcBef>
                        <a:spcAft>
                          <a:spcPts val="0"/>
                        </a:spcAft>
                        <a:buClrTx/>
                        <a:buSzTx/>
                        <a:buFontTx/>
                        <a:buNone/>
                        <a:tabLst/>
                        <a:defRPr/>
                      </a:pPr>
                      <a:endParaRPr lang="en-US" sz="1400" kern="1200" dirty="0" smtClean="0">
                        <a:solidFill>
                          <a:schemeClr val="tx1"/>
                        </a:solidFill>
                        <a:latin typeface="+mn-lt"/>
                        <a:ea typeface="+mn-ea"/>
                        <a:cs typeface="+mn-cs"/>
                      </a:endParaRPr>
                    </a:p>
                  </a:txBody>
                  <a:tcPr marL="33130" marR="3313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en-US" sz="1400" kern="1200" dirty="0" smtClean="0">
                          <a:solidFill>
                            <a:schemeClr val="tx1"/>
                          </a:solidFill>
                          <a:latin typeface="+mn-lt"/>
                          <a:ea typeface="+mn-ea"/>
                          <a:cs typeface="+mn-cs"/>
                        </a:rPr>
                        <a:t>45</a:t>
                      </a:r>
                      <a:endParaRPr lang="en-US" sz="1400" kern="1200" dirty="0">
                        <a:solidFill>
                          <a:schemeClr val="tx1"/>
                        </a:solidFill>
                        <a:latin typeface="+mn-lt"/>
                        <a:ea typeface="+mn-ea"/>
                        <a:cs typeface="+mn-cs"/>
                      </a:endParaRPr>
                    </a:p>
                  </a:txBody>
                  <a:tcPr marL="33130" marR="3313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510900">
                <a:tc>
                  <a:txBody>
                    <a:bodyPr/>
                    <a:lstStyle/>
                    <a:p>
                      <a:pPr algn="ctr"/>
                      <a:r>
                        <a:rPr lang="en-US" sz="1400" b="1" kern="1200" dirty="0" smtClean="0">
                          <a:solidFill>
                            <a:schemeClr val="tx1"/>
                          </a:solidFill>
                          <a:latin typeface="+mn-lt"/>
                          <a:ea typeface="+mn-ea"/>
                          <a:cs typeface="+mn-cs"/>
                        </a:rPr>
                        <a:t>20</a:t>
                      </a:r>
                      <a:endParaRPr lang="en-US" sz="1400" b="1" kern="1200" dirty="0">
                        <a:solidFill>
                          <a:schemeClr val="tx1"/>
                        </a:solidFill>
                        <a:latin typeface="+mn-lt"/>
                        <a:ea typeface="+mn-ea"/>
                        <a:cs typeface="+mn-cs"/>
                      </a:endParaRPr>
                    </a:p>
                  </a:txBody>
                  <a:tcPr marL="33130" marR="3313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400" kern="1200" dirty="0" smtClean="0">
                          <a:solidFill>
                            <a:schemeClr val="tx1"/>
                          </a:solidFill>
                          <a:latin typeface="+mn-lt"/>
                          <a:ea typeface="+mn-ea"/>
                          <a:cs typeface="+mn-cs"/>
                        </a:rPr>
                        <a:t>Visit to Seed Processing Unit “Maharashtra State Seed Corporation Limited” </a:t>
                      </a:r>
                      <a:r>
                        <a:rPr lang="en-US" sz="1400" kern="1200" dirty="0" err="1" smtClean="0">
                          <a:solidFill>
                            <a:schemeClr val="tx1"/>
                          </a:solidFill>
                          <a:latin typeface="+mn-lt"/>
                          <a:ea typeface="+mn-ea"/>
                          <a:cs typeface="+mn-cs"/>
                        </a:rPr>
                        <a:t>Ashta</a:t>
                      </a:r>
                      <a:endParaRPr lang="en-US" sz="1400" kern="1200" dirty="0" smtClean="0">
                        <a:solidFill>
                          <a:schemeClr val="tx1"/>
                        </a:solidFill>
                        <a:latin typeface="+mn-lt"/>
                        <a:ea typeface="+mn-ea"/>
                        <a:cs typeface="+mn-cs"/>
                      </a:endParaRPr>
                    </a:p>
                  </a:txBody>
                  <a:tcPr marL="33130" marR="3313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1400" kern="1200" dirty="0" err="1" smtClean="0">
                          <a:solidFill>
                            <a:schemeClr val="tx1"/>
                          </a:solidFill>
                          <a:latin typeface="+mn-lt"/>
                          <a:ea typeface="+mn-ea"/>
                          <a:cs typeface="+mn-cs"/>
                        </a:rPr>
                        <a:t>Ashta</a:t>
                      </a:r>
                      <a:endParaRPr lang="en-US" sz="1400" kern="1200" dirty="0" smtClean="0">
                        <a:solidFill>
                          <a:schemeClr val="tx1"/>
                        </a:solidFill>
                        <a:latin typeface="+mn-lt"/>
                        <a:ea typeface="+mn-ea"/>
                        <a:cs typeface="+mn-cs"/>
                      </a:endParaRPr>
                    </a:p>
                  </a:txBody>
                  <a:tcPr marL="33130" marR="3313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1400" b="0" dirty="0" smtClean="0"/>
                        <a:t>02-03-2019</a:t>
                      </a:r>
                    </a:p>
                    <a:p>
                      <a:pPr marL="0" marR="0" indent="0" algn="ctr" defTabSz="914400" rtl="0" eaLnBrk="1" fontAlgn="auto" latinLnBrk="0" hangingPunct="1">
                        <a:lnSpc>
                          <a:spcPct val="100000"/>
                        </a:lnSpc>
                        <a:spcBef>
                          <a:spcPts val="0"/>
                        </a:spcBef>
                        <a:spcAft>
                          <a:spcPts val="0"/>
                        </a:spcAft>
                        <a:buClrTx/>
                        <a:buSzTx/>
                        <a:buFontTx/>
                        <a:buNone/>
                        <a:tabLst/>
                        <a:defRPr/>
                      </a:pPr>
                      <a:endParaRPr lang="en-US" sz="1400" kern="1200" dirty="0" smtClean="0">
                        <a:solidFill>
                          <a:schemeClr val="tx1"/>
                        </a:solidFill>
                        <a:latin typeface="+mn-lt"/>
                        <a:ea typeface="+mn-ea"/>
                        <a:cs typeface="+mn-cs"/>
                      </a:endParaRPr>
                    </a:p>
                  </a:txBody>
                  <a:tcPr marL="33130" marR="3313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en-US" sz="1400" kern="1200" dirty="0" smtClean="0">
                          <a:solidFill>
                            <a:schemeClr val="tx1"/>
                          </a:solidFill>
                          <a:latin typeface="+mn-lt"/>
                          <a:ea typeface="+mn-ea"/>
                          <a:cs typeface="+mn-cs"/>
                        </a:rPr>
                        <a:t>47</a:t>
                      </a:r>
                      <a:endParaRPr lang="en-US" sz="1400" kern="1200" dirty="0">
                        <a:solidFill>
                          <a:schemeClr val="tx1"/>
                        </a:solidFill>
                        <a:latin typeface="+mn-lt"/>
                        <a:ea typeface="+mn-ea"/>
                        <a:cs typeface="+mn-cs"/>
                      </a:endParaRPr>
                    </a:p>
                  </a:txBody>
                  <a:tcPr marL="33130" marR="3313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40600">
                <a:tc>
                  <a:txBody>
                    <a:bodyPr/>
                    <a:lstStyle/>
                    <a:p>
                      <a:pPr algn="ctr"/>
                      <a:r>
                        <a:rPr lang="en-US" sz="1400" b="1" kern="1200" dirty="0" smtClean="0">
                          <a:solidFill>
                            <a:schemeClr val="tx1"/>
                          </a:solidFill>
                          <a:latin typeface="+mn-lt"/>
                          <a:ea typeface="+mn-ea"/>
                          <a:cs typeface="+mn-cs"/>
                        </a:rPr>
                        <a:t>21</a:t>
                      </a:r>
                      <a:endParaRPr lang="en-US" sz="1400" b="1" kern="1200" dirty="0">
                        <a:solidFill>
                          <a:schemeClr val="tx1"/>
                        </a:solidFill>
                        <a:latin typeface="+mn-lt"/>
                        <a:ea typeface="+mn-ea"/>
                        <a:cs typeface="+mn-cs"/>
                      </a:endParaRPr>
                    </a:p>
                  </a:txBody>
                  <a:tcPr marL="33130" marR="3313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400" kern="1200" dirty="0" smtClean="0">
                          <a:solidFill>
                            <a:schemeClr val="tx1"/>
                          </a:solidFill>
                          <a:latin typeface="+mn-lt"/>
                          <a:ea typeface="+mn-ea"/>
                          <a:cs typeface="+mn-cs"/>
                        </a:rPr>
                        <a:t>Visit to Seed Production Plot at  A.R.S. Kasbe Digarj</a:t>
                      </a:r>
                    </a:p>
                  </a:txBody>
                  <a:tcPr marL="33130" marR="3313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1400" kern="1200" dirty="0" smtClean="0">
                          <a:solidFill>
                            <a:schemeClr val="tx1"/>
                          </a:solidFill>
                          <a:latin typeface="+mn-lt"/>
                          <a:ea typeface="+mn-ea"/>
                          <a:cs typeface="+mn-cs"/>
                        </a:rPr>
                        <a:t>Kasbe Digarj Dist-</a:t>
                      </a:r>
                      <a:r>
                        <a:rPr lang="en-US" sz="1400" kern="1200" dirty="0" err="1" smtClean="0">
                          <a:solidFill>
                            <a:schemeClr val="tx1"/>
                          </a:solidFill>
                          <a:latin typeface="+mn-lt"/>
                          <a:ea typeface="+mn-ea"/>
                          <a:cs typeface="+mn-cs"/>
                        </a:rPr>
                        <a:t>Sangli</a:t>
                      </a:r>
                      <a:endParaRPr lang="en-US" sz="1400" kern="1200" dirty="0" smtClean="0">
                        <a:solidFill>
                          <a:schemeClr val="tx1"/>
                        </a:solidFill>
                        <a:latin typeface="+mn-lt"/>
                        <a:ea typeface="+mn-ea"/>
                        <a:cs typeface="+mn-cs"/>
                      </a:endParaRPr>
                    </a:p>
                  </a:txBody>
                  <a:tcPr marL="33130" marR="3313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1400" b="0" dirty="0" smtClean="0"/>
                        <a:t>02-03-2019</a:t>
                      </a:r>
                    </a:p>
                  </a:txBody>
                  <a:tcPr marL="33130" marR="3313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en-US" sz="1400" kern="1200" dirty="0" smtClean="0">
                          <a:solidFill>
                            <a:schemeClr val="tx1"/>
                          </a:solidFill>
                          <a:latin typeface="+mn-lt"/>
                          <a:ea typeface="+mn-ea"/>
                          <a:cs typeface="+mn-cs"/>
                        </a:rPr>
                        <a:t>49</a:t>
                      </a:r>
                      <a:endParaRPr lang="en-US" sz="1400" kern="1200" dirty="0">
                        <a:solidFill>
                          <a:schemeClr val="tx1"/>
                        </a:solidFill>
                        <a:latin typeface="+mn-lt"/>
                        <a:ea typeface="+mn-ea"/>
                        <a:cs typeface="+mn-cs"/>
                      </a:endParaRPr>
                    </a:p>
                  </a:txBody>
                  <a:tcPr marL="33130" marR="3313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40600">
                <a:tc>
                  <a:txBody>
                    <a:bodyPr/>
                    <a:lstStyle/>
                    <a:p>
                      <a:pPr algn="ctr"/>
                      <a:r>
                        <a:rPr lang="en-US" sz="1400" b="1" kern="1200" dirty="0" smtClean="0">
                          <a:solidFill>
                            <a:schemeClr val="tx1"/>
                          </a:solidFill>
                          <a:latin typeface="+mn-lt"/>
                          <a:ea typeface="+mn-ea"/>
                          <a:cs typeface="+mn-cs"/>
                        </a:rPr>
                        <a:t>22</a:t>
                      </a:r>
                      <a:endParaRPr lang="en-US" sz="1400" b="1" kern="1200" dirty="0">
                        <a:solidFill>
                          <a:schemeClr val="tx1"/>
                        </a:solidFill>
                        <a:latin typeface="+mn-lt"/>
                        <a:ea typeface="+mn-ea"/>
                        <a:cs typeface="+mn-cs"/>
                      </a:endParaRPr>
                    </a:p>
                  </a:txBody>
                  <a:tcPr marL="33130" marR="3313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400" kern="1200" dirty="0" smtClean="0">
                          <a:solidFill>
                            <a:schemeClr val="tx1"/>
                          </a:solidFill>
                          <a:latin typeface="+mn-lt"/>
                          <a:ea typeface="+mn-ea"/>
                          <a:cs typeface="+mn-cs"/>
                        </a:rPr>
                        <a:t>Visit to Agri Mall</a:t>
                      </a:r>
                    </a:p>
                  </a:txBody>
                  <a:tcPr marL="33130" marR="3313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1400" kern="1200" dirty="0" err="1" smtClean="0">
                          <a:solidFill>
                            <a:schemeClr val="tx1"/>
                          </a:solidFill>
                          <a:latin typeface="+mn-lt"/>
                          <a:ea typeface="+mn-ea"/>
                          <a:cs typeface="+mn-cs"/>
                        </a:rPr>
                        <a:t>Kameri</a:t>
                      </a:r>
                      <a:r>
                        <a:rPr lang="en-US" sz="1400" kern="1200" dirty="0" smtClean="0">
                          <a:solidFill>
                            <a:schemeClr val="tx1"/>
                          </a:solidFill>
                          <a:latin typeface="+mn-lt"/>
                          <a:ea typeface="+mn-ea"/>
                          <a:cs typeface="+mn-cs"/>
                        </a:rPr>
                        <a:t>, </a:t>
                      </a:r>
                      <a:r>
                        <a:rPr lang="en-US" sz="1400" kern="1200" dirty="0" err="1" smtClean="0">
                          <a:solidFill>
                            <a:schemeClr val="tx1"/>
                          </a:solidFill>
                          <a:latin typeface="+mn-lt"/>
                          <a:ea typeface="+mn-ea"/>
                          <a:cs typeface="+mn-cs"/>
                        </a:rPr>
                        <a:t>Islampur</a:t>
                      </a:r>
                      <a:endParaRPr lang="en-US" sz="1400" dirty="0" smtClean="0"/>
                    </a:p>
                  </a:txBody>
                  <a:tcPr marL="33130" marR="3313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1400" b="0" dirty="0" smtClean="0"/>
                        <a:t>18-03-2019</a:t>
                      </a:r>
                    </a:p>
                    <a:p>
                      <a:pPr marL="0" marR="0" indent="0" algn="ctr" defTabSz="914400" rtl="0" eaLnBrk="1" fontAlgn="auto" latinLnBrk="0" hangingPunct="1">
                        <a:lnSpc>
                          <a:spcPct val="100000"/>
                        </a:lnSpc>
                        <a:spcBef>
                          <a:spcPts val="0"/>
                        </a:spcBef>
                        <a:spcAft>
                          <a:spcPts val="0"/>
                        </a:spcAft>
                        <a:buClrTx/>
                        <a:buSzTx/>
                        <a:buFontTx/>
                        <a:buNone/>
                        <a:tabLst/>
                        <a:defRPr/>
                      </a:pPr>
                      <a:endParaRPr lang="en-US" sz="1400" kern="1200" dirty="0" smtClean="0">
                        <a:solidFill>
                          <a:schemeClr val="tx1"/>
                        </a:solidFill>
                        <a:latin typeface="+mn-lt"/>
                        <a:ea typeface="+mn-ea"/>
                        <a:cs typeface="+mn-cs"/>
                      </a:endParaRPr>
                    </a:p>
                  </a:txBody>
                  <a:tcPr marL="33130" marR="3313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en-US" sz="1400" kern="1200" dirty="0" smtClean="0">
                          <a:solidFill>
                            <a:schemeClr val="tx1"/>
                          </a:solidFill>
                          <a:latin typeface="+mn-lt"/>
                          <a:ea typeface="+mn-ea"/>
                          <a:cs typeface="+mn-cs"/>
                        </a:rPr>
                        <a:t>51</a:t>
                      </a:r>
                      <a:endParaRPr lang="en-US" sz="1400" kern="1200" dirty="0">
                        <a:solidFill>
                          <a:schemeClr val="tx1"/>
                        </a:solidFill>
                        <a:latin typeface="+mn-lt"/>
                        <a:ea typeface="+mn-ea"/>
                        <a:cs typeface="+mn-cs"/>
                      </a:endParaRPr>
                    </a:p>
                  </a:txBody>
                  <a:tcPr marL="33130" marR="3313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40600">
                <a:tc>
                  <a:txBody>
                    <a:bodyPr/>
                    <a:lstStyle/>
                    <a:p>
                      <a:pPr algn="ctr"/>
                      <a:r>
                        <a:rPr lang="en-US" sz="1400" b="1" kern="1200" dirty="0" smtClean="0">
                          <a:solidFill>
                            <a:schemeClr val="tx1"/>
                          </a:solidFill>
                          <a:latin typeface="+mn-lt"/>
                          <a:ea typeface="+mn-ea"/>
                          <a:cs typeface="+mn-cs"/>
                        </a:rPr>
                        <a:t>23</a:t>
                      </a:r>
                      <a:endParaRPr lang="en-US" sz="1400" b="1" kern="1200" dirty="0">
                        <a:solidFill>
                          <a:schemeClr val="tx1"/>
                        </a:solidFill>
                        <a:latin typeface="+mn-lt"/>
                        <a:ea typeface="+mn-ea"/>
                        <a:cs typeface="+mn-cs"/>
                      </a:endParaRPr>
                    </a:p>
                  </a:txBody>
                  <a:tcPr marL="33130" marR="3313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400" kern="1200" dirty="0" smtClean="0">
                          <a:solidFill>
                            <a:schemeClr val="tx1"/>
                          </a:solidFill>
                          <a:latin typeface="+mn-lt"/>
                          <a:ea typeface="+mn-ea"/>
                          <a:cs typeface="+mn-cs"/>
                        </a:rPr>
                        <a:t>Visit to </a:t>
                      </a:r>
                      <a:r>
                        <a:rPr lang="en-US" sz="1400" kern="1200" dirty="0" err="1" smtClean="0">
                          <a:solidFill>
                            <a:schemeClr val="tx1"/>
                          </a:solidFill>
                          <a:latin typeface="+mn-lt"/>
                          <a:ea typeface="+mn-ea"/>
                          <a:cs typeface="+mn-cs"/>
                        </a:rPr>
                        <a:t>Seema</a:t>
                      </a:r>
                      <a:r>
                        <a:rPr lang="en-US" sz="1400" kern="1200" dirty="0" smtClean="0">
                          <a:solidFill>
                            <a:schemeClr val="tx1"/>
                          </a:solidFill>
                          <a:latin typeface="+mn-lt"/>
                          <a:ea typeface="+mn-ea"/>
                          <a:cs typeface="+mn-cs"/>
                        </a:rPr>
                        <a:t> biotech, Talsande &amp; MAHABEEJ, </a:t>
                      </a:r>
                      <a:r>
                        <a:rPr lang="en-US" sz="1400" kern="1200" dirty="0" err="1" smtClean="0">
                          <a:solidFill>
                            <a:schemeClr val="tx1"/>
                          </a:solidFill>
                          <a:latin typeface="+mn-lt"/>
                          <a:ea typeface="+mn-ea"/>
                          <a:cs typeface="+mn-cs"/>
                        </a:rPr>
                        <a:t>Ashta</a:t>
                      </a:r>
                      <a:endParaRPr lang="en-US" sz="1400" kern="1200" dirty="0" smtClean="0">
                        <a:solidFill>
                          <a:schemeClr val="tx1"/>
                        </a:solidFill>
                        <a:latin typeface="+mn-lt"/>
                        <a:ea typeface="+mn-ea"/>
                        <a:cs typeface="+mn-cs"/>
                      </a:endParaRPr>
                    </a:p>
                  </a:txBody>
                  <a:tcPr marL="33130" marR="3313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1400" dirty="0" smtClean="0"/>
                        <a:t>Talsande</a:t>
                      </a:r>
                      <a:r>
                        <a:rPr lang="en-US" sz="1400" baseline="0" dirty="0" smtClean="0"/>
                        <a:t> and </a:t>
                      </a:r>
                      <a:r>
                        <a:rPr lang="en-US" sz="1400" baseline="0" dirty="0" err="1" smtClean="0"/>
                        <a:t>Ashta</a:t>
                      </a:r>
                      <a:endParaRPr lang="en-US" sz="1400" dirty="0" smtClean="0"/>
                    </a:p>
                  </a:txBody>
                  <a:tcPr marL="33130" marR="3313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1400" b="0" dirty="0" smtClean="0"/>
                        <a:t>02-03-2019</a:t>
                      </a:r>
                    </a:p>
                    <a:p>
                      <a:pPr marL="0" marR="0" indent="0" algn="ctr" defTabSz="914400" rtl="0" eaLnBrk="1" fontAlgn="auto" latinLnBrk="0" hangingPunct="1">
                        <a:lnSpc>
                          <a:spcPct val="100000"/>
                        </a:lnSpc>
                        <a:spcBef>
                          <a:spcPts val="0"/>
                        </a:spcBef>
                        <a:spcAft>
                          <a:spcPts val="0"/>
                        </a:spcAft>
                        <a:buClrTx/>
                        <a:buSzTx/>
                        <a:buFontTx/>
                        <a:buNone/>
                        <a:tabLst/>
                        <a:defRPr/>
                      </a:pPr>
                      <a:endParaRPr lang="en-US" sz="1400" kern="1200" dirty="0" smtClean="0">
                        <a:solidFill>
                          <a:schemeClr val="tx1"/>
                        </a:solidFill>
                        <a:latin typeface="+mn-lt"/>
                        <a:ea typeface="+mn-ea"/>
                        <a:cs typeface="+mn-cs"/>
                      </a:endParaRPr>
                    </a:p>
                  </a:txBody>
                  <a:tcPr marL="33130" marR="3313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en-US" sz="1400" kern="1200" dirty="0" smtClean="0">
                          <a:solidFill>
                            <a:schemeClr val="tx1"/>
                          </a:solidFill>
                          <a:latin typeface="+mn-lt"/>
                          <a:ea typeface="+mn-ea"/>
                          <a:cs typeface="+mn-cs"/>
                        </a:rPr>
                        <a:t>53</a:t>
                      </a:r>
                      <a:endParaRPr lang="en-US" sz="1400" kern="1200" dirty="0">
                        <a:solidFill>
                          <a:schemeClr val="tx1"/>
                        </a:solidFill>
                        <a:latin typeface="+mn-lt"/>
                        <a:ea typeface="+mn-ea"/>
                        <a:cs typeface="+mn-cs"/>
                      </a:endParaRPr>
                    </a:p>
                  </a:txBody>
                  <a:tcPr marL="33130" marR="3313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40600">
                <a:tc>
                  <a:txBody>
                    <a:bodyPr/>
                    <a:lstStyle/>
                    <a:p>
                      <a:pPr algn="ctr"/>
                      <a:r>
                        <a:rPr lang="en-US" sz="1400" b="1" kern="1200" dirty="0" smtClean="0">
                          <a:solidFill>
                            <a:schemeClr val="tx1"/>
                          </a:solidFill>
                          <a:latin typeface="+mn-lt"/>
                          <a:ea typeface="+mn-ea"/>
                          <a:cs typeface="+mn-cs"/>
                        </a:rPr>
                        <a:t>24</a:t>
                      </a:r>
                      <a:endParaRPr lang="en-US" sz="1400" b="1" kern="1200" dirty="0">
                        <a:solidFill>
                          <a:schemeClr val="tx1"/>
                        </a:solidFill>
                        <a:latin typeface="+mn-lt"/>
                        <a:ea typeface="+mn-ea"/>
                        <a:cs typeface="+mn-cs"/>
                      </a:endParaRPr>
                    </a:p>
                  </a:txBody>
                  <a:tcPr marL="33130" marR="3313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400" kern="1200" dirty="0" smtClean="0">
                          <a:solidFill>
                            <a:schemeClr val="tx1"/>
                          </a:solidFill>
                          <a:latin typeface="+mn-lt"/>
                          <a:ea typeface="+mn-ea"/>
                          <a:cs typeface="+mn-cs"/>
                        </a:rPr>
                        <a:t>Visit to Organic Farm of </a:t>
                      </a:r>
                      <a:r>
                        <a:rPr lang="en-US" sz="1400" kern="1200" dirty="0" err="1" smtClean="0">
                          <a:solidFill>
                            <a:schemeClr val="tx1"/>
                          </a:solidFill>
                          <a:latin typeface="+mn-lt"/>
                          <a:ea typeface="+mn-ea"/>
                          <a:cs typeface="+mn-cs"/>
                        </a:rPr>
                        <a:t>Jayant</a:t>
                      </a:r>
                      <a:r>
                        <a:rPr lang="en-US" sz="1400" kern="1200" dirty="0" smtClean="0">
                          <a:solidFill>
                            <a:schemeClr val="tx1"/>
                          </a:solidFill>
                          <a:latin typeface="+mn-lt"/>
                          <a:ea typeface="+mn-ea"/>
                          <a:cs typeface="+mn-cs"/>
                        </a:rPr>
                        <a:t> </a:t>
                      </a:r>
                      <a:r>
                        <a:rPr lang="en-US" sz="1400" kern="1200" dirty="0" err="1" smtClean="0">
                          <a:solidFill>
                            <a:schemeClr val="tx1"/>
                          </a:solidFill>
                          <a:latin typeface="+mn-lt"/>
                          <a:ea typeface="+mn-ea"/>
                          <a:cs typeface="+mn-cs"/>
                        </a:rPr>
                        <a:t>Barve</a:t>
                      </a:r>
                      <a:r>
                        <a:rPr lang="en-US" sz="1400" kern="1200" dirty="0" smtClean="0">
                          <a:solidFill>
                            <a:schemeClr val="tx1"/>
                          </a:solidFill>
                          <a:latin typeface="+mn-lt"/>
                          <a:ea typeface="+mn-ea"/>
                          <a:cs typeface="+mn-cs"/>
                        </a:rPr>
                        <a:t>, Vita Sangali </a:t>
                      </a:r>
                    </a:p>
                  </a:txBody>
                  <a:tcPr marL="33130" marR="3313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1400" dirty="0" smtClean="0"/>
                        <a:t>Vita, </a:t>
                      </a:r>
                      <a:r>
                        <a:rPr lang="en-US" sz="1400" dirty="0" err="1" smtClean="0"/>
                        <a:t>Sangli</a:t>
                      </a:r>
                      <a:endParaRPr lang="en-US" sz="1400" dirty="0" smtClean="0"/>
                    </a:p>
                  </a:txBody>
                  <a:tcPr marL="33130" marR="3313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1400" kern="1200" dirty="0" smtClean="0">
                          <a:solidFill>
                            <a:schemeClr val="tx1"/>
                          </a:solidFill>
                          <a:latin typeface="+mn-lt"/>
                          <a:ea typeface="+mn-ea"/>
                          <a:cs typeface="+mn-cs"/>
                        </a:rPr>
                        <a:t>13-03-2019</a:t>
                      </a:r>
                    </a:p>
                  </a:txBody>
                  <a:tcPr marL="33130" marR="3313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en-US" sz="1400" kern="1200" dirty="0" smtClean="0">
                          <a:solidFill>
                            <a:schemeClr val="tx1"/>
                          </a:solidFill>
                          <a:latin typeface="+mn-lt"/>
                          <a:ea typeface="+mn-ea"/>
                          <a:cs typeface="+mn-cs"/>
                        </a:rPr>
                        <a:t>55</a:t>
                      </a:r>
                      <a:endParaRPr lang="en-US" sz="1400" kern="1200" dirty="0">
                        <a:solidFill>
                          <a:schemeClr val="tx1"/>
                        </a:solidFill>
                        <a:latin typeface="+mn-lt"/>
                        <a:ea typeface="+mn-ea"/>
                        <a:cs typeface="+mn-cs"/>
                      </a:endParaRPr>
                    </a:p>
                  </a:txBody>
                  <a:tcPr marL="33130" marR="3313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40600">
                <a:tc>
                  <a:txBody>
                    <a:bodyPr/>
                    <a:lstStyle/>
                    <a:p>
                      <a:pPr algn="ctr"/>
                      <a:r>
                        <a:rPr lang="en-US" sz="1400" b="1" kern="1200" dirty="0" smtClean="0">
                          <a:solidFill>
                            <a:schemeClr val="tx1"/>
                          </a:solidFill>
                          <a:latin typeface="+mn-lt"/>
                          <a:ea typeface="+mn-ea"/>
                          <a:cs typeface="+mn-cs"/>
                        </a:rPr>
                        <a:t>25</a:t>
                      </a:r>
                      <a:endParaRPr lang="en-US" sz="1400" b="1" kern="1200" dirty="0">
                        <a:solidFill>
                          <a:schemeClr val="tx1"/>
                        </a:solidFill>
                        <a:latin typeface="+mn-lt"/>
                        <a:ea typeface="+mn-ea"/>
                        <a:cs typeface="+mn-cs"/>
                      </a:endParaRPr>
                    </a:p>
                  </a:txBody>
                  <a:tcPr marL="33130" marR="3313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400" kern="1200" dirty="0" smtClean="0">
                          <a:solidFill>
                            <a:schemeClr val="tx1"/>
                          </a:solidFill>
                          <a:latin typeface="+mn-lt"/>
                          <a:ea typeface="+mn-ea"/>
                          <a:cs typeface="+mn-cs"/>
                        </a:rPr>
                        <a:t>Visit to state level organic food grains and farming conference, </a:t>
                      </a:r>
                    </a:p>
                  </a:txBody>
                  <a:tcPr marL="33130" marR="3313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1400" kern="1200" dirty="0" smtClean="0">
                          <a:solidFill>
                            <a:schemeClr val="tx1"/>
                          </a:solidFill>
                          <a:latin typeface="+mn-lt"/>
                          <a:ea typeface="+mn-ea"/>
                          <a:cs typeface="+mn-cs"/>
                        </a:rPr>
                        <a:t>Sangali </a:t>
                      </a:r>
                      <a:endParaRPr lang="en-US" sz="1400" dirty="0" smtClean="0"/>
                    </a:p>
                  </a:txBody>
                  <a:tcPr marL="33130" marR="3313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1400" kern="1200" dirty="0" smtClean="0">
                          <a:solidFill>
                            <a:schemeClr val="tx1"/>
                          </a:solidFill>
                          <a:latin typeface="+mn-lt"/>
                          <a:ea typeface="+mn-ea"/>
                          <a:cs typeface="+mn-cs"/>
                        </a:rPr>
                        <a:t>24-03-2019</a:t>
                      </a:r>
                    </a:p>
                  </a:txBody>
                  <a:tcPr marL="33130" marR="3313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en-US" sz="1400" kern="1200" dirty="0" smtClean="0">
                          <a:solidFill>
                            <a:schemeClr val="tx1"/>
                          </a:solidFill>
                          <a:latin typeface="+mn-lt"/>
                          <a:ea typeface="+mn-ea"/>
                          <a:cs typeface="+mn-cs"/>
                        </a:rPr>
                        <a:t>57</a:t>
                      </a:r>
                      <a:endParaRPr lang="en-US" sz="1400" kern="1200" dirty="0">
                        <a:solidFill>
                          <a:schemeClr val="tx1"/>
                        </a:solidFill>
                        <a:latin typeface="+mn-lt"/>
                        <a:ea typeface="+mn-ea"/>
                        <a:cs typeface="+mn-cs"/>
                      </a:endParaRPr>
                    </a:p>
                  </a:txBody>
                  <a:tcPr marL="33130" marR="3313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13720">
                <a:tc>
                  <a:txBody>
                    <a:bodyPr/>
                    <a:lstStyle/>
                    <a:p>
                      <a:pPr algn="ctr"/>
                      <a:endParaRPr lang="en-US" sz="1400" b="1" kern="1200" dirty="0">
                        <a:solidFill>
                          <a:schemeClr val="tx1"/>
                        </a:solidFill>
                        <a:latin typeface="+mn-lt"/>
                        <a:ea typeface="+mn-ea"/>
                        <a:cs typeface="+mn-cs"/>
                      </a:endParaRPr>
                    </a:p>
                  </a:txBody>
                  <a:tcPr marL="33130" marR="3313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4">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1400" b="1" kern="1200" dirty="0" smtClean="0">
                          <a:solidFill>
                            <a:schemeClr val="tx1"/>
                          </a:solidFill>
                          <a:latin typeface="+mn-lt"/>
                          <a:ea typeface="Times New Roman"/>
                          <a:cs typeface="Times New Roman"/>
                        </a:rPr>
                        <a:t>SEM VI</a:t>
                      </a:r>
                      <a:r>
                        <a:rPr lang="en-US" sz="1400" b="1" kern="1200" dirty="0" smtClean="0">
                          <a:solidFill>
                            <a:schemeClr val="tx1"/>
                          </a:solidFill>
                          <a:latin typeface="+mn-lt"/>
                          <a:ea typeface="+mn-ea"/>
                          <a:cs typeface="+mn-cs"/>
                        </a:rPr>
                        <a:t>II</a:t>
                      </a:r>
                      <a:endParaRPr lang="en-US" sz="1400" b="1" kern="1200" dirty="0" smtClean="0">
                        <a:solidFill>
                          <a:schemeClr val="tx1"/>
                        </a:solidFill>
                        <a:latin typeface="+mn-lt"/>
                        <a:ea typeface="Times New Roman"/>
                        <a:cs typeface="Times New Roman"/>
                      </a:endParaRPr>
                    </a:p>
                  </a:txBody>
                  <a:tcPr marL="33130" marR="3313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en-US" sz="1400" dirty="0" smtClean="0"/>
                    </a:p>
                  </a:txBody>
                  <a:tcPr marL="33130" marR="3313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US" sz="1400" kern="1200" dirty="0" smtClean="0">
                        <a:solidFill>
                          <a:schemeClr val="tx1"/>
                        </a:solidFill>
                        <a:latin typeface="+mn-lt"/>
                        <a:ea typeface="+mn-ea"/>
                        <a:cs typeface="+mn-cs"/>
                      </a:endParaRPr>
                    </a:p>
                  </a:txBody>
                  <a:tcPr marL="33130" marR="3313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pPr marL="0" marR="0" algn="ctr">
                        <a:lnSpc>
                          <a:spcPct val="100000"/>
                        </a:lnSpc>
                        <a:spcBef>
                          <a:spcPts val="0"/>
                        </a:spcBef>
                        <a:spcAft>
                          <a:spcPts val="0"/>
                        </a:spcAft>
                      </a:pPr>
                      <a:endParaRPr lang="en-US" sz="1400" kern="1200" dirty="0">
                        <a:solidFill>
                          <a:schemeClr val="tx1"/>
                        </a:solidFill>
                        <a:latin typeface="+mn-lt"/>
                        <a:ea typeface="+mn-ea"/>
                        <a:cs typeface="+mn-cs"/>
                      </a:endParaRPr>
                    </a:p>
                  </a:txBody>
                  <a:tcPr marL="33130" marR="3313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13720">
                <a:tc>
                  <a:txBody>
                    <a:bodyPr/>
                    <a:lstStyle/>
                    <a:p>
                      <a:pPr algn="ctr"/>
                      <a:r>
                        <a:rPr lang="en-US" sz="1400" b="1" kern="1200" dirty="0" smtClean="0">
                          <a:solidFill>
                            <a:schemeClr val="tx1"/>
                          </a:solidFill>
                          <a:latin typeface="+mn-lt"/>
                          <a:ea typeface="+mn-ea"/>
                          <a:cs typeface="+mn-cs"/>
                        </a:rPr>
                        <a:t>26</a:t>
                      </a:r>
                      <a:endParaRPr lang="en-US" sz="1400" b="1" kern="1200" dirty="0">
                        <a:solidFill>
                          <a:schemeClr val="tx1"/>
                        </a:solidFill>
                        <a:latin typeface="+mn-lt"/>
                        <a:ea typeface="+mn-ea"/>
                        <a:cs typeface="+mn-cs"/>
                      </a:endParaRPr>
                    </a:p>
                  </a:txBody>
                  <a:tcPr marL="33130" marR="3313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400" kern="1200" dirty="0" smtClean="0">
                          <a:solidFill>
                            <a:schemeClr val="tx1"/>
                          </a:solidFill>
                          <a:latin typeface="+mn-lt"/>
                          <a:ea typeface="+mn-ea"/>
                          <a:cs typeface="+mn-cs"/>
                        </a:rPr>
                        <a:t>Visit to Soil Testing Laboratory.</a:t>
                      </a:r>
                    </a:p>
                  </a:txBody>
                  <a:tcPr marL="33130" marR="3313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1400" kern="1200" dirty="0" smtClean="0">
                          <a:solidFill>
                            <a:schemeClr val="tx1"/>
                          </a:solidFill>
                          <a:latin typeface="+mn-lt"/>
                          <a:ea typeface="+mn-ea"/>
                          <a:cs typeface="+mn-cs"/>
                        </a:rPr>
                        <a:t>Kolhapur</a:t>
                      </a:r>
                      <a:endParaRPr lang="en-US" sz="1400" dirty="0" smtClean="0"/>
                    </a:p>
                  </a:txBody>
                  <a:tcPr marL="33130" marR="3313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1400" kern="1200" dirty="0" smtClean="0">
                          <a:solidFill>
                            <a:schemeClr val="tx1"/>
                          </a:solidFill>
                          <a:latin typeface="+mn-lt"/>
                          <a:ea typeface="+mn-ea"/>
                          <a:cs typeface="+mn-cs"/>
                        </a:rPr>
                        <a:t>05-03-2019</a:t>
                      </a:r>
                    </a:p>
                  </a:txBody>
                  <a:tcPr marL="33130" marR="3313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en-US" sz="1400" kern="1200" dirty="0" smtClean="0">
                          <a:solidFill>
                            <a:schemeClr val="tx1"/>
                          </a:solidFill>
                          <a:latin typeface="+mn-lt"/>
                          <a:ea typeface="+mn-ea"/>
                          <a:cs typeface="+mn-cs"/>
                        </a:rPr>
                        <a:t>59</a:t>
                      </a:r>
                      <a:endParaRPr lang="en-US" sz="1400" kern="1200" dirty="0">
                        <a:solidFill>
                          <a:schemeClr val="tx1"/>
                        </a:solidFill>
                        <a:latin typeface="+mn-lt"/>
                        <a:ea typeface="+mn-ea"/>
                        <a:cs typeface="+mn-cs"/>
                      </a:endParaRPr>
                    </a:p>
                  </a:txBody>
                  <a:tcPr marL="33130" marR="3313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510900">
                <a:tc>
                  <a:txBody>
                    <a:bodyPr/>
                    <a:lstStyle/>
                    <a:p>
                      <a:pPr algn="ctr"/>
                      <a:r>
                        <a:rPr lang="en-US" sz="1400" b="1" kern="1200" dirty="0" smtClean="0">
                          <a:solidFill>
                            <a:schemeClr val="tx1"/>
                          </a:solidFill>
                          <a:latin typeface="+mn-lt"/>
                          <a:ea typeface="+mn-ea"/>
                          <a:cs typeface="+mn-cs"/>
                        </a:rPr>
                        <a:t>27</a:t>
                      </a:r>
                      <a:endParaRPr lang="en-US" sz="1400" b="1" kern="1200" dirty="0">
                        <a:solidFill>
                          <a:schemeClr val="tx1"/>
                        </a:solidFill>
                        <a:latin typeface="+mn-lt"/>
                        <a:ea typeface="+mn-ea"/>
                        <a:cs typeface="+mn-cs"/>
                      </a:endParaRPr>
                    </a:p>
                  </a:txBody>
                  <a:tcPr marL="33130" marR="3313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400" kern="1200" dirty="0" smtClean="0">
                          <a:solidFill>
                            <a:schemeClr val="tx1"/>
                          </a:solidFill>
                          <a:latin typeface="+mn-lt"/>
                          <a:ea typeface="+mn-ea"/>
                          <a:cs typeface="+mn-cs"/>
                        </a:rPr>
                        <a:t>Visit to the Commercial bitter gourd plot of progressive farmer Mr. </a:t>
                      </a:r>
                      <a:r>
                        <a:rPr lang="en-US" sz="1400" kern="1200" dirty="0" err="1" smtClean="0">
                          <a:solidFill>
                            <a:schemeClr val="tx1"/>
                          </a:solidFill>
                          <a:latin typeface="+mn-lt"/>
                          <a:ea typeface="+mn-ea"/>
                          <a:cs typeface="+mn-cs"/>
                        </a:rPr>
                        <a:t>Maruti</a:t>
                      </a:r>
                      <a:r>
                        <a:rPr lang="en-US" sz="1400" kern="1200" dirty="0" smtClean="0">
                          <a:solidFill>
                            <a:schemeClr val="tx1"/>
                          </a:solidFill>
                          <a:latin typeface="+mn-lt"/>
                          <a:ea typeface="+mn-ea"/>
                          <a:cs typeface="+mn-cs"/>
                        </a:rPr>
                        <a:t> </a:t>
                      </a:r>
                      <a:r>
                        <a:rPr lang="en-US" sz="1400" kern="1200" dirty="0" err="1" smtClean="0">
                          <a:solidFill>
                            <a:schemeClr val="tx1"/>
                          </a:solidFill>
                          <a:latin typeface="+mn-lt"/>
                          <a:ea typeface="+mn-ea"/>
                          <a:cs typeface="+mn-cs"/>
                        </a:rPr>
                        <a:t>Nivrutti</a:t>
                      </a:r>
                      <a:r>
                        <a:rPr lang="en-US" sz="1400" kern="1200" dirty="0" smtClean="0">
                          <a:solidFill>
                            <a:schemeClr val="tx1"/>
                          </a:solidFill>
                          <a:latin typeface="+mn-lt"/>
                          <a:ea typeface="+mn-ea"/>
                          <a:cs typeface="+mn-cs"/>
                        </a:rPr>
                        <a:t> </a:t>
                      </a:r>
                      <a:r>
                        <a:rPr lang="en-US" sz="1400" kern="1200" dirty="0" err="1" smtClean="0">
                          <a:solidFill>
                            <a:schemeClr val="tx1"/>
                          </a:solidFill>
                          <a:latin typeface="+mn-lt"/>
                          <a:ea typeface="+mn-ea"/>
                          <a:cs typeface="+mn-cs"/>
                        </a:rPr>
                        <a:t>Chavhan</a:t>
                      </a:r>
                      <a:r>
                        <a:rPr lang="en-US" sz="1400" kern="1200" dirty="0" smtClean="0">
                          <a:solidFill>
                            <a:schemeClr val="tx1"/>
                          </a:solidFill>
                          <a:latin typeface="+mn-lt"/>
                          <a:ea typeface="+mn-ea"/>
                          <a:cs typeface="+mn-cs"/>
                        </a:rPr>
                        <a:t>, Talsande </a:t>
                      </a:r>
                    </a:p>
                  </a:txBody>
                  <a:tcPr marL="33130" marR="3313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1400" dirty="0" smtClean="0"/>
                        <a:t>Talsande</a:t>
                      </a:r>
                    </a:p>
                  </a:txBody>
                  <a:tcPr marL="33130" marR="3313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1400" b="0" dirty="0" smtClean="0"/>
                        <a:t>5-04-2019</a:t>
                      </a:r>
                      <a:endParaRPr lang="en-US" sz="1400" kern="1200" dirty="0" smtClean="0">
                        <a:solidFill>
                          <a:schemeClr val="tx1"/>
                        </a:solidFill>
                        <a:latin typeface="+mn-lt"/>
                        <a:ea typeface="+mn-ea"/>
                        <a:cs typeface="+mn-cs"/>
                      </a:endParaRPr>
                    </a:p>
                  </a:txBody>
                  <a:tcPr marL="33130" marR="3313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en-US" sz="1400" kern="1200" dirty="0" smtClean="0">
                          <a:solidFill>
                            <a:schemeClr val="tx1"/>
                          </a:solidFill>
                          <a:latin typeface="+mn-lt"/>
                          <a:ea typeface="+mn-ea"/>
                          <a:cs typeface="+mn-cs"/>
                        </a:rPr>
                        <a:t>61</a:t>
                      </a:r>
                      <a:endParaRPr lang="en-US" sz="1400" kern="1200" dirty="0">
                        <a:solidFill>
                          <a:schemeClr val="tx1"/>
                        </a:solidFill>
                        <a:latin typeface="+mn-lt"/>
                        <a:ea typeface="+mn-ea"/>
                        <a:cs typeface="+mn-cs"/>
                      </a:endParaRPr>
                    </a:p>
                  </a:txBody>
                  <a:tcPr marL="33130" marR="3313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extLst>
      <p:ext uri="{BB962C8B-B14F-4D97-AF65-F5344CB8AC3E}">
        <p14:creationId xmlns="" xmlns:p14="http://schemas.microsoft.com/office/powerpoint/2010/main" val="289278113"/>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1"/>
          <p:cNvSpPr txBox="1">
            <a:spLocks/>
          </p:cNvSpPr>
          <p:nvPr/>
        </p:nvSpPr>
        <p:spPr>
          <a:xfrm>
            <a:off x="0" y="371475"/>
            <a:ext cx="6858000" cy="304800"/>
          </a:xfrm>
          <a:prstGeom prst="rect">
            <a:avLst/>
          </a:prstGeom>
          <a:solidFill>
            <a:srgbClr val="C47B1A"/>
          </a:solidFill>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en-US" sz="1400" b="1" i="0" u="none" strike="noStrike" kern="1200" cap="none" spc="0" normalizeH="0" baseline="0" noProof="0" dirty="0">
              <a:ln>
                <a:noFill/>
              </a:ln>
              <a:effectLst/>
              <a:uLnTx/>
              <a:uFillTx/>
              <a:latin typeface="Bookman Old Style" pitchFamily="18" charset="0"/>
              <a:ea typeface="+mj-ea"/>
              <a:cs typeface="+mj-cs"/>
            </a:endParaRPr>
          </a:p>
        </p:txBody>
      </p:sp>
      <p:sp>
        <p:nvSpPr>
          <p:cNvPr id="2" name="Title 1"/>
          <p:cNvSpPr>
            <a:spLocks noGrp="1"/>
          </p:cNvSpPr>
          <p:nvPr>
            <p:ph type="ctrTitle"/>
          </p:nvPr>
        </p:nvSpPr>
        <p:spPr>
          <a:xfrm>
            <a:off x="0" y="0"/>
            <a:ext cx="6858000" cy="685800"/>
          </a:xfrm>
          <a:solidFill>
            <a:schemeClr val="accent2">
              <a:lumMod val="50000"/>
            </a:schemeClr>
          </a:solidFill>
        </p:spPr>
        <p:txBody>
          <a:bodyPr>
            <a:normAutofit/>
          </a:bodyPr>
          <a:lstStyle/>
          <a:p>
            <a:r>
              <a:rPr lang="en-US" sz="1200" b="1" dirty="0" smtClean="0">
                <a:solidFill>
                  <a:schemeClr val="bg1"/>
                </a:solidFill>
                <a:latin typeface="Trebuchet MS" pitchFamily="34" charset="0"/>
              </a:rPr>
              <a:t>             ANNUAL REPORT:  STUDENTS EXPOSURE VISIT </a:t>
            </a:r>
            <a:br>
              <a:rPr lang="en-US" sz="1200" b="1" dirty="0" smtClean="0">
                <a:solidFill>
                  <a:schemeClr val="bg1"/>
                </a:solidFill>
                <a:latin typeface="Trebuchet MS" pitchFamily="34" charset="0"/>
              </a:rPr>
            </a:br>
            <a:r>
              <a:rPr lang="en-US" sz="1200" b="1" dirty="0" smtClean="0">
                <a:solidFill>
                  <a:schemeClr val="bg1"/>
                </a:solidFill>
                <a:latin typeface="Trebuchet MS" pitchFamily="34" charset="0"/>
              </a:rPr>
              <a:t>                  2018-19</a:t>
            </a:r>
            <a:endParaRPr lang="en-US" sz="1200" b="1" dirty="0">
              <a:solidFill>
                <a:schemeClr val="bg1"/>
              </a:solidFill>
              <a:latin typeface="Trebuchet MS" pitchFamily="34" charset="0"/>
            </a:endParaRPr>
          </a:p>
        </p:txBody>
      </p:sp>
      <p:pic>
        <p:nvPicPr>
          <p:cNvPr id="11" name="Picture 5" descr="H:\Agri Logo White.png"/>
          <p:cNvPicPr>
            <a:picLocks noChangeAspect="1" noChangeArrowheads="1"/>
          </p:cNvPicPr>
          <p:nvPr/>
        </p:nvPicPr>
        <p:blipFill>
          <a:blip r:embed="rId3" cstate="print"/>
          <a:srcRect/>
          <a:stretch>
            <a:fillRect/>
          </a:stretch>
        </p:blipFill>
        <p:spPr bwMode="auto">
          <a:xfrm>
            <a:off x="228600" y="0"/>
            <a:ext cx="1752600" cy="609600"/>
          </a:xfrm>
          <a:prstGeom prst="rect">
            <a:avLst/>
          </a:prstGeom>
          <a:noFill/>
        </p:spPr>
      </p:pic>
      <p:sp>
        <p:nvSpPr>
          <p:cNvPr id="12" name="Title 1"/>
          <p:cNvSpPr txBox="1">
            <a:spLocks/>
          </p:cNvSpPr>
          <p:nvPr/>
        </p:nvSpPr>
        <p:spPr>
          <a:xfrm>
            <a:off x="0" y="8839200"/>
            <a:ext cx="6858000" cy="304800"/>
          </a:xfrm>
          <a:prstGeom prst="rect">
            <a:avLst/>
          </a:prstGeom>
          <a:solidFill>
            <a:srgbClr val="C47B1A"/>
          </a:solidFill>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en-US" sz="1400" b="1" i="0" u="none" strike="noStrike" kern="1200" cap="none" spc="0" normalizeH="0" baseline="0" noProof="0" dirty="0">
              <a:ln>
                <a:noFill/>
              </a:ln>
              <a:effectLst/>
              <a:uLnTx/>
              <a:uFillTx/>
              <a:latin typeface="Bookman Old Style" pitchFamily="18" charset="0"/>
              <a:ea typeface="+mj-ea"/>
              <a:cs typeface="+mj-cs"/>
            </a:endParaRPr>
          </a:p>
        </p:txBody>
      </p:sp>
      <p:sp>
        <p:nvSpPr>
          <p:cNvPr id="13" name="Title 1"/>
          <p:cNvSpPr txBox="1">
            <a:spLocks/>
          </p:cNvSpPr>
          <p:nvPr/>
        </p:nvSpPr>
        <p:spPr>
          <a:xfrm>
            <a:off x="0" y="8763000"/>
            <a:ext cx="6858000" cy="228600"/>
          </a:xfrm>
          <a:prstGeom prst="rect">
            <a:avLst/>
          </a:prstGeom>
          <a:solidFill>
            <a:schemeClr val="accent2">
              <a:lumMod val="50000"/>
            </a:schemeClr>
          </a:solidFill>
        </p:spPr>
        <p:txBody>
          <a:bodyPr vert="horz" lIns="91440" tIns="45720" rIns="91440" bIns="45720" rtlCol="0" anchor="ctr">
            <a:normAutofit fontScale="92500" lnSpcReduction="20000"/>
          </a:bodyP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en-US" sz="1200" b="1" i="0" u="none" strike="noStrike" kern="1200" cap="none" spc="0" normalizeH="0" baseline="0" noProof="0" dirty="0">
              <a:ln>
                <a:noFill/>
              </a:ln>
              <a:solidFill>
                <a:schemeClr val="bg1"/>
              </a:solidFill>
              <a:effectLst/>
              <a:uLnTx/>
              <a:uFillTx/>
              <a:latin typeface="Trebuchet MS" pitchFamily="34" charset="0"/>
              <a:ea typeface="+mj-ea"/>
              <a:cs typeface="+mj-cs"/>
            </a:endParaRPr>
          </a:p>
        </p:txBody>
      </p:sp>
      <p:sp>
        <p:nvSpPr>
          <p:cNvPr id="6148" name="Rectangle 4"/>
          <p:cNvSpPr>
            <a:spLocks noChangeArrowheads="1"/>
          </p:cNvSpPr>
          <p:nvPr/>
        </p:nvSpPr>
        <p:spPr bwMode="auto">
          <a:xfrm>
            <a:off x="0" y="3209925"/>
            <a:ext cx="6858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tab pos="3390900" algn="l"/>
              </a:tabLst>
            </a:pPr>
            <a:endParaRPr kumimoji="0" 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6149" name="Rectangle 5"/>
          <p:cNvSpPr>
            <a:spLocks noChangeArrowheads="1"/>
          </p:cNvSpPr>
          <p:nvPr/>
        </p:nvSpPr>
        <p:spPr bwMode="auto">
          <a:xfrm>
            <a:off x="0" y="6105525"/>
            <a:ext cx="6858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tab pos="3390900" algn="l"/>
              </a:tabLst>
            </a:pPr>
            <a:endParaRPr kumimoji="0" 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17" name="Rectangle 1"/>
          <p:cNvSpPr>
            <a:spLocks noChangeArrowheads="1"/>
          </p:cNvSpPr>
          <p:nvPr/>
        </p:nvSpPr>
        <p:spPr bwMode="auto">
          <a:xfrm>
            <a:off x="3048000" y="685800"/>
            <a:ext cx="990600" cy="369332"/>
          </a:xfrm>
          <a:prstGeom prst="rect">
            <a:avLst/>
          </a:prstGeom>
          <a:solidFill>
            <a:srgbClr val="800000"/>
          </a:solid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b="1" u="none" strike="noStrike" cap="none" normalizeH="0" baseline="0" dirty="0" smtClean="0">
                <a:ln>
                  <a:noFill/>
                </a:ln>
                <a:solidFill>
                  <a:schemeClr val="bg1"/>
                </a:solidFill>
                <a:effectLst/>
                <a:latin typeface="Times New Roman" pitchFamily="18" charset="0"/>
                <a:ea typeface="Times New Roman" pitchFamily="18" charset="0"/>
                <a:cs typeface="Times New Roman" pitchFamily="18" charset="0"/>
              </a:rPr>
              <a:t>INDEX</a:t>
            </a:r>
            <a:endParaRPr kumimoji="0" lang="en-US" sz="1600" b="0" u="none" strike="noStrike" cap="none" normalizeH="0" baseline="0" dirty="0" smtClean="0">
              <a:ln>
                <a:noFill/>
              </a:ln>
              <a:solidFill>
                <a:schemeClr val="bg1"/>
              </a:solidFill>
              <a:effectLst/>
              <a:latin typeface="Times New Roman" pitchFamily="18" charset="0"/>
              <a:cs typeface="Times New Roman" pitchFamily="18" charset="0"/>
            </a:endParaRPr>
          </a:p>
        </p:txBody>
      </p:sp>
      <p:sp>
        <p:nvSpPr>
          <p:cNvPr id="20" name="Slide Number Placeholder 19"/>
          <p:cNvSpPr>
            <a:spLocks noGrp="1"/>
          </p:cNvSpPr>
          <p:nvPr>
            <p:ph type="sldNum" sz="quarter" idx="12"/>
          </p:nvPr>
        </p:nvSpPr>
        <p:spPr>
          <a:xfrm>
            <a:off x="5029200" y="8382000"/>
            <a:ext cx="1600200" cy="486833"/>
          </a:xfrm>
        </p:spPr>
        <p:txBody>
          <a:bodyPr/>
          <a:lstStyle/>
          <a:p>
            <a:fld id="{B6F15528-21DE-4FAA-801E-634DDDAF4B2B}" type="slidenum">
              <a:rPr lang="en-US" smtClean="0"/>
              <a:pPr/>
              <a:t>5</a:t>
            </a:fld>
            <a:endParaRPr lang="en-US"/>
          </a:p>
        </p:txBody>
      </p:sp>
      <p:graphicFrame>
        <p:nvGraphicFramePr>
          <p:cNvPr id="14" name="Table 13"/>
          <p:cNvGraphicFramePr>
            <a:graphicFrameLocks noGrp="1"/>
          </p:cNvGraphicFramePr>
          <p:nvPr/>
        </p:nvGraphicFramePr>
        <p:xfrm>
          <a:off x="228601" y="1111080"/>
          <a:ext cx="6400799" cy="2546520"/>
        </p:xfrm>
        <a:graphic>
          <a:graphicData uri="http://schemas.openxmlformats.org/drawingml/2006/table">
            <a:tbl>
              <a:tblPr/>
              <a:tblGrid>
                <a:gridCol w="365466"/>
                <a:gridCol w="3199537"/>
                <a:gridCol w="1134319"/>
                <a:gridCol w="972273"/>
                <a:gridCol w="729204"/>
              </a:tblGrid>
              <a:tr h="670458">
                <a:tc>
                  <a:txBody>
                    <a:bodyPr/>
                    <a:lstStyle/>
                    <a:p>
                      <a:pPr marL="0" marR="0" algn="ctr">
                        <a:lnSpc>
                          <a:spcPct val="100000"/>
                        </a:lnSpc>
                        <a:spcBef>
                          <a:spcPts val="0"/>
                        </a:spcBef>
                        <a:spcAft>
                          <a:spcPts val="0"/>
                        </a:spcAft>
                      </a:pPr>
                      <a:r>
                        <a:rPr lang="en-US" sz="1400" b="1" dirty="0">
                          <a:latin typeface="Calibri"/>
                          <a:ea typeface="Times New Roman"/>
                          <a:cs typeface="Times New Roman"/>
                        </a:rPr>
                        <a:t>Sr. No.</a:t>
                      </a:r>
                      <a:endParaRPr lang="en-US" sz="1400" dirty="0">
                        <a:latin typeface="Calibri"/>
                        <a:ea typeface="Times New Roman"/>
                        <a:cs typeface="Times New Roman"/>
                      </a:endParaRPr>
                    </a:p>
                  </a:txBody>
                  <a:tcPr marL="33130" marR="3313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en-US" sz="1400" b="1" dirty="0">
                          <a:latin typeface="Calibri"/>
                          <a:ea typeface="Times New Roman"/>
                          <a:cs typeface="Times New Roman"/>
                        </a:rPr>
                        <a:t>Title of Visit</a:t>
                      </a:r>
                      <a:endParaRPr lang="en-US" sz="1400" dirty="0">
                        <a:latin typeface="Calibri"/>
                        <a:ea typeface="Times New Roman"/>
                        <a:cs typeface="Times New Roman"/>
                      </a:endParaRPr>
                    </a:p>
                  </a:txBody>
                  <a:tcPr marL="33130" marR="3313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en-US" sz="1400" b="1" dirty="0">
                          <a:latin typeface="Calibri"/>
                          <a:ea typeface="Times New Roman"/>
                          <a:cs typeface="Times New Roman"/>
                        </a:rPr>
                        <a:t>Place</a:t>
                      </a:r>
                      <a:endParaRPr lang="en-US" sz="1400" dirty="0">
                        <a:latin typeface="Calibri"/>
                        <a:ea typeface="Times New Roman"/>
                        <a:cs typeface="Times New Roman"/>
                      </a:endParaRPr>
                    </a:p>
                  </a:txBody>
                  <a:tcPr marL="33130" marR="3313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en-US" sz="1400" b="1" dirty="0">
                          <a:latin typeface="Calibri"/>
                          <a:ea typeface="Times New Roman"/>
                          <a:cs typeface="Times New Roman"/>
                        </a:rPr>
                        <a:t>Date</a:t>
                      </a:r>
                      <a:endParaRPr lang="en-US" sz="1400" dirty="0">
                        <a:latin typeface="Calibri"/>
                        <a:ea typeface="Times New Roman"/>
                        <a:cs typeface="Times New Roman"/>
                      </a:endParaRPr>
                    </a:p>
                  </a:txBody>
                  <a:tcPr marL="33130" marR="3313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a:lnSpc>
                          <a:spcPct val="100000"/>
                        </a:lnSpc>
                        <a:spcBef>
                          <a:spcPts val="0"/>
                        </a:spcBef>
                        <a:spcAft>
                          <a:spcPts val="0"/>
                        </a:spcAft>
                      </a:pPr>
                      <a:r>
                        <a:rPr lang="en-US" sz="1400" b="1" dirty="0" smtClean="0">
                          <a:latin typeface="Calibri"/>
                          <a:ea typeface="Times New Roman"/>
                          <a:cs typeface="Times New Roman"/>
                        </a:rPr>
                        <a:t>Page</a:t>
                      </a:r>
                      <a:endParaRPr lang="en-US" sz="1400" b="1" dirty="0">
                        <a:latin typeface="Calibri"/>
                        <a:ea typeface="Times New Roman"/>
                        <a:cs typeface="Times New Roman"/>
                      </a:endParaRPr>
                    </a:p>
                  </a:txBody>
                  <a:tcPr marL="33130" marR="3313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535146">
                <a:tc>
                  <a:txBody>
                    <a:bodyPr/>
                    <a:lstStyle/>
                    <a:p>
                      <a:pPr marL="0" marR="0" algn="ctr">
                        <a:lnSpc>
                          <a:spcPct val="100000"/>
                        </a:lnSpc>
                        <a:spcBef>
                          <a:spcPts val="0"/>
                        </a:spcBef>
                        <a:spcAft>
                          <a:spcPts val="0"/>
                        </a:spcAft>
                      </a:pPr>
                      <a:endParaRPr lang="en-US" sz="1400" dirty="0">
                        <a:latin typeface="Calibri"/>
                        <a:ea typeface="Times New Roman"/>
                        <a:cs typeface="Times New Roman"/>
                      </a:endParaRPr>
                    </a:p>
                  </a:txBody>
                  <a:tcPr marL="33130" marR="3313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4">
                  <a:txBody>
                    <a:bodyPr/>
                    <a:lstStyle/>
                    <a:p>
                      <a:pPr marL="0" marR="0" algn="ctr">
                        <a:lnSpc>
                          <a:spcPct val="100000"/>
                        </a:lnSpc>
                        <a:spcBef>
                          <a:spcPts val="0"/>
                        </a:spcBef>
                        <a:spcAft>
                          <a:spcPts val="0"/>
                        </a:spcAft>
                      </a:pPr>
                      <a:r>
                        <a:rPr lang="en-US" sz="1400" b="1" dirty="0" smtClean="0">
                          <a:latin typeface="Calibri"/>
                          <a:ea typeface="Times New Roman"/>
                          <a:cs typeface="Times New Roman"/>
                        </a:rPr>
                        <a:t>EDNT Course Tours</a:t>
                      </a:r>
                      <a:endParaRPr lang="en-US" sz="1400" b="1" dirty="0">
                        <a:latin typeface="Calibri"/>
                        <a:ea typeface="Times New Roman"/>
                        <a:cs typeface="Times New Roman"/>
                      </a:endParaRPr>
                    </a:p>
                  </a:txBody>
                  <a:tcPr marL="33130" marR="3313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pPr marL="0" marR="0" algn="ctr">
                        <a:lnSpc>
                          <a:spcPct val="100000"/>
                        </a:lnSpc>
                        <a:spcBef>
                          <a:spcPts val="0"/>
                        </a:spcBef>
                        <a:spcAft>
                          <a:spcPts val="0"/>
                        </a:spcAft>
                      </a:pPr>
                      <a:endParaRPr lang="en-US" sz="1400" dirty="0">
                        <a:latin typeface="Calibri"/>
                        <a:ea typeface="Times New Roman"/>
                        <a:cs typeface="Times New Roman"/>
                      </a:endParaRPr>
                    </a:p>
                  </a:txBody>
                  <a:tcPr marL="33130" marR="3313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pPr marL="0" marR="0" algn="ctr">
                        <a:lnSpc>
                          <a:spcPct val="100000"/>
                        </a:lnSpc>
                        <a:spcBef>
                          <a:spcPts val="0"/>
                        </a:spcBef>
                        <a:spcAft>
                          <a:spcPts val="0"/>
                        </a:spcAft>
                      </a:pPr>
                      <a:endParaRPr lang="en-US" sz="1400" dirty="0">
                        <a:latin typeface="Calibri"/>
                        <a:ea typeface="Times New Roman"/>
                        <a:cs typeface="Times New Roman"/>
                      </a:endParaRPr>
                    </a:p>
                  </a:txBody>
                  <a:tcPr marL="33130" marR="3313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pPr marL="0" marR="0" algn="ctr">
                        <a:lnSpc>
                          <a:spcPct val="100000"/>
                        </a:lnSpc>
                        <a:spcBef>
                          <a:spcPts val="0"/>
                        </a:spcBef>
                        <a:spcAft>
                          <a:spcPts val="0"/>
                        </a:spcAft>
                      </a:pPr>
                      <a:endParaRPr lang="en-US" sz="1400" b="1" dirty="0">
                        <a:latin typeface="Calibri"/>
                        <a:ea typeface="Times New Roman"/>
                        <a:cs typeface="Times New Roman"/>
                      </a:endParaRPr>
                    </a:p>
                  </a:txBody>
                  <a:tcPr marL="33130" marR="3313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670458">
                <a:tc>
                  <a:txBody>
                    <a:bodyPr/>
                    <a:lstStyle/>
                    <a:p>
                      <a:r>
                        <a:rPr lang="en-US" sz="1400" b="1" kern="1200" dirty="0" smtClean="0">
                          <a:solidFill>
                            <a:schemeClr val="tx1"/>
                          </a:solidFill>
                          <a:latin typeface="+mn-lt"/>
                          <a:ea typeface="+mn-ea"/>
                          <a:cs typeface="+mn-cs"/>
                        </a:rPr>
                        <a:t>28</a:t>
                      </a:r>
                    </a:p>
                  </a:txBody>
                  <a:tcPr marL="33130" marR="3313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r>
                        <a:rPr lang="en-US" sz="1400" b="0" kern="1200" dirty="0" smtClean="0">
                          <a:solidFill>
                            <a:schemeClr val="tx1"/>
                          </a:solidFill>
                          <a:latin typeface="+mn-lt"/>
                          <a:ea typeface="+mn-ea"/>
                          <a:cs typeface="+mn-cs"/>
                        </a:rPr>
                        <a:t>Educational</a:t>
                      </a:r>
                      <a:r>
                        <a:rPr lang="en-US" sz="1400" b="0" kern="1200" baseline="0" dirty="0" smtClean="0">
                          <a:solidFill>
                            <a:schemeClr val="tx1"/>
                          </a:solidFill>
                          <a:latin typeface="+mn-lt"/>
                          <a:ea typeface="+mn-ea"/>
                          <a:cs typeface="+mn-cs"/>
                        </a:rPr>
                        <a:t> Tour-1 (Maharashtra) EDNT-   121 SEM-II</a:t>
                      </a:r>
                      <a:endParaRPr lang="en-US" sz="1400" b="0" kern="1200" dirty="0" smtClean="0">
                        <a:solidFill>
                          <a:schemeClr val="tx1"/>
                        </a:solidFill>
                        <a:latin typeface="+mn-lt"/>
                        <a:ea typeface="+mn-ea"/>
                        <a:cs typeface="+mn-cs"/>
                      </a:endParaRPr>
                    </a:p>
                  </a:txBody>
                  <a:tcPr marL="33130" marR="3313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r>
                        <a:rPr lang="en-US" sz="1400" b="0" kern="1200" dirty="0" err="1" smtClean="0">
                          <a:solidFill>
                            <a:schemeClr val="tx1"/>
                          </a:solidFill>
                          <a:latin typeface="+mn-lt"/>
                          <a:ea typeface="+mn-ea"/>
                          <a:cs typeface="+mn-cs"/>
                        </a:rPr>
                        <a:t>Pune</a:t>
                      </a:r>
                      <a:endParaRPr lang="en-US" sz="1400" b="0" kern="1200" dirty="0" smtClean="0">
                        <a:solidFill>
                          <a:schemeClr val="tx1"/>
                        </a:solidFill>
                        <a:latin typeface="+mn-lt"/>
                        <a:ea typeface="+mn-ea"/>
                        <a:cs typeface="+mn-cs"/>
                      </a:endParaRPr>
                    </a:p>
                  </a:txBody>
                  <a:tcPr marL="33130" marR="3313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1400" b="0" dirty="0" smtClean="0"/>
                        <a:t>03 &amp;04-06-2019</a:t>
                      </a:r>
                    </a:p>
                    <a:p>
                      <a:pPr algn="ctr"/>
                      <a:endParaRPr lang="en-US" sz="1400" kern="1200" dirty="0">
                        <a:solidFill>
                          <a:schemeClr val="tx1"/>
                        </a:solidFill>
                        <a:latin typeface="+mn-lt"/>
                        <a:ea typeface="+mn-ea"/>
                        <a:cs typeface="+mn-cs"/>
                      </a:endParaRPr>
                    </a:p>
                  </a:txBody>
                  <a:tcPr marL="33130" marR="3313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defTabSz="914400" rtl="0" eaLnBrk="1" latinLnBrk="0" hangingPunct="1">
                        <a:lnSpc>
                          <a:spcPct val="100000"/>
                        </a:lnSpc>
                        <a:spcBef>
                          <a:spcPts val="0"/>
                        </a:spcBef>
                        <a:spcAft>
                          <a:spcPts val="0"/>
                        </a:spcAft>
                      </a:pPr>
                      <a:r>
                        <a:rPr lang="en-US" sz="1400" kern="1200" dirty="0" smtClean="0">
                          <a:solidFill>
                            <a:schemeClr val="tx1"/>
                          </a:solidFill>
                          <a:latin typeface="+mn-lt"/>
                          <a:ea typeface="+mn-ea"/>
                          <a:cs typeface="+mn-cs"/>
                        </a:rPr>
                        <a:t>65</a:t>
                      </a:r>
                      <a:endParaRPr lang="en-US" sz="1400" kern="1200" dirty="0">
                        <a:solidFill>
                          <a:schemeClr val="tx1"/>
                        </a:solidFill>
                        <a:latin typeface="+mn-lt"/>
                        <a:ea typeface="+mn-ea"/>
                        <a:cs typeface="+mn-cs"/>
                      </a:endParaRPr>
                    </a:p>
                  </a:txBody>
                  <a:tcPr marL="33130" marR="3313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670458">
                <a:tc>
                  <a:txBody>
                    <a:bodyPr/>
                    <a:lstStyle/>
                    <a:p>
                      <a:r>
                        <a:rPr lang="en-US" sz="1400" b="1" kern="1200" dirty="0" smtClean="0">
                          <a:solidFill>
                            <a:schemeClr val="tx1"/>
                          </a:solidFill>
                          <a:latin typeface="+mn-lt"/>
                          <a:ea typeface="+mn-ea"/>
                          <a:cs typeface="+mn-cs"/>
                        </a:rPr>
                        <a:t>29</a:t>
                      </a:r>
                    </a:p>
                  </a:txBody>
                  <a:tcPr marL="33130" marR="3313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400" b="0" kern="1200" dirty="0" smtClean="0">
                          <a:solidFill>
                            <a:schemeClr val="tx1"/>
                          </a:solidFill>
                          <a:latin typeface="+mn-lt"/>
                          <a:ea typeface="+mn-ea"/>
                          <a:cs typeface="+mn-cs"/>
                        </a:rPr>
                        <a:t>Educational</a:t>
                      </a:r>
                      <a:r>
                        <a:rPr lang="en-US" sz="1400" b="0" kern="1200" baseline="0" dirty="0" smtClean="0">
                          <a:solidFill>
                            <a:schemeClr val="tx1"/>
                          </a:solidFill>
                          <a:latin typeface="+mn-lt"/>
                          <a:ea typeface="+mn-ea"/>
                          <a:cs typeface="+mn-cs"/>
                        </a:rPr>
                        <a:t> Tour-2 (India) EDNT-242</a:t>
                      </a:r>
                    </a:p>
                    <a:p>
                      <a:pPr marL="0" marR="0" indent="0" algn="l" defTabSz="914400" rtl="0" eaLnBrk="1" fontAlgn="auto" latinLnBrk="0" hangingPunct="1">
                        <a:lnSpc>
                          <a:spcPct val="100000"/>
                        </a:lnSpc>
                        <a:spcBef>
                          <a:spcPts val="0"/>
                        </a:spcBef>
                        <a:spcAft>
                          <a:spcPts val="0"/>
                        </a:spcAft>
                        <a:buClrTx/>
                        <a:buSzTx/>
                        <a:buFontTx/>
                        <a:buNone/>
                        <a:tabLst/>
                        <a:defRPr/>
                      </a:pPr>
                      <a:r>
                        <a:rPr lang="en-US" sz="1400" b="0" kern="1200" baseline="0" dirty="0" smtClean="0">
                          <a:solidFill>
                            <a:schemeClr val="tx1"/>
                          </a:solidFill>
                          <a:latin typeface="+mn-lt"/>
                          <a:ea typeface="+mn-ea"/>
                          <a:cs typeface="+mn-cs"/>
                        </a:rPr>
                        <a:t> SEM-IV</a:t>
                      </a:r>
                      <a:endParaRPr lang="en-US" sz="1400" b="0" kern="1200" dirty="0" smtClean="0">
                        <a:solidFill>
                          <a:schemeClr val="tx1"/>
                        </a:solidFill>
                        <a:latin typeface="+mn-lt"/>
                        <a:ea typeface="+mn-ea"/>
                        <a:cs typeface="+mn-cs"/>
                      </a:endParaRPr>
                    </a:p>
                  </a:txBody>
                  <a:tcPr marL="33130" marR="3313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r>
                        <a:rPr lang="en-US" sz="1400" b="0" kern="1200" dirty="0" smtClean="0">
                          <a:solidFill>
                            <a:schemeClr val="tx1"/>
                          </a:solidFill>
                          <a:latin typeface="+mn-lt"/>
                          <a:ea typeface="+mn-ea"/>
                          <a:cs typeface="+mn-cs"/>
                        </a:rPr>
                        <a:t>Hyderabad</a:t>
                      </a:r>
                    </a:p>
                  </a:txBody>
                  <a:tcPr marL="33130" marR="3313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dirty="0" smtClean="0">
                          <a:ln>
                            <a:noFill/>
                          </a:ln>
                          <a:solidFill>
                            <a:prstClr val="black"/>
                          </a:solidFill>
                          <a:effectLst/>
                          <a:uLnTx/>
                          <a:uFillTx/>
                          <a:latin typeface="+mn-lt"/>
                          <a:ea typeface="+mn-ea"/>
                          <a:cs typeface="+mn-cs"/>
                        </a:rPr>
                        <a:t>11-06-2019- 16-06-2019</a:t>
                      </a:r>
                    </a:p>
                  </a:txBody>
                  <a:tcPr marL="33130" marR="3313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algn="ctr" defTabSz="914400" rtl="0" eaLnBrk="1" latinLnBrk="0" hangingPunct="1">
                        <a:lnSpc>
                          <a:spcPct val="100000"/>
                        </a:lnSpc>
                        <a:spcBef>
                          <a:spcPts val="0"/>
                        </a:spcBef>
                        <a:spcAft>
                          <a:spcPts val="0"/>
                        </a:spcAft>
                      </a:pPr>
                      <a:r>
                        <a:rPr lang="en-US" sz="1400" kern="1200" dirty="0" smtClean="0">
                          <a:solidFill>
                            <a:schemeClr val="tx1"/>
                          </a:solidFill>
                          <a:latin typeface="+mn-lt"/>
                          <a:ea typeface="+mn-ea"/>
                          <a:cs typeface="+mn-cs"/>
                        </a:rPr>
                        <a:t>72</a:t>
                      </a:r>
                      <a:endParaRPr lang="en-US" sz="1400" kern="1200" dirty="0">
                        <a:solidFill>
                          <a:schemeClr val="tx1"/>
                        </a:solidFill>
                        <a:latin typeface="+mn-lt"/>
                        <a:ea typeface="+mn-ea"/>
                        <a:cs typeface="+mn-cs"/>
                      </a:endParaRPr>
                    </a:p>
                  </a:txBody>
                  <a:tcPr marL="33130" marR="3313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extLst>
      <p:ext uri="{BB962C8B-B14F-4D97-AF65-F5344CB8AC3E}">
        <p14:creationId xmlns="" xmlns:p14="http://schemas.microsoft.com/office/powerpoint/2010/main" val="289278113"/>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1"/>
          <p:cNvSpPr txBox="1">
            <a:spLocks/>
          </p:cNvSpPr>
          <p:nvPr/>
        </p:nvSpPr>
        <p:spPr>
          <a:xfrm>
            <a:off x="0" y="371475"/>
            <a:ext cx="6858000" cy="304800"/>
          </a:xfrm>
          <a:prstGeom prst="rect">
            <a:avLst/>
          </a:prstGeom>
          <a:solidFill>
            <a:srgbClr val="C47B1A"/>
          </a:solidFill>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en-US" sz="1400" b="1" i="0" u="none" strike="noStrike" kern="1200" cap="none" spc="0" normalizeH="0" baseline="0" noProof="0" dirty="0">
              <a:ln>
                <a:noFill/>
              </a:ln>
              <a:effectLst/>
              <a:uLnTx/>
              <a:uFillTx/>
              <a:latin typeface="Bookman Old Style" pitchFamily="18" charset="0"/>
              <a:ea typeface="+mj-ea"/>
              <a:cs typeface="+mj-cs"/>
            </a:endParaRPr>
          </a:p>
        </p:txBody>
      </p:sp>
      <p:sp>
        <p:nvSpPr>
          <p:cNvPr id="2" name="Title 1"/>
          <p:cNvSpPr>
            <a:spLocks noGrp="1"/>
          </p:cNvSpPr>
          <p:nvPr>
            <p:ph type="ctrTitle"/>
          </p:nvPr>
        </p:nvSpPr>
        <p:spPr>
          <a:xfrm>
            <a:off x="0" y="0"/>
            <a:ext cx="6858000" cy="1066800"/>
          </a:xfrm>
          <a:solidFill>
            <a:schemeClr val="accent2">
              <a:lumMod val="50000"/>
            </a:schemeClr>
          </a:solidFill>
        </p:spPr>
        <p:txBody>
          <a:bodyPr>
            <a:normAutofit/>
          </a:bodyPr>
          <a:lstStyle/>
          <a:p>
            <a:r>
              <a:rPr lang="en-US" sz="1200" b="1" dirty="0" smtClean="0">
                <a:solidFill>
                  <a:schemeClr val="bg1"/>
                </a:solidFill>
                <a:latin typeface="Trebuchet MS" pitchFamily="34" charset="0"/>
              </a:rPr>
              <a:t>             ANNUAL REPORT:  STUDENTS EXPOSURE VISIT </a:t>
            </a:r>
            <a:br>
              <a:rPr lang="en-US" sz="1200" b="1" dirty="0" smtClean="0">
                <a:solidFill>
                  <a:schemeClr val="bg1"/>
                </a:solidFill>
                <a:latin typeface="Trebuchet MS" pitchFamily="34" charset="0"/>
              </a:rPr>
            </a:br>
            <a:r>
              <a:rPr lang="en-US" sz="1200" b="1" dirty="0" smtClean="0">
                <a:solidFill>
                  <a:schemeClr val="bg1"/>
                </a:solidFill>
                <a:latin typeface="Trebuchet MS" pitchFamily="34" charset="0"/>
              </a:rPr>
              <a:t>                  2018-19</a:t>
            </a:r>
            <a:endParaRPr lang="en-US" sz="1200" b="1" dirty="0">
              <a:solidFill>
                <a:schemeClr val="bg1"/>
              </a:solidFill>
              <a:latin typeface="Trebuchet MS" pitchFamily="34" charset="0"/>
            </a:endParaRPr>
          </a:p>
        </p:txBody>
      </p:sp>
      <p:pic>
        <p:nvPicPr>
          <p:cNvPr id="11" name="Picture 5" descr="H:\Agri Logo White.png"/>
          <p:cNvPicPr>
            <a:picLocks noChangeAspect="1" noChangeArrowheads="1"/>
          </p:cNvPicPr>
          <p:nvPr/>
        </p:nvPicPr>
        <p:blipFill>
          <a:blip r:embed="rId3" cstate="print"/>
          <a:srcRect/>
          <a:stretch>
            <a:fillRect/>
          </a:stretch>
        </p:blipFill>
        <p:spPr bwMode="auto">
          <a:xfrm>
            <a:off x="228600" y="228600"/>
            <a:ext cx="1219200" cy="533400"/>
          </a:xfrm>
          <a:prstGeom prst="rect">
            <a:avLst/>
          </a:prstGeom>
          <a:noFill/>
        </p:spPr>
      </p:pic>
      <p:sp>
        <p:nvSpPr>
          <p:cNvPr id="12" name="Title 1"/>
          <p:cNvSpPr txBox="1">
            <a:spLocks/>
          </p:cNvSpPr>
          <p:nvPr/>
        </p:nvSpPr>
        <p:spPr>
          <a:xfrm>
            <a:off x="0" y="8839200"/>
            <a:ext cx="6858000" cy="304800"/>
          </a:xfrm>
          <a:prstGeom prst="rect">
            <a:avLst/>
          </a:prstGeom>
          <a:solidFill>
            <a:srgbClr val="C47B1A"/>
          </a:solidFill>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en-US" sz="1400" b="1" i="0" u="none" strike="noStrike" kern="1200" cap="none" spc="0" normalizeH="0" baseline="0" noProof="0" dirty="0">
              <a:ln>
                <a:noFill/>
              </a:ln>
              <a:effectLst/>
              <a:uLnTx/>
              <a:uFillTx/>
              <a:latin typeface="Bookman Old Style" pitchFamily="18" charset="0"/>
              <a:ea typeface="+mj-ea"/>
              <a:cs typeface="+mj-cs"/>
            </a:endParaRPr>
          </a:p>
        </p:txBody>
      </p:sp>
      <p:sp>
        <p:nvSpPr>
          <p:cNvPr id="13" name="Title 1"/>
          <p:cNvSpPr txBox="1">
            <a:spLocks/>
          </p:cNvSpPr>
          <p:nvPr/>
        </p:nvSpPr>
        <p:spPr>
          <a:xfrm>
            <a:off x="0" y="8763000"/>
            <a:ext cx="6858000" cy="228600"/>
          </a:xfrm>
          <a:prstGeom prst="rect">
            <a:avLst/>
          </a:prstGeom>
          <a:solidFill>
            <a:schemeClr val="accent2">
              <a:lumMod val="50000"/>
            </a:schemeClr>
          </a:solidFill>
        </p:spPr>
        <p:txBody>
          <a:bodyPr vert="horz" lIns="91440" tIns="45720" rIns="91440" bIns="45720" rtlCol="0" anchor="ctr">
            <a:normAutofit fontScale="92500" lnSpcReduction="20000"/>
          </a:bodyP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en-US" sz="1200" b="1" i="0" u="none" strike="noStrike" kern="1200" cap="none" spc="0" normalizeH="0" baseline="0" noProof="0" dirty="0">
              <a:ln>
                <a:noFill/>
              </a:ln>
              <a:solidFill>
                <a:schemeClr val="bg1"/>
              </a:solidFill>
              <a:effectLst/>
              <a:uLnTx/>
              <a:uFillTx/>
              <a:latin typeface="Trebuchet MS" pitchFamily="34" charset="0"/>
              <a:ea typeface="+mj-ea"/>
              <a:cs typeface="+mj-cs"/>
            </a:endParaRPr>
          </a:p>
        </p:txBody>
      </p:sp>
      <p:sp>
        <p:nvSpPr>
          <p:cNvPr id="6148" name="Rectangle 4"/>
          <p:cNvSpPr>
            <a:spLocks noChangeArrowheads="1"/>
          </p:cNvSpPr>
          <p:nvPr/>
        </p:nvSpPr>
        <p:spPr bwMode="auto">
          <a:xfrm>
            <a:off x="0" y="3209925"/>
            <a:ext cx="6858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tab pos="3390900" algn="l"/>
              </a:tabLst>
            </a:pPr>
            <a:endParaRPr kumimoji="0" 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6149" name="Rectangle 5"/>
          <p:cNvSpPr>
            <a:spLocks noChangeArrowheads="1"/>
          </p:cNvSpPr>
          <p:nvPr/>
        </p:nvSpPr>
        <p:spPr bwMode="auto">
          <a:xfrm>
            <a:off x="0" y="6105525"/>
            <a:ext cx="6858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tab pos="3390900" algn="l"/>
              </a:tabLst>
            </a:pPr>
            <a:endParaRPr kumimoji="0" 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20" name="Slide Number Placeholder 19"/>
          <p:cNvSpPr>
            <a:spLocks noGrp="1"/>
          </p:cNvSpPr>
          <p:nvPr>
            <p:ph type="sldNum" sz="quarter" idx="12"/>
          </p:nvPr>
        </p:nvSpPr>
        <p:spPr>
          <a:xfrm>
            <a:off x="5029200" y="8382000"/>
            <a:ext cx="1600200" cy="486833"/>
          </a:xfrm>
        </p:spPr>
        <p:txBody>
          <a:bodyPr/>
          <a:lstStyle/>
          <a:p>
            <a:fld id="{B6F15528-21DE-4FAA-801E-634DDDAF4B2B}" type="slidenum">
              <a:rPr lang="en-US" smtClean="0"/>
              <a:pPr/>
              <a:t>6</a:t>
            </a:fld>
            <a:endParaRPr lang="en-US"/>
          </a:p>
        </p:txBody>
      </p:sp>
      <p:sp>
        <p:nvSpPr>
          <p:cNvPr id="14" name="TextBox 13"/>
          <p:cNvSpPr txBox="1"/>
          <p:nvPr/>
        </p:nvSpPr>
        <p:spPr>
          <a:xfrm>
            <a:off x="914400" y="2743200"/>
            <a:ext cx="5181600" cy="2431435"/>
          </a:xfrm>
          <a:prstGeom prst="rect">
            <a:avLst/>
          </a:prstGeom>
          <a:noFill/>
        </p:spPr>
        <p:txBody>
          <a:bodyPr wrap="square" rtlCol="0">
            <a:spAutoFit/>
          </a:bodyPr>
          <a:lstStyle/>
          <a:p>
            <a:pPr algn="ctr"/>
            <a:r>
              <a:rPr lang="en-US" sz="3200" b="1" dirty="0" smtClean="0">
                <a:latin typeface="+mj-lt"/>
              </a:rPr>
              <a:t>STUDENTS EXPOSURE VISIT</a:t>
            </a:r>
            <a:endParaRPr lang="en-US" sz="3200" b="1" dirty="0" smtClean="0">
              <a:latin typeface="+mj-lt"/>
              <a:ea typeface="Times New Roman"/>
              <a:cs typeface="Times New Roman"/>
            </a:endParaRPr>
          </a:p>
          <a:p>
            <a:pPr algn="ctr"/>
            <a:endParaRPr lang="en-US" sz="3200" b="1" dirty="0" smtClean="0">
              <a:latin typeface="+mj-lt"/>
              <a:ea typeface="Times New Roman"/>
              <a:cs typeface="Times New Roman"/>
            </a:endParaRPr>
          </a:p>
          <a:p>
            <a:pPr algn="ctr"/>
            <a:r>
              <a:rPr lang="en-US" sz="3200" b="1" dirty="0" smtClean="0">
                <a:latin typeface="+mj-lt"/>
                <a:ea typeface="Times New Roman"/>
                <a:cs typeface="Times New Roman"/>
              </a:rPr>
              <a:t>Odd Semester </a:t>
            </a:r>
          </a:p>
          <a:p>
            <a:pPr algn="ctr"/>
            <a:r>
              <a:rPr lang="en-US" sz="2800" b="1" dirty="0" smtClean="0">
                <a:latin typeface="+mj-lt"/>
                <a:ea typeface="Times New Roman"/>
                <a:cs typeface="Times New Roman"/>
              </a:rPr>
              <a:t>(SEM I, III, V, VII)</a:t>
            </a:r>
            <a:endParaRPr lang="en-US" sz="2800" dirty="0" smtClean="0">
              <a:latin typeface="+mj-lt"/>
              <a:ea typeface="Times New Roman"/>
              <a:cs typeface="Times New Roman"/>
            </a:endParaRPr>
          </a:p>
          <a:p>
            <a:endParaRPr lang="en-US" sz="2800" dirty="0">
              <a:latin typeface="+mj-lt"/>
            </a:endParaRPr>
          </a:p>
        </p:txBody>
      </p:sp>
    </p:spTree>
    <p:extLst>
      <p:ext uri="{BB962C8B-B14F-4D97-AF65-F5344CB8AC3E}">
        <p14:creationId xmlns="" xmlns:p14="http://schemas.microsoft.com/office/powerpoint/2010/main" val="289278113"/>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1"/>
          <p:cNvSpPr txBox="1">
            <a:spLocks/>
          </p:cNvSpPr>
          <p:nvPr/>
        </p:nvSpPr>
        <p:spPr>
          <a:xfrm>
            <a:off x="0" y="371475"/>
            <a:ext cx="6858000" cy="304800"/>
          </a:xfrm>
          <a:prstGeom prst="rect">
            <a:avLst/>
          </a:prstGeom>
          <a:solidFill>
            <a:srgbClr val="C47B1A"/>
          </a:solidFill>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en-US" sz="1400" b="1" i="0" u="none" strike="noStrike" kern="1200" cap="none" spc="0" normalizeH="0" baseline="0" noProof="0" dirty="0">
              <a:ln>
                <a:noFill/>
              </a:ln>
              <a:effectLst/>
              <a:uLnTx/>
              <a:uFillTx/>
              <a:latin typeface="Bookman Old Style" pitchFamily="18" charset="0"/>
              <a:ea typeface="+mj-ea"/>
              <a:cs typeface="+mj-cs"/>
            </a:endParaRPr>
          </a:p>
        </p:txBody>
      </p:sp>
      <p:sp>
        <p:nvSpPr>
          <p:cNvPr id="2" name="Title 1"/>
          <p:cNvSpPr>
            <a:spLocks noGrp="1"/>
          </p:cNvSpPr>
          <p:nvPr>
            <p:ph type="ctrTitle"/>
          </p:nvPr>
        </p:nvSpPr>
        <p:spPr>
          <a:xfrm>
            <a:off x="0" y="0"/>
            <a:ext cx="6858000" cy="533400"/>
          </a:xfrm>
          <a:solidFill>
            <a:schemeClr val="accent2">
              <a:lumMod val="50000"/>
            </a:schemeClr>
          </a:solidFill>
        </p:spPr>
        <p:txBody>
          <a:bodyPr>
            <a:normAutofit/>
          </a:bodyPr>
          <a:lstStyle/>
          <a:p>
            <a:r>
              <a:rPr lang="en-US" sz="1200" b="1" dirty="0" smtClean="0">
                <a:solidFill>
                  <a:schemeClr val="bg1"/>
                </a:solidFill>
                <a:latin typeface="Trebuchet MS" pitchFamily="34" charset="0"/>
              </a:rPr>
              <a:t> ANNUAL REPORT:  STUDENTS EXPOSURE VISIT </a:t>
            </a:r>
            <a:br>
              <a:rPr lang="en-US" sz="1200" b="1" dirty="0" smtClean="0">
                <a:solidFill>
                  <a:schemeClr val="bg1"/>
                </a:solidFill>
                <a:latin typeface="Trebuchet MS" pitchFamily="34" charset="0"/>
              </a:rPr>
            </a:br>
            <a:r>
              <a:rPr lang="en-US" sz="1200" b="1" dirty="0" smtClean="0">
                <a:solidFill>
                  <a:schemeClr val="bg1"/>
                </a:solidFill>
                <a:latin typeface="Trebuchet MS" pitchFamily="34" charset="0"/>
              </a:rPr>
              <a:t>                  2018-19</a:t>
            </a:r>
            <a:endParaRPr lang="en-US" sz="1200" b="1" dirty="0">
              <a:solidFill>
                <a:schemeClr val="bg1"/>
              </a:solidFill>
              <a:latin typeface="Trebuchet MS" pitchFamily="34" charset="0"/>
            </a:endParaRPr>
          </a:p>
        </p:txBody>
      </p:sp>
      <p:sp>
        <p:nvSpPr>
          <p:cNvPr id="12" name="Title 1"/>
          <p:cNvSpPr txBox="1">
            <a:spLocks/>
          </p:cNvSpPr>
          <p:nvPr/>
        </p:nvSpPr>
        <p:spPr>
          <a:xfrm>
            <a:off x="0" y="8839200"/>
            <a:ext cx="6858000" cy="304800"/>
          </a:xfrm>
          <a:prstGeom prst="rect">
            <a:avLst/>
          </a:prstGeom>
          <a:solidFill>
            <a:srgbClr val="C47B1A"/>
          </a:solidFill>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en-US" sz="1400" b="1" i="0" u="none" strike="noStrike" kern="1200" cap="none" spc="0" normalizeH="0" baseline="0" noProof="0" dirty="0">
              <a:ln>
                <a:noFill/>
              </a:ln>
              <a:effectLst/>
              <a:uLnTx/>
              <a:uFillTx/>
              <a:latin typeface="Bookman Old Style" pitchFamily="18" charset="0"/>
              <a:ea typeface="+mj-ea"/>
              <a:cs typeface="+mj-cs"/>
            </a:endParaRPr>
          </a:p>
        </p:txBody>
      </p:sp>
      <p:sp>
        <p:nvSpPr>
          <p:cNvPr id="13" name="Title 1"/>
          <p:cNvSpPr txBox="1">
            <a:spLocks/>
          </p:cNvSpPr>
          <p:nvPr/>
        </p:nvSpPr>
        <p:spPr>
          <a:xfrm>
            <a:off x="0" y="8763000"/>
            <a:ext cx="6858000" cy="228600"/>
          </a:xfrm>
          <a:prstGeom prst="rect">
            <a:avLst/>
          </a:prstGeom>
          <a:solidFill>
            <a:schemeClr val="accent2">
              <a:lumMod val="50000"/>
            </a:schemeClr>
          </a:solidFill>
        </p:spPr>
        <p:txBody>
          <a:bodyPr vert="horz" lIns="91440" tIns="45720" rIns="91440" bIns="45720" rtlCol="0" anchor="ctr">
            <a:normAutofit fontScale="92500" lnSpcReduction="20000"/>
          </a:bodyP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en-US" sz="1200" b="1" i="0" u="none" strike="noStrike" kern="1200" cap="none" spc="0" normalizeH="0" baseline="0" noProof="0" dirty="0">
              <a:ln>
                <a:noFill/>
              </a:ln>
              <a:solidFill>
                <a:schemeClr val="bg1"/>
              </a:solidFill>
              <a:effectLst/>
              <a:uLnTx/>
              <a:uFillTx/>
              <a:latin typeface="Trebuchet MS" pitchFamily="34" charset="0"/>
              <a:ea typeface="+mj-ea"/>
              <a:cs typeface="+mj-cs"/>
            </a:endParaRPr>
          </a:p>
        </p:txBody>
      </p:sp>
      <p:sp>
        <p:nvSpPr>
          <p:cNvPr id="6148" name="Rectangle 4"/>
          <p:cNvSpPr>
            <a:spLocks noChangeArrowheads="1"/>
          </p:cNvSpPr>
          <p:nvPr/>
        </p:nvSpPr>
        <p:spPr bwMode="auto">
          <a:xfrm>
            <a:off x="3" y="3209925"/>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tab pos="3390900" algn="l"/>
              </a:tabLst>
            </a:pPr>
            <a:endParaRPr kumimoji="0" 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6149" name="Rectangle 5"/>
          <p:cNvSpPr>
            <a:spLocks noChangeArrowheads="1"/>
          </p:cNvSpPr>
          <p:nvPr/>
        </p:nvSpPr>
        <p:spPr bwMode="auto">
          <a:xfrm>
            <a:off x="3" y="6105525"/>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tab pos="3390900" algn="l"/>
              </a:tabLst>
            </a:pPr>
            <a:endParaRPr kumimoji="0" 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20" name="Slide Number Placeholder 19"/>
          <p:cNvSpPr>
            <a:spLocks noGrp="1"/>
          </p:cNvSpPr>
          <p:nvPr>
            <p:ph type="sldNum" sz="quarter" idx="12"/>
          </p:nvPr>
        </p:nvSpPr>
        <p:spPr>
          <a:xfrm>
            <a:off x="5029200" y="8382004"/>
            <a:ext cx="1600200" cy="486833"/>
          </a:xfrm>
        </p:spPr>
        <p:txBody>
          <a:bodyPr/>
          <a:lstStyle/>
          <a:p>
            <a:fld id="{B6F15528-21DE-4FAA-801E-634DDDAF4B2B}" type="slidenum">
              <a:rPr lang="en-US" smtClean="0"/>
              <a:pPr/>
              <a:t>7</a:t>
            </a:fld>
            <a:endParaRPr lang="en-US"/>
          </a:p>
        </p:txBody>
      </p:sp>
      <p:sp>
        <p:nvSpPr>
          <p:cNvPr id="79876" name="Rectangle 4"/>
          <p:cNvSpPr>
            <a:spLocks noChangeArrowheads="1"/>
          </p:cNvSpPr>
          <p:nvPr/>
        </p:nvSpPr>
        <p:spPr bwMode="auto">
          <a:xfrm>
            <a:off x="0" y="0"/>
            <a:ext cx="6858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3" name="Rectangle 2"/>
          <p:cNvSpPr/>
          <p:nvPr/>
        </p:nvSpPr>
        <p:spPr>
          <a:xfrm>
            <a:off x="838200" y="849868"/>
            <a:ext cx="4800600" cy="369332"/>
          </a:xfrm>
          <a:prstGeom prst="rect">
            <a:avLst/>
          </a:prstGeom>
        </p:spPr>
        <p:txBody>
          <a:bodyPr wrap="square">
            <a:spAutoFit/>
          </a:bodyPr>
          <a:lstStyle/>
          <a:p>
            <a:r>
              <a:rPr lang="en-US" b="1" dirty="0" smtClean="0"/>
              <a:t>1.  Visit to watershed area, Majale, Hatkalangale</a:t>
            </a:r>
          </a:p>
        </p:txBody>
      </p:sp>
      <p:graphicFrame>
        <p:nvGraphicFramePr>
          <p:cNvPr id="6" name="Table 5"/>
          <p:cNvGraphicFramePr>
            <a:graphicFrameLocks noGrp="1"/>
          </p:cNvGraphicFramePr>
          <p:nvPr>
            <p:extLst>
              <p:ext uri="{D42A27DB-BD31-4B8C-83A1-F6EECF244321}">
                <p14:modId xmlns="" xmlns:p14="http://schemas.microsoft.com/office/powerpoint/2010/main" val="1913346041"/>
              </p:ext>
            </p:extLst>
          </p:nvPr>
        </p:nvGraphicFramePr>
        <p:xfrm>
          <a:off x="494347" y="1295400"/>
          <a:ext cx="5869305" cy="7818120"/>
        </p:xfrm>
        <a:graphic>
          <a:graphicData uri="http://schemas.openxmlformats.org/drawingml/2006/table">
            <a:tbl>
              <a:tblPr firstRow="1" firstCol="1" bandRow="1">
                <a:tableStyleId>{5940675A-B579-460E-94D1-54222C63F5DA}</a:tableStyleId>
              </a:tblPr>
              <a:tblGrid>
                <a:gridCol w="2354580"/>
                <a:gridCol w="171450"/>
                <a:gridCol w="3343275"/>
              </a:tblGrid>
              <a:tr h="400963">
                <a:tc>
                  <a:txBody>
                    <a:bodyPr/>
                    <a:lstStyle/>
                    <a:p>
                      <a:pPr marL="0" marR="0">
                        <a:lnSpc>
                          <a:spcPct val="150000"/>
                        </a:lnSpc>
                        <a:spcBef>
                          <a:spcPts val="0"/>
                        </a:spcBef>
                        <a:spcAft>
                          <a:spcPts val="0"/>
                        </a:spcAft>
                        <a:tabLst>
                          <a:tab pos="741680" algn="l"/>
                        </a:tabLst>
                      </a:pPr>
                      <a:r>
                        <a:rPr lang="en-US" sz="1800" b="1" dirty="0">
                          <a:effectLst/>
                          <a:latin typeface="+mn-lt"/>
                        </a:rPr>
                        <a:t>Course No.</a:t>
                      </a:r>
                      <a:endParaRPr lang="en-US" sz="18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marL="0" marR="0" algn="ctr">
                        <a:lnSpc>
                          <a:spcPct val="150000"/>
                        </a:lnSpc>
                        <a:spcBef>
                          <a:spcPts val="0"/>
                        </a:spcBef>
                        <a:spcAft>
                          <a:spcPts val="0"/>
                        </a:spcAft>
                        <a:tabLst>
                          <a:tab pos="741680" algn="l"/>
                        </a:tabLst>
                      </a:pPr>
                      <a:r>
                        <a:rPr lang="en-US" sz="1800" b="1" dirty="0">
                          <a:effectLst/>
                          <a:latin typeface="+mn-lt"/>
                        </a:rPr>
                        <a:t>:</a:t>
                      </a:r>
                      <a:endParaRPr lang="en-US" sz="18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marL="0" marR="0" indent="0" algn="l" defTabSz="914400" rtl="0" eaLnBrk="1" fontAlgn="auto" latinLnBrk="0" hangingPunct="1">
                        <a:lnSpc>
                          <a:spcPct val="150000"/>
                        </a:lnSpc>
                        <a:spcBef>
                          <a:spcPts val="0"/>
                        </a:spcBef>
                        <a:spcAft>
                          <a:spcPts val="0"/>
                        </a:spcAft>
                        <a:buClrTx/>
                        <a:buSzTx/>
                        <a:buFontTx/>
                        <a:buNone/>
                        <a:tabLst/>
                        <a:defRPr/>
                      </a:pPr>
                      <a:r>
                        <a:rPr lang="en-US" sz="1800" dirty="0" smtClean="0">
                          <a:latin typeface="+mn-lt"/>
                        </a:rPr>
                        <a:t>AGRO 235</a:t>
                      </a:r>
                      <a:endParaRPr lang="en-US" sz="1800" dirty="0">
                        <a:latin typeface="+mn-lt"/>
                      </a:endParaRPr>
                    </a:p>
                  </a:txBody>
                  <a:tcPr marL="68580" marR="68580" marT="0" marB="0"/>
                </a:tc>
              </a:tr>
              <a:tr h="400963">
                <a:tc>
                  <a:txBody>
                    <a:bodyPr/>
                    <a:lstStyle/>
                    <a:p>
                      <a:pPr marL="0" marR="0">
                        <a:lnSpc>
                          <a:spcPct val="150000"/>
                        </a:lnSpc>
                        <a:spcBef>
                          <a:spcPts val="0"/>
                        </a:spcBef>
                        <a:spcAft>
                          <a:spcPts val="0"/>
                        </a:spcAft>
                        <a:tabLst>
                          <a:tab pos="741680" algn="l"/>
                        </a:tabLst>
                      </a:pPr>
                      <a:r>
                        <a:rPr lang="en-US" sz="1800" b="1" dirty="0">
                          <a:effectLst/>
                          <a:latin typeface="+mn-lt"/>
                        </a:rPr>
                        <a:t>Course Teacher</a:t>
                      </a:r>
                      <a:endParaRPr lang="en-US" sz="18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marL="0" marR="0" algn="ctr">
                        <a:lnSpc>
                          <a:spcPct val="150000"/>
                        </a:lnSpc>
                        <a:spcBef>
                          <a:spcPts val="0"/>
                        </a:spcBef>
                        <a:spcAft>
                          <a:spcPts val="0"/>
                        </a:spcAft>
                        <a:tabLst>
                          <a:tab pos="741680" algn="l"/>
                        </a:tabLst>
                      </a:pPr>
                      <a:r>
                        <a:rPr lang="en-US" sz="1800" b="1" dirty="0">
                          <a:effectLst/>
                          <a:latin typeface="+mn-lt"/>
                        </a:rPr>
                        <a:t>:</a:t>
                      </a:r>
                      <a:endParaRPr lang="en-US" sz="18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marL="0" marR="0" indent="0" algn="l" defTabSz="914400" rtl="0" eaLnBrk="1" fontAlgn="auto" latinLnBrk="0" hangingPunct="1">
                        <a:lnSpc>
                          <a:spcPct val="150000"/>
                        </a:lnSpc>
                        <a:spcBef>
                          <a:spcPts val="0"/>
                        </a:spcBef>
                        <a:spcAft>
                          <a:spcPts val="0"/>
                        </a:spcAft>
                        <a:buClrTx/>
                        <a:buSzTx/>
                        <a:buFontTx/>
                        <a:buNone/>
                        <a:tabLst/>
                        <a:defRPr/>
                      </a:pPr>
                      <a:r>
                        <a:rPr lang="en-US" sz="1800" dirty="0" smtClean="0">
                          <a:latin typeface="+mn-lt"/>
                        </a:rPr>
                        <a:t>Dr. A. A. </a:t>
                      </a:r>
                      <a:r>
                        <a:rPr lang="en-US" sz="1800" dirty="0" err="1" smtClean="0">
                          <a:latin typeface="+mn-lt"/>
                        </a:rPr>
                        <a:t>Kawade</a:t>
                      </a:r>
                      <a:endParaRPr lang="en-US" sz="1800" dirty="0">
                        <a:latin typeface="+mn-lt"/>
                      </a:endParaRPr>
                    </a:p>
                  </a:txBody>
                  <a:tcPr marL="68580" marR="68580" marT="0" marB="0"/>
                </a:tc>
              </a:tr>
              <a:tr h="400963">
                <a:tc>
                  <a:txBody>
                    <a:bodyPr/>
                    <a:lstStyle/>
                    <a:p>
                      <a:pPr marL="0" marR="0">
                        <a:lnSpc>
                          <a:spcPct val="150000"/>
                        </a:lnSpc>
                        <a:spcBef>
                          <a:spcPts val="0"/>
                        </a:spcBef>
                        <a:spcAft>
                          <a:spcPts val="0"/>
                        </a:spcAft>
                        <a:tabLst>
                          <a:tab pos="741680" algn="l"/>
                          <a:tab pos="1209675" algn="l"/>
                        </a:tabLst>
                      </a:pPr>
                      <a:r>
                        <a:rPr lang="en-US" sz="1800" b="1" dirty="0">
                          <a:effectLst/>
                          <a:latin typeface="+mn-lt"/>
                        </a:rPr>
                        <a:t>Course Title	</a:t>
                      </a:r>
                      <a:endParaRPr lang="en-US" sz="18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marL="0" marR="0">
                        <a:lnSpc>
                          <a:spcPct val="150000"/>
                        </a:lnSpc>
                        <a:spcBef>
                          <a:spcPts val="0"/>
                        </a:spcBef>
                        <a:spcAft>
                          <a:spcPts val="0"/>
                        </a:spcAft>
                      </a:pPr>
                      <a:r>
                        <a:rPr lang="en-US" sz="1800" b="1" dirty="0">
                          <a:effectLst/>
                          <a:latin typeface="+mn-lt"/>
                        </a:rPr>
                        <a:t>: </a:t>
                      </a:r>
                      <a:endParaRPr lang="en-US" sz="18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marL="0" marR="0" indent="0" algn="l" defTabSz="914400" rtl="0" eaLnBrk="1" fontAlgn="auto" latinLnBrk="0" hangingPunct="1">
                        <a:lnSpc>
                          <a:spcPct val="150000"/>
                        </a:lnSpc>
                        <a:spcBef>
                          <a:spcPts val="0"/>
                        </a:spcBef>
                        <a:spcAft>
                          <a:spcPts val="0"/>
                        </a:spcAft>
                        <a:buClrTx/>
                        <a:buSzTx/>
                        <a:buFontTx/>
                        <a:buNone/>
                        <a:tabLst/>
                        <a:defRPr/>
                      </a:pPr>
                      <a:r>
                        <a:rPr lang="en-US" sz="1800" dirty="0" smtClean="0">
                          <a:latin typeface="+mn-lt"/>
                        </a:rPr>
                        <a:t>Weed Management</a:t>
                      </a:r>
                      <a:endParaRPr lang="en-US" sz="1800" dirty="0">
                        <a:latin typeface="+mn-lt"/>
                      </a:endParaRPr>
                    </a:p>
                  </a:txBody>
                  <a:tcPr marL="68580" marR="68580" marT="0" marB="0"/>
                </a:tc>
              </a:tr>
              <a:tr h="867163">
                <a:tc>
                  <a:txBody>
                    <a:bodyPr/>
                    <a:lstStyle/>
                    <a:p>
                      <a:pPr marL="0" marR="0">
                        <a:lnSpc>
                          <a:spcPct val="150000"/>
                        </a:lnSpc>
                        <a:spcBef>
                          <a:spcPts val="0"/>
                        </a:spcBef>
                        <a:spcAft>
                          <a:spcPts val="0"/>
                        </a:spcAft>
                        <a:tabLst>
                          <a:tab pos="741680" algn="l"/>
                        </a:tabLst>
                      </a:pPr>
                      <a:r>
                        <a:rPr lang="en-US" sz="1800" b="1">
                          <a:effectLst/>
                          <a:latin typeface="+mn-lt"/>
                        </a:rPr>
                        <a:t>Purpose of visit</a:t>
                      </a:r>
                      <a:endParaRPr lang="en-US" sz="1800" b="1">
                        <a:effectLst/>
                        <a:latin typeface="+mn-lt"/>
                        <a:ea typeface="Times New Roman" panose="02020603050405020304" pitchFamily="18" charset="0"/>
                        <a:cs typeface="Mangal" panose="00000400000000000000" pitchFamily="2"/>
                      </a:endParaRPr>
                    </a:p>
                  </a:txBody>
                  <a:tcPr marL="68580" marR="68580" marT="0" marB="0"/>
                </a:tc>
                <a:tc>
                  <a:txBody>
                    <a:bodyPr/>
                    <a:lstStyle/>
                    <a:p>
                      <a:pPr marL="0" marR="0">
                        <a:lnSpc>
                          <a:spcPct val="150000"/>
                        </a:lnSpc>
                        <a:spcBef>
                          <a:spcPts val="0"/>
                        </a:spcBef>
                        <a:spcAft>
                          <a:spcPts val="0"/>
                        </a:spcAft>
                      </a:pPr>
                      <a:r>
                        <a:rPr lang="en-US" sz="1800" b="1" dirty="0">
                          <a:effectLst/>
                          <a:latin typeface="+mn-lt"/>
                        </a:rPr>
                        <a:t>: </a:t>
                      </a:r>
                      <a:endParaRPr lang="en-US" sz="18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a:lnSpc>
                          <a:spcPct val="150000"/>
                        </a:lnSpc>
                      </a:pPr>
                      <a:r>
                        <a:rPr lang="en-US" sz="1800" dirty="0" smtClean="0">
                          <a:latin typeface="+mn-lt"/>
                        </a:rPr>
                        <a:t>To study the various methods of soil and water conservation in watershed area</a:t>
                      </a:r>
                    </a:p>
                  </a:txBody>
                  <a:tcPr marL="68580" marR="68580" marT="0" marB="0"/>
                </a:tc>
              </a:tr>
              <a:tr h="400963">
                <a:tc>
                  <a:txBody>
                    <a:bodyPr/>
                    <a:lstStyle/>
                    <a:p>
                      <a:pPr marL="0" marR="0">
                        <a:lnSpc>
                          <a:spcPct val="150000"/>
                        </a:lnSpc>
                        <a:spcBef>
                          <a:spcPts val="0"/>
                        </a:spcBef>
                        <a:spcAft>
                          <a:spcPts val="0"/>
                        </a:spcAft>
                        <a:tabLst>
                          <a:tab pos="741680" algn="l"/>
                        </a:tabLst>
                      </a:pPr>
                      <a:r>
                        <a:rPr lang="en-US" sz="1800" b="1" dirty="0">
                          <a:effectLst/>
                          <a:latin typeface="+mn-lt"/>
                        </a:rPr>
                        <a:t>Place of visit</a:t>
                      </a:r>
                      <a:endParaRPr lang="en-US" sz="18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marL="0" marR="0">
                        <a:lnSpc>
                          <a:spcPct val="150000"/>
                        </a:lnSpc>
                        <a:spcBef>
                          <a:spcPts val="0"/>
                        </a:spcBef>
                        <a:spcAft>
                          <a:spcPts val="0"/>
                        </a:spcAft>
                      </a:pPr>
                      <a:r>
                        <a:rPr lang="en-US" sz="1800" b="1" dirty="0">
                          <a:effectLst/>
                          <a:latin typeface="+mn-lt"/>
                        </a:rPr>
                        <a:t>: </a:t>
                      </a:r>
                      <a:endParaRPr lang="en-US" sz="18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marL="0" marR="0" indent="0" algn="l" defTabSz="914400" rtl="0" eaLnBrk="1" fontAlgn="auto" latinLnBrk="0" hangingPunct="1">
                        <a:lnSpc>
                          <a:spcPct val="150000"/>
                        </a:lnSpc>
                        <a:spcBef>
                          <a:spcPts val="0"/>
                        </a:spcBef>
                        <a:spcAft>
                          <a:spcPts val="0"/>
                        </a:spcAft>
                        <a:buClrTx/>
                        <a:buSzTx/>
                        <a:buFontTx/>
                        <a:buNone/>
                        <a:tabLst/>
                        <a:defRPr/>
                      </a:pPr>
                      <a:r>
                        <a:rPr lang="en-US" sz="1800" dirty="0" smtClean="0">
                          <a:latin typeface="+mn-lt"/>
                        </a:rPr>
                        <a:t>Majale, Hatkalangale</a:t>
                      </a:r>
                      <a:endParaRPr lang="en-US" sz="1800" dirty="0">
                        <a:latin typeface="+mn-lt"/>
                      </a:endParaRPr>
                    </a:p>
                  </a:txBody>
                  <a:tcPr marL="68580" marR="68580" marT="0" marB="0"/>
                </a:tc>
              </a:tr>
              <a:tr h="400963">
                <a:tc>
                  <a:txBody>
                    <a:bodyPr/>
                    <a:lstStyle/>
                    <a:p>
                      <a:pPr marL="0" marR="0">
                        <a:lnSpc>
                          <a:spcPct val="150000"/>
                        </a:lnSpc>
                        <a:spcBef>
                          <a:spcPts val="0"/>
                        </a:spcBef>
                        <a:spcAft>
                          <a:spcPts val="0"/>
                        </a:spcAft>
                        <a:tabLst>
                          <a:tab pos="741680" algn="l"/>
                        </a:tabLst>
                      </a:pPr>
                      <a:r>
                        <a:rPr lang="en-US" sz="1800" b="1" dirty="0">
                          <a:effectLst/>
                          <a:latin typeface="+mn-lt"/>
                        </a:rPr>
                        <a:t>Class of students</a:t>
                      </a:r>
                      <a:endParaRPr lang="en-US" sz="18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marL="0" marR="0">
                        <a:lnSpc>
                          <a:spcPct val="150000"/>
                        </a:lnSpc>
                        <a:spcBef>
                          <a:spcPts val="0"/>
                        </a:spcBef>
                        <a:spcAft>
                          <a:spcPts val="0"/>
                        </a:spcAft>
                      </a:pPr>
                      <a:r>
                        <a:rPr lang="en-US" sz="1800" b="1" dirty="0">
                          <a:effectLst/>
                          <a:latin typeface="+mn-lt"/>
                        </a:rPr>
                        <a:t>: </a:t>
                      </a:r>
                      <a:endParaRPr lang="en-US" sz="18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marL="0" marR="0" indent="0" algn="l" defTabSz="914400" rtl="0" eaLnBrk="1" fontAlgn="auto" latinLnBrk="0" hangingPunct="1">
                        <a:lnSpc>
                          <a:spcPct val="150000"/>
                        </a:lnSpc>
                        <a:spcBef>
                          <a:spcPts val="0"/>
                        </a:spcBef>
                        <a:spcAft>
                          <a:spcPts val="0"/>
                        </a:spcAft>
                        <a:buClrTx/>
                        <a:buSzTx/>
                        <a:buFontTx/>
                        <a:buNone/>
                        <a:tabLst/>
                        <a:defRPr/>
                      </a:pPr>
                      <a:r>
                        <a:rPr lang="en-US" sz="1800" dirty="0" smtClean="0">
                          <a:latin typeface="+mn-lt"/>
                        </a:rPr>
                        <a:t>SEM III (2</a:t>
                      </a:r>
                      <a:r>
                        <a:rPr lang="en-US" sz="1800" baseline="30000" dirty="0" smtClean="0">
                          <a:latin typeface="+mn-lt"/>
                        </a:rPr>
                        <a:t>nd</a:t>
                      </a:r>
                      <a:r>
                        <a:rPr lang="en-US" sz="1800" baseline="0" dirty="0" smtClean="0">
                          <a:latin typeface="+mn-lt"/>
                        </a:rPr>
                        <a:t> Y</a:t>
                      </a:r>
                      <a:r>
                        <a:rPr lang="en-US" sz="1800" dirty="0" smtClean="0">
                          <a:latin typeface="+mn-lt"/>
                        </a:rPr>
                        <a:t>ear)</a:t>
                      </a:r>
                      <a:endParaRPr lang="en-US" sz="1800" dirty="0">
                        <a:latin typeface="+mn-lt"/>
                      </a:endParaRPr>
                    </a:p>
                  </a:txBody>
                  <a:tcPr marL="68580" marR="68580" marT="0" marB="0"/>
                </a:tc>
              </a:tr>
              <a:tr h="400963">
                <a:tc>
                  <a:txBody>
                    <a:bodyPr/>
                    <a:lstStyle/>
                    <a:p>
                      <a:pPr marL="0" marR="0">
                        <a:lnSpc>
                          <a:spcPct val="150000"/>
                        </a:lnSpc>
                        <a:spcBef>
                          <a:spcPts val="0"/>
                        </a:spcBef>
                        <a:spcAft>
                          <a:spcPts val="0"/>
                        </a:spcAft>
                        <a:tabLst>
                          <a:tab pos="741680" algn="l"/>
                        </a:tabLst>
                      </a:pPr>
                      <a:r>
                        <a:rPr lang="en-US" sz="1800" b="1" dirty="0">
                          <a:effectLst/>
                          <a:latin typeface="+mn-lt"/>
                        </a:rPr>
                        <a:t>No. of Students</a:t>
                      </a:r>
                      <a:endParaRPr lang="en-US" sz="18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marL="0" marR="0">
                        <a:lnSpc>
                          <a:spcPct val="150000"/>
                        </a:lnSpc>
                        <a:spcBef>
                          <a:spcPts val="0"/>
                        </a:spcBef>
                        <a:spcAft>
                          <a:spcPts val="0"/>
                        </a:spcAft>
                      </a:pPr>
                      <a:r>
                        <a:rPr lang="en-US" sz="1800" b="1" dirty="0">
                          <a:effectLst/>
                          <a:latin typeface="+mn-lt"/>
                        </a:rPr>
                        <a:t>: </a:t>
                      </a:r>
                      <a:endParaRPr lang="en-US" sz="18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a:lnSpc>
                          <a:spcPct val="150000"/>
                        </a:lnSpc>
                      </a:pPr>
                      <a:r>
                        <a:rPr lang="en-US" sz="1800" dirty="0" smtClean="0">
                          <a:latin typeface="+mn-lt"/>
                        </a:rPr>
                        <a:t>46</a:t>
                      </a:r>
                      <a:endParaRPr lang="en-US" sz="1800" dirty="0">
                        <a:latin typeface="+mn-lt"/>
                      </a:endParaRPr>
                    </a:p>
                  </a:txBody>
                  <a:tcPr marL="68580" marR="68580" marT="0" marB="0"/>
                </a:tc>
              </a:tr>
              <a:tr h="400963">
                <a:tc>
                  <a:txBody>
                    <a:bodyPr/>
                    <a:lstStyle/>
                    <a:p>
                      <a:pPr marL="0" marR="0">
                        <a:lnSpc>
                          <a:spcPct val="150000"/>
                        </a:lnSpc>
                        <a:spcBef>
                          <a:spcPts val="0"/>
                        </a:spcBef>
                        <a:spcAft>
                          <a:spcPts val="0"/>
                        </a:spcAft>
                        <a:tabLst>
                          <a:tab pos="741680" algn="l"/>
                        </a:tabLst>
                      </a:pPr>
                      <a:r>
                        <a:rPr lang="en-US" sz="1800" b="1" dirty="0">
                          <a:effectLst/>
                          <a:latin typeface="+mn-lt"/>
                        </a:rPr>
                        <a:t>Staff accompanied</a:t>
                      </a:r>
                      <a:endParaRPr lang="en-US" sz="18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marL="0" marR="0">
                        <a:lnSpc>
                          <a:spcPct val="150000"/>
                        </a:lnSpc>
                        <a:spcBef>
                          <a:spcPts val="0"/>
                        </a:spcBef>
                        <a:spcAft>
                          <a:spcPts val="0"/>
                        </a:spcAft>
                      </a:pPr>
                      <a:r>
                        <a:rPr lang="en-US" sz="1800" b="1" dirty="0">
                          <a:effectLst/>
                          <a:latin typeface="+mn-lt"/>
                        </a:rPr>
                        <a:t>: </a:t>
                      </a:r>
                      <a:endParaRPr lang="en-US" sz="18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a:lnSpc>
                          <a:spcPct val="150000"/>
                        </a:lnSpc>
                      </a:pPr>
                      <a:r>
                        <a:rPr lang="en-US" sz="1800" dirty="0" smtClean="0">
                          <a:latin typeface="+mn-lt"/>
                        </a:rPr>
                        <a:t>-</a:t>
                      </a:r>
                      <a:endParaRPr lang="en-US" sz="1800" dirty="0">
                        <a:latin typeface="+mn-lt"/>
                      </a:endParaRPr>
                    </a:p>
                  </a:txBody>
                  <a:tcPr marL="68580" marR="68580" marT="0" marB="0"/>
                </a:tc>
              </a:tr>
              <a:tr h="400963">
                <a:tc>
                  <a:txBody>
                    <a:bodyPr/>
                    <a:lstStyle/>
                    <a:p>
                      <a:pPr marL="0" marR="0" indent="0" algn="l" defTabSz="914400" rtl="0" eaLnBrk="1" fontAlgn="auto" latinLnBrk="0" hangingPunct="1">
                        <a:lnSpc>
                          <a:spcPct val="150000"/>
                        </a:lnSpc>
                        <a:spcBef>
                          <a:spcPts val="0"/>
                        </a:spcBef>
                        <a:spcAft>
                          <a:spcPts val="0"/>
                        </a:spcAft>
                        <a:buClrTx/>
                        <a:buSzTx/>
                        <a:buFontTx/>
                        <a:buNone/>
                        <a:tabLst>
                          <a:tab pos="741680" algn="l"/>
                        </a:tabLst>
                        <a:defRPr/>
                      </a:pPr>
                      <a:r>
                        <a:rPr lang="en-US" sz="1800" b="1" dirty="0">
                          <a:effectLst/>
                          <a:latin typeface="+mn-lt"/>
                        </a:rPr>
                        <a:t> </a:t>
                      </a:r>
                      <a:r>
                        <a:rPr lang="en-US" sz="1800" b="1" dirty="0" smtClean="0">
                          <a:effectLst/>
                          <a:latin typeface="+mn-lt"/>
                        </a:rPr>
                        <a:t>Spots Visited</a:t>
                      </a:r>
                      <a:endParaRPr lang="en-US" sz="18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marL="0" marR="0">
                        <a:lnSpc>
                          <a:spcPct val="150000"/>
                        </a:lnSpc>
                        <a:spcBef>
                          <a:spcPts val="0"/>
                        </a:spcBef>
                        <a:spcAft>
                          <a:spcPts val="0"/>
                        </a:spcAft>
                      </a:pPr>
                      <a:r>
                        <a:rPr lang="en-US" sz="1800" b="1" dirty="0">
                          <a:effectLst/>
                          <a:latin typeface="+mn-lt"/>
                        </a:rPr>
                        <a:t>: </a:t>
                      </a:r>
                      <a:endParaRPr lang="en-US" sz="18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a:lnSpc>
                          <a:spcPct val="150000"/>
                        </a:lnSpc>
                      </a:pPr>
                      <a:r>
                        <a:rPr lang="en-US" sz="1800" dirty="0" smtClean="0">
                          <a:latin typeface="+mn-lt"/>
                        </a:rPr>
                        <a:t>Watershed area of Majale village</a:t>
                      </a:r>
                    </a:p>
                  </a:txBody>
                  <a:tcPr marL="68580" marR="68580" marT="0" marB="0"/>
                </a:tc>
              </a:tr>
              <a:tr h="452254">
                <a:tc>
                  <a:txBody>
                    <a:bodyPr/>
                    <a:lstStyle/>
                    <a:p>
                      <a:pPr marL="0" marR="0">
                        <a:lnSpc>
                          <a:spcPct val="150000"/>
                        </a:lnSpc>
                        <a:spcBef>
                          <a:spcPts val="0"/>
                        </a:spcBef>
                        <a:spcAft>
                          <a:spcPts val="0"/>
                        </a:spcAft>
                        <a:tabLst>
                          <a:tab pos="741680" algn="l"/>
                        </a:tabLst>
                      </a:pPr>
                      <a:r>
                        <a:rPr lang="en-US" sz="1800" b="1" dirty="0">
                          <a:effectLst/>
                          <a:latin typeface="+mn-lt"/>
                        </a:rPr>
                        <a:t>Date of visit</a:t>
                      </a:r>
                      <a:endParaRPr lang="en-US" sz="18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marL="0" marR="0">
                        <a:lnSpc>
                          <a:spcPct val="150000"/>
                        </a:lnSpc>
                        <a:spcBef>
                          <a:spcPts val="0"/>
                        </a:spcBef>
                        <a:spcAft>
                          <a:spcPts val="0"/>
                        </a:spcAft>
                      </a:pPr>
                      <a:r>
                        <a:rPr lang="en-US" sz="1800" b="1" dirty="0">
                          <a:effectLst/>
                          <a:latin typeface="+mn-lt"/>
                        </a:rPr>
                        <a:t>: </a:t>
                      </a:r>
                      <a:endParaRPr lang="en-US" sz="18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a:lnSpc>
                          <a:spcPct val="150000"/>
                        </a:lnSpc>
                      </a:pPr>
                      <a:r>
                        <a:rPr lang="en-US" sz="1800" dirty="0" smtClean="0">
                          <a:latin typeface="+mn-lt"/>
                        </a:rPr>
                        <a:t>09/10/2018</a:t>
                      </a:r>
                    </a:p>
                  </a:txBody>
                  <a:tcPr marL="68580" marR="68580" marT="0" marB="0"/>
                </a:tc>
              </a:tr>
            </a:tbl>
          </a:graphicData>
        </a:graphic>
      </p:graphicFrame>
      <p:pic>
        <p:nvPicPr>
          <p:cNvPr id="15" name="Picture 5" descr="H:\Agri Logo White.png"/>
          <p:cNvPicPr>
            <a:picLocks noChangeAspect="1" noChangeArrowheads="1"/>
          </p:cNvPicPr>
          <p:nvPr/>
        </p:nvPicPr>
        <p:blipFill>
          <a:blip r:embed="rId3" cstate="print"/>
          <a:srcRect/>
          <a:stretch>
            <a:fillRect/>
          </a:stretch>
        </p:blipFill>
        <p:spPr bwMode="auto">
          <a:xfrm>
            <a:off x="228600" y="0"/>
            <a:ext cx="1447800" cy="533400"/>
          </a:xfrm>
          <a:prstGeom prst="rect">
            <a:avLst/>
          </a:prstGeom>
          <a:noFill/>
        </p:spPr>
      </p:pic>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1"/>
          <p:cNvSpPr txBox="1">
            <a:spLocks/>
          </p:cNvSpPr>
          <p:nvPr/>
        </p:nvSpPr>
        <p:spPr>
          <a:xfrm>
            <a:off x="0" y="371475"/>
            <a:ext cx="6858000" cy="304800"/>
          </a:xfrm>
          <a:prstGeom prst="rect">
            <a:avLst/>
          </a:prstGeom>
          <a:solidFill>
            <a:srgbClr val="C47B1A"/>
          </a:solidFill>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en-US" sz="1400" b="1" i="0" u="none" strike="noStrike" kern="1200" cap="none" spc="0" normalizeH="0" baseline="0" noProof="0" dirty="0">
              <a:ln>
                <a:noFill/>
              </a:ln>
              <a:effectLst/>
              <a:uLnTx/>
              <a:uFillTx/>
              <a:latin typeface="Bookman Old Style" pitchFamily="18" charset="0"/>
              <a:ea typeface="+mj-ea"/>
              <a:cs typeface="+mj-cs"/>
            </a:endParaRPr>
          </a:p>
        </p:txBody>
      </p:sp>
      <p:sp>
        <p:nvSpPr>
          <p:cNvPr id="2" name="Title 1"/>
          <p:cNvSpPr>
            <a:spLocks noGrp="1"/>
          </p:cNvSpPr>
          <p:nvPr>
            <p:ph type="ctrTitle"/>
          </p:nvPr>
        </p:nvSpPr>
        <p:spPr>
          <a:xfrm>
            <a:off x="0" y="0"/>
            <a:ext cx="6858000" cy="533400"/>
          </a:xfrm>
          <a:solidFill>
            <a:schemeClr val="accent2">
              <a:lumMod val="50000"/>
            </a:schemeClr>
          </a:solidFill>
        </p:spPr>
        <p:txBody>
          <a:bodyPr>
            <a:normAutofit/>
          </a:bodyPr>
          <a:lstStyle/>
          <a:p>
            <a:r>
              <a:rPr lang="en-US" sz="1200" b="1" dirty="0" smtClean="0">
                <a:solidFill>
                  <a:schemeClr val="bg1"/>
                </a:solidFill>
                <a:latin typeface="Trebuchet MS" pitchFamily="34" charset="0"/>
              </a:rPr>
              <a:t> ANNUAL REPORT:  STUDENTS EXPOSURE VISIT </a:t>
            </a:r>
            <a:br>
              <a:rPr lang="en-US" sz="1200" b="1" dirty="0" smtClean="0">
                <a:solidFill>
                  <a:schemeClr val="bg1"/>
                </a:solidFill>
                <a:latin typeface="Trebuchet MS" pitchFamily="34" charset="0"/>
              </a:rPr>
            </a:br>
            <a:r>
              <a:rPr lang="en-US" sz="1200" b="1" dirty="0" smtClean="0">
                <a:solidFill>
                  <a:schemeClr val="bg1"/>
                </a:solidFill>
                <a:latin typeface="Trebuchet MS" pitchFamily="34" charset="0"/>
              </a:rPr>
              <a:t>                  2018-19</a:t>
            </a:r>
            <a:endParaRPr lang="en-US" sz="1200" b="1" dirty="0">
              <a:solidFill>
                <a:schemeClr val="bg1"/>
              </a:solidFill>
              <a:latin typeface="Trebuchet MS" pitchFamily="34" charset="0"/>
            </a:endParaRPr>
          </a:p>
        </p:txBody>
      </p:sp>
      <p:sp>
        <p:nvSpPr>
          <p:cNvPr id="12" name="Title 1"/>
          <p:cNvSpPr txBox="1">
            <a:spLocks/>
          </p:cNvSpPr>
          <p:nvPr/>
        </p:nvSpPr>
        <p:spPr>
          <a:xfrm>
            <a:off x="0" y="8839200"/>
            <a:ext cx="6858000" cy="304800"/>
          </a:xfrm>
          <a:prstGeom prst="rect">
            <a:avLst/>
          </a:prstGeom>
          <a:solidFill>
            <a:srgbClr val="C47B1A"/>
          </a:solidFill>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en-US" sz="1400" b="1" i="0" u="none" strike="noStrike" kern="1200" cap="none" spc="0" normalizeH="0" baseline="0" noProof="0" dirty="0">
              <a:ln>
                <a:noFill/>
              </a:ln>
              <a:effectLst/>
              <a:uLnTx/>
              <a:uFillTx/>
              <a:latin typeface="Bookman Old Style" pitchFamily="18" charset="0"/>
              <a:ea typeface="+mj-ea"/>
              <a:cs typeface="+mj-cs"/>
            </a:endParaRPr>
          </a:p>
        </p:txBody>
      </p:sp>
      <p:sp>
        <p:nvSpPr>
          <p:cNvPr id="13" name="Title 1"/>
          <p:cNvSpPr txBox="1">
            <a:spLocks/>
          </p:cNvSpPr>
          <p:nvPr/>
        </p:nvSpPr>
        <p:spPr>
          <a:xfrm>
            <a:off x="0" y="8763000"/>
            <a:ext cx="6858000" cy="228600"/>
          </a:xfrm>
          <a:prstGeom prst="rect">
            <a:avLst/>
          </a:prstGeom>
          <a:solidFill>
            <a:schemeClr val="accent2">
              <a:lumMod val="50000"/>
            </a:schemeClr>
          </a:solidFill>
        </p:spPr>
        <p:txBody>
          <a:bodyPr vert="horz" lIns="91440" tIns="45720" rIns="91440" bIns="45720" rtlCol="0" anchor="ctr">
            <a:normAutofit fontScale="92500" lnSpcReduction="20000"/>
          </a:bodyP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en-US" sz="1200" b="1" i="0" u="none" strike="noStrike" kern="1200" cap="none" spc="0" normalizeH="0" baseline="0" noProof="0" dirty="0">
              <a:ln>
                <a:noFill/>
              </a:ln>
              <a:solidFill>
                <a:schemeClr val="bg1"/>
              </a:solidFill>
              <a:effectLst/>
              <a:uLnTx/>
              <a:uFillTx/>
              <a:latin typeface="Trebuchet MS" pitchFamily="34" charset="0"/>
              <a:ea typeface="+mj-ea"/>
              <a:cs typeface="+mj-cs"/>
            </a:endParaRPr>
          </a:p>
        </p:txBody>
      </p:sp>
      <p:sp>
        <p:nvSpPr>
          <p:cNvPr id="6148" name="Rectangle 4"/>
          <p:cNvSpPr>
            <a:spLocks noChangeArrowheads="1"/>
          </p:cNvSpPr>
          <p:nvPr/>
        </p:nvSpPr>
        <p:spPr bwMode="auto">
          <a:xfrm>
            <a:off x="3" y="3209925"/>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tab pos="3390900" algn="l"/>
              </a:tabLst>
            </a:pPr>
            <a:endParaRPr kumimoji="0" 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6149" name="Rectangle 5"/>
          <p:cNvSpPr>
            <a:spLocks noChangeArrowheads="1"/>
          </p:cNvSpPr>
          <p:nvPr/>
        </p:nvSpPr>
        <p:spPr bwMode="auto">
          <a:xfrm>
            <a:off x="3" y="6105525"/>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tab pos="3390900" algn="l"/>
              </a:tabLst>
            </a:pPr>
            <a:endParaRPr kumimoji="0" 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20" name="Slide Number Placeholder 19"/>
          <p:cNvSpPr>
            <a:spLocks noGrp="1"/>
          </p:cNvSpPr>
          <p:nvPr>
            <p:ph type="sldNum" sz="quarter" idx="12"/>
          </p:nvPr>
        </p:nvSpPr>
        <p:spPr>
          <a:xfrm>
            <a:off x="5029200" y="8382004"/>
            <a:ext cx="1600200" cy="486833"/>
          </a:xfrm>
        </p:spPr>
        <p:txBody>
          <a:bodyPr/>
          <a:lstStyle/>
          <a:p>
            <a:fld id="{B6F15528-21DE-4FAA-801E-634DDDAF4B2B}" type="slidenum">
              <a:rPr lang="en-US" smtClean="0"/>
              <a:pPr/>
              <a:t>8</a:t>
            </a:fld>
            <a:endParaRPr lang="en-US"/>
          </a:p>
        </p:txBody>
      </p:sp>
      <p:sp>
        <p:nvSpPr>
          <p:cNvPr id="79876" name="Rectangle 4"/>
          <p:cNvSpPr>
            <a:spLocks noChangeArrowheads="1"/>
          </p:cNvSpPr>
          <p:nvPr/>
        </p:nvSpPr>
        <p:spPr bwMode="auto">
          <a:xfrm>
            <a:off x="0" y="0"/>
            <a:ext cx="6858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pic>
        <p:nvPicPr>
          <p:cNvPr id="15" name="Picture 5" descr="H:\Agri Logo White.png"/>
          <p:cNvPicPr>
            <a:picLocks noChangeAspect="1" noChangeArrowheads="1"/>
          </p:cNvPicPr>
          <p:nvPr/>
        </p:nvPicPr>
        <p:blipFill>
          <a:blip r:embed="rId3" cstate="print"/>
          <a:srcRect/>
          <a:stretch>
            <a:fillRect/>
          </a:stretch>
        </p:blipFill>
        <p:spPr bwMode="auto">
          <a:xfrm>
            <a:off x="228600" y="0"/>
            <a:ext cx="1447800" cy="533400"/>
          </a:xfrm>
          <a:prstGeom prst="rect">
            <a:avLst/>
          </a:prstGeom>
          <a:noFill/>
        </p:spPr>
      </p:pic>
      <p:pic>
        <p:nvPicPr>
          <p:cNvPr id="17" name="Picture 16" descr="G:\visit AGRO 359\IMG_20181007_100929.jpg"/>
          <p:cNvPicPr/>
          <p:nvPr/>
        </p:nvPicPr>
        <p:blipFill>
          <a:blip r:embed="rId4" cstate="print"/>
          <a:stretch>
            <a:fillRect/>
          </a:stretch>
        </p:blipFill>
        <p:spPr bwMode="auto">
          <a:xfrm>
            <a:off x="381000" y="914400"/>
            <a:ext cx="6096000" cy="3124200"/>
          </a:xfrm>
          <a:prstGeom prst="rect">
            <a:avLst/>
          </a:prstGeom>
          <a:noFill/>
          <a:ln>
            <a:noFill/>
          </a:ln>
        </p:spPr>
      </p:pic>
      <p:graphicFrame>
        <p:nvGraphicFramePr>
          <p:cNvPr id="18" name="Table 17"/>
          <p:cNvGraphicFramePr>
            <a:graphicFrameLocks noGrp="1"/>
          </p:cNvGraphicFramePr>
          <p:nvPr/>
        </p:nvGraphicFramePr>
        <p:xfrm>
          <a:off x="228600" y="838200"/>
          <a:ext cx="6477000" cy="7741920"/>
        </p:xfrm>
        <a:graphic>
          <a:graphicData uri="http://schemas.openxmlformats.org/drawingml/2006/table">
            <a:tbl>
              <a:tblPr firstRow="1" bandRow="1">
                <a:tableStyleId>{5940675A-B579-460E-94D1-54222C63F5DA}</a:tableStyleId>
              </a:tblPr>
              <a:tblGrid>
                <a:gridCol w="6477000"/>
              </a:tblGrid>
              <a:tr h="3810000">
                <a:tc>
                  <a:txBody>
                    <a:bodyPr/>
                    <a:lstStyle/>
                    <a:p>
                      <a:endParaRPr lang="en-US" sz="1800" b="1" kern="1200" dirty="0" smtClean="0">
                        <a:solidFill>
                          <a:schemeClr val="tx1"/>
                        </a:solidFill>
                        <a:latin typeface="+mn-lt"/>
                        <a:ea typeface="+mn-ea"/>
                        <a:cs typeface="+mn-cs"/>
                      </a:endParaRPr>
                    </a:p>
                    <a:p>
                      <a:endParaRPr lang="en-US" sz="1800" b="1" kern="1200" dirty="0" smtClean="0">
                        <a:solidFill>
                          <a:schemeClr val="tx1"/>
                        </a:solidFill>
                        <a:latin typeface="+mn-lt"/>
                        <a:ea typeface="+mn-ea"/>
                        <a:cs typeface="+mn-cs"/>
                      </a:endParaRPr>
                    </a:p>
                    <a:p>
                      <a:endParaRPr lang="en-US" sz="1800" b="1" kern="1200" dirty="0" smtClean="0">
                        <a:solidFill>
                          <a:schemeClr val="tx1"/>
                        </a:solidFill>
                        <a:latin typeface="+mn-lt"/>
                        <a:ea typeface="+mn-ea"/>
                        <a:cs typeface="+mn-cs"/>
                      </a:endParaRPr>
                    </a:p>
                    <a:p>
                      <a:endParaRPr lang="en-US" sz="1800" b="1" kern="1200" dirty="0" smtClean="0">
                        <a:solidFill>
                          <a:schemeClr val="tx1"/>
                        </a:solidFill>
                        <a:latin typeface="+mn-lt"/>
                        <a:ea typeface="+mn-ea"/>
                        <a:cs typeface="+mn-cs"/>
                      </a:endParaRPr>
                    </a:p>
                    <a:p>
                      <a:endParaRPr lang="en-US" sz="1800" b="1" kern="1200" dirty="0" smtClean="0">
                        <a:solidFill>
                          <a:schemeClr val="tx1"/>
                        </a:solidFill>
                        <a:latin typeface="+mn-lt"/>
                        <a:ea typeface="+mn-ea"/>
                        <a:cs typeface="+mn-cs"/>
                      </a:endParaRPr>
                    </a:p>
                    <a:p>
                      <a:endParaRPr lang="en-US" sz="1800" b="1" kern="1200" dirty="0" smtClean="0">
                        <a:solidFill>
                          <a:schemeClr val="tx1"/>
                        </a:solidFill>
                        <a:latin typeface="+mn-lt"/>
                        <a:ea typeface="+mn-ea"/>
                        <a:cs typeface="+mn-cs"/>
                      </a:endParaRPr>
                    </a:p>
                    <a:p>
                      <a:endParaRPr lang="en-US" sz="1800" b="1" kern="1200" dirty="0" smtClean="0">
                        <a:solidFill>
                          <a:schemeClr val="tx1"/>
                        </a:solidFill>
                        <a:latin typeface="+mn-lt"/>
                        <a:ea typeface="+mn-ea"/>
                        <a:cs typeface="+mn-cs"/>
                      </a:endParaRPr>
                    </a:p>
                    <a:p>
                      <a:endParaRPr lang="en-US" sz="1800" b="1" kern="1200" dirty="0" smtClean="0">
                        <a:solidFill>
                          <a:schemeClr val="tx1"/>
                        </a:solidFill>
                        <a:latin typeface="+mn-lt"/>
                        <a:ea typeface="+mn-ea"/>
                        <a:cs typeface="+mn-cs"/>
                      </a:endParaRPr>
                    </a:p>
                    <a:p>
                      <a:endParaRPr lang="en-US" sz="1800" b="1" kern="1200" dirty="0" smtClean="0">
                        <a:solidFill>
                          <a:schemeClr val="tx1"/>
                        </a:solidFill>
                        <a:latin typeface="+mn-lt"/>
                        <a:ea typeface="+mn-ea"/>
                        <a:cs typeface="+mn-cs"/>
                      </a:endParaRPr>
                    </a:p>
                    <a:p>
                      <a:endParaRPr lang="en-US" sz="1800" b="1" kern="1200" dirty="0" smtClean="0">
                        <a:solidFill>
                          <a:schemeClr val="tx1"/>
                        </a:solidFill>
                        <a:latin typeface="+mn-lt"/>
                        <a:ea typeface="+mn-ea"/>
                        <a:cs typeface="+mn-cs"/>
                      </a:endParaRPr>
                    </a:p>
                    <a:p>
                      <a:endParaRPr lang="en-US" sz="1800" b="1" kern="1200" dirty="0" smtClean="0">
                        <a:solidFill>
                          <a:schemeClr val="tx1"/>
                        </a:solidFill>
                        <a:latin typeface="+mn-lt"/>
                        <a:ea typeface="+mn-ea"/>
                        <a:cs typeface="+mn-cs"/>
                      </a:endParaRPr>
                    </a:p>
                    <a:p>
                      <a:endParaRPr lang="en-US" sz="1800" b="1" kern="1200" dirty="0" smtClean="0">
                        <a:solidFill>
                          <a:schemeClr val="tx1"/>
                        </a:solidFill>
                        <a:latin typeface="+mn-lt"/>
                        <a:ea typeface="+mn-ea"/>
                        <a:cs typeface="+mn-cs"/>
                      </a:endParaRPr>
                    </a:p>
                    <a:p>
                      <a:pPr marL="682625" indent="-682625"/>
                      <a:r>
                        <a:rPr lang="en-US" sz="1400" b="1" kern="1200" dirty="0" smtClean="0">
                          <a:solidFill>
                            <a:schemeClr val="tx1"/>
                          </a:solidFill>
                          <a:latin typeface="+mn-lt"/>
                          <a:ea typeface="+mn-ea"/>
                          <a:cs typeface="+mn-cs"/>
                        </a:rPr>
                        <a:t>Photo 1: Information given by Mr. Sachin Patil , Volunteer of Pani Foundation for   Majale Village</a:t>
                      </a:r>
                      <a:endParaRPr lang="en-US" sz="1400" dirty="0"/>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r>
              <a:tr h="3810000">
                <a:tc>
                  <a:txBody>
                    <a:bodyPr/>
                    <a:lstStyle/>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r>
                        <a:rPr lang="en-US" sz="1800" b="1" kern="1200" dirty="0" smtClean="0">
                          <a:solidFill>
                            <a:schemeClr val="tx1"/>
                          </a:solidFill>
                          <a:latin typeface="+mn-lt"/>
                          <a:ea typeface="+mn-ea"/>
                          <a:cs typeface="+mn-cs"/>
                        </a:rPr>
                        <a:t>Photo 2:  General view of Watershed of Majale village</a:t>
                      </a:r>
                      <a:endParaRPr lang="en-US" dirty="0"/>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r>
            </a:tbl>
          </a:graphicData>
        </a:graphic>
      </p:graphicFrame>
      <p:pic>
        <p:nvPicPr>
          <p:cNvPr id="19" name="Picture 18" descr="G:\visit AGRO 359\IMG_20181007_102012.jpg"/>
          <p:cNvPicPr/>
          <p:nvPr/>
        </p:nvPicPr>
        <p:blipFill>
          <a:blip r:embed="rId5" cstate="print"/>
          <a:stretch>
            <a:fillRect/>
          </a:stretch>
        </p:blipFill>
        <p:spPr bwMode="auto">
          <a:xfrm>
            <a:off x="381000" y="4724400"/>
            <a:ext cx="6096000" cy="3334680"/>
          </a:xfrm>
          <a:prstGeom prst="rect">
            <a:avLst/>
          </a:prstGeom>
          <a:noFill/>
          <a:ln>
            <a:noFill/>
          </a:ln>
        </p:spPr>
      </p:pic>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1"/>
          <p:cNvSpPr txBox="1">
            <a:spLocks/>
          </p:cNvSpPr>
          <p:nvPr/>
        </p:nvSpPr>
        <p:spPr>
          <a:xfrm>
            <a:off x="0" y="371475"/>
            <a:ext cx="6858000" cy="304800"/>
          </a:xfrm>
          <a:prstGeom prst="rect">
            <a:avLst/>
          </a:prstGeom>
          <a:solidFill>
            <a:srgbClr val="C47B1A"/>
          </a:solidFill>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en-US" sz="1400" b="1" i="0" u="none" strike="noStrike" kern="1200" cap="none" spc="0" normalizeH="0" baseline="0" noProof="0" dirty="0">
              <a:ln>
                <a:noFill/>
              </a:ln>
              <a:effectLst/>
              <a:uLnTx/>
              <a:uFillTx/>
              <a:latin typeface="Bookman Old Style" pitchFamily="18" charset="0"/>
              <a:ea typeface="+mj-ea"/>
              <a:cs typeface="+mj-cs"/>
            </a:endParaRPr>
          </a:p>
        </p:txBody>
      </p:sp>
      <p:sp>
        <p:nvSpPr>
          <p:cNvPr id="2" name="Title 1"/>
          <p:cNvSpPr>
            <a:spLocks noGrp="1"/>
          </p:cNvSpPr>
          <p:nvPr>
            <p:ph type="ctrTitle"/>
          </p:nvPr>
        </p:nvSpPr>
        <p:spPr>
          <a:xfrm>
            <a:off x="0" y="0"/>
            <a:ext cx="6858000" cy="533400"/>
          </a:xfrm>
          <a:solidFill>
            <a:schemeClr val="accent2">
              <a:lumMod val="50000"/>
            </a:schemeClr>
          </a:solidFill>
        </p:spPr>
        <p:txBody>
          <a:bodyPr>
            <a:normAutofit/>
          </a:bodyPr>
          <a:lstStyle/>
          <a:p>
            <a:r>
              <a:rPr lang="en-US" sz="1200" b="1" dirty="0" smtClean="0">
                <a:solidFill>
                  <a:schemeClr val="bg1"/>
                </a:solidFill>
                <a:latin typeface="Trebuchet MS" pitchFamily="34" charset="0"/>
              </a:rPr>
              <a:t> ANNUAL REPORT:  STUDENTS EXPOSURE VISIT </a:t>
            </a:r>
            <a:br>
              <a:rPr lang="en-US" sz="1200" b="1" dirty="0" smtClean="0">
                <a:solidFill>
                  <a:schemeClr val="bg1"/>
                </a:solidFill>
                <a:latin typeface="Trebuchet MS" pitchFamily="34" charset="0"/>
              </a:rPr>
            </a:br>
            <a:r>
              <a:rPr lang="en-US" sz="1200" b="1" dirty="0" smtClean="0">
                <a:solidFill>
                  <a:schemeClr val="bg1"/>
                </a:solidFill>
                <a:latin typeface="Trebuchet MS" pitchFamily="34" charset="0"/>
              </a:rPr>
              <a:t>                  2018-19</a:t>
            </a:r>
            <a:endParaRPr lang="en-US" sz="1200" b="1" dirty="0">
              <a:solidFill>
                <a:schemeClr val="bg1"/>
              </a:solidFill>
              <a:latin typeface="Trebuchet MS" pitchFamily="34" charset="0"/>
            </a:endParaRPr>
          </a:p>
        </p:txBody>
      </p:sp>
      <p:sp>
        <p:nvSpPr>
          <p:cNvPr id="12" name="Title 1"/>
          <p:cNvSpPr txBox="1">
            <a:spLocks/>
          </p:cNvSpPr>
          <p:nvPr/>
        </p:nvSpPr>
        <p:spPr>
          <a:xfrm>
            <a:off x="0" y="8839200"/>
            <a:ext cx="6858000" cy="304800"/>
          </a:xfrm>
          <a:prstGeom prst="rect">
            <a:avLst/>
          </a:prstGeom>
          <a:solidFill>
            <a:srgbClr val="C47B1A"/>
          </a:solidFill>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en-US" sz="1400" b="1" i="0" u="none" strike="noStrike" kern="1200" cap="none" spc="0" normalizeH="0" baseline="0" noProof="0" dirty="0">
              <a:ln>
                <a:noFill/>
              </a:ln>
              <a:effectLst/>
              <a:uLnTx/>
              <a:uFillTx/>
              <a:latin typeface="Bookman Old Style" pitchFamily="18" charset="0"/>
              <a:ea typeface="+mj-ea"/>
              <a:cs typeface="+mj-cs"/>
            </a:endParaRPr>
          </a:p>
        </p:txBody>
      </p:sp>
      <p:sp>
        <p:nvSpPr>
          <p:cNvPr id="13" name="Title 1"/>
          <p:cNvSpPr txBox="1">
            <a:spLocks/>
          </p:cNvSpPr>
          <p:nvPr/>
        </p:nvSpPr>
        <p:spPr>
          <a:xfrm>
            <a:off x="0" y="8763000"/>
            <a:ext cx="6858000" cy="228600"/>
          </a:xfrm>
          <a:prstGeom prst="rect">
            <a:avLst/>
          </a:prstGeom>
          <a:solidFill>
            <a:schemeClr val="accent2">
              <a:lumMod val="50000"/>
            </a:schemeClr>
          </a:solidFill>
        </p:spPr>
        <p:txBody>
          <a:bodyPr vert="horz" lIns="91440" tIns="45720" rIns="91440" bIns="45720" rtlCol="0" anchor="ctr">
            <a:normAutofit fontScale="92500" lnSpcReduction="20000"/>
          </a:bodyP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en-US" sz="1200" b="1" i="0" u="none" strike="noStrike" kern="1200" cap="none" spc="0" normalizeH="0" baseline="0" noProof="0" dirty="0">
              <a:ln>
                <a:noFill/>
              </a:ln>
              <a:solidFill>
                <a:schemeClr val="bg1"/>
              </a:solidFill>
              <a:effectLst/>
              <a:uLnTx/>
              <a:uFillTx/>
              <a:latin typeface="Trebuchet MS" pitchFamily="34" charset="0"/>
              <a:ea typeface="+mj-ea"/>
              <a:cs typeface="+mj-cs"/>
            </a:endParaRPr>
          </a:p>
        </p:txBody>
      </p:sp>
      <p:sp>
        <p:nvSpPr>
          <p:cNvPr id="6148" name="Rectangle 4"/>
          <p:cNvSpPr>
            <a:spLocks noChangeArrowheads="1"/>
          </p:cNvSpPr>
          <p:nvPr/>
        </p:nvSpPr>
        <p:spPr bwMode="auto">
          <a:xfrm>
            <a:off x="3" y="3209925"/>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tab pos="3390900" algn="l"/>
              </a:tabLst>
            </a:pPr>
            <a:endParaRPr kumimoji="0" 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6149" name="Rectangle 5"/>
          <p:cNvSpPr>
            <a:spLocks noChangeArrowheads="1"/>
          </p:cNvSpPr>
          <p:nvPr/>
        </p:nvSpPr>
        <p:spPr bwMode="auto">
          <a:xfrm>
            <a:off x="3" y="6105525"/>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tab pos="3390900" algn="l"/>
              </a:tabLst>
            </a:pPr>
            <a:endParaRPr kumimoji="0" 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20" name="Slide Number Placeholder 19"/>
          <p:cNvSpPr>
            <a:spLocks noGrp="1"/>
          </p:cNvSpPr>
          <p:nvPr>
            <p:ph type="sldNum" sz="quarter" idx="12"/>
          </p:nvPr>
        </p:nvSpPr>
        <p:spPr>
          <a:xfrm>
            <a:off x="5029200" y="8382004"/>
            <a:ext cx="1600200" cy="486833"/>
          </a:xfrm>
        </p:spPr>
        <p:txBody>
          <a:bodyPr/>
          <a:lstStyle/>
          <a:p>
            <a:fld id="{B6F15528-21DE-4FAA-801E-634DDDAF4B2B}" type="slidenum">
              <a:rPr lang="en-US" smtClean="0"/>
              <a:pPr/>
              <a:t>9</a:t>
            </a:fld>
            <a:endParaRPr lang="en-US"/>
          </a:p>
        </p:txBody>
      </p:sp>
      <p:sp>
        <p:nvSpPr>
          <p:cNvPr id="79876" name="Rectangle 4"/>
          <p:cNvSpPr>
            <a:spLocks noChangeArrowheads="1"/>
          </p:cNvSpPr>
          <p:nvPr/>
        </p:nvSpPr>
        <p:spPr bwMode="auto">
          <a:xfrm>
            <a:off x="0" y="0"/>
            <a:ext cx="6858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3" name="Rectangle 2"/>
          <p:cNvSpPr/>
          <p:nvPr/>
        </p:nvSpPr>
        <p:spPr>
          <a:xfrm>
            <a:off x="457200" y="849868"/>
            <a:ext cx="6172200" cy="646331"/>
          </a:xfrm>
          <a:prstGeom prst="rect">
            <a:avLst/>
          </a:prstGeom>
        </p:spPr>
        <p:txBody>
          <a:bodyPr wrap="square">
            <a:spAutoFit/>
          </a:bodyPr>
          <a:lstStyle/>
          <a:p>
            <a:pPr marL="231775" indent="-231775"/>
            <a:r>
              <a:rPr lang="en-US" b="1" dirty="0" smtClean="0"/>
              <a:t>2. Visit to Meteorological observatory, CS College of   Agriculture, Kolhapur</a:t>
            </a:r>
          </a:p>
        </p:txBody>
      </p:sp>
      <p:graphicFrame>
        <p:nvGraphicFramePr>
          <p:cNvPr id="6" name="Table 5"/>
          <p:cNvGraphicFramePr>
            <a:graphicFrameLocks noGrp="1"/>
          </p:cNvGraphicFramePr>
          <p:nvPr>
            <p:extLst>
              <p:ext uri="{D42A27DB-BD31-4B8C-83A1-F6EECF244321}">
                <p14:modId xmlns="" xmlns:p14="http://schemas.microsoft.com/office/powerpoint/2010/main" val="1913346041"/>
              </p:ext>
            </p:extLst>
          </p:nvPr>
        </p:nvGraphicFramePr>
        <p:xfrm>
          <a:off x="494347" y="1447800"/>
          <a:ext cx="5869305" cy="7406640"/>
        </p:xfrm>
        <a:graphic>
          <a:graphicData uri="http://schemas.openxmlformats.org/drawingml/2006/table">
            <a:tbl>
              <a:tblPr firstRow="1" firstCol="1" bandRow="1">
                <a:tableStyleId>{5940675A-B579-460E-94D1-54222C63F5DA}</a:tableStyleId>
              </a:tblPr>
              <a:tblGrid>
                <a:gridCol w="2354580"/>
                <a:gridCol w="171450"/>
                <a:gridCol w="3343275"/>
              </a:tblGrid>
              <a:tr h="400963">
                <a:tc>
                  <a:txBody>
                    <a:bodyPr/>
                    <a:lstStyle/>
                    <a:p>
                      <a:pPr marL="0" marR="0">
                        <a:lnSpc>
                          <a:spcPct val="150000"/>
                        </a:lnSpc>
                        <a:spcBef>
                          <a:spcPts val="0"/>
                        </a:spcBef>
                        <a:spcAft>
                          <a:spcPts val="0"/>
                        </a:spcAft>
                        <a:tabLst>
                          <a:tab pos="741680" algn="l"/>
                        </a:tabLst>
                      </a:pPr>
                      <a:r>
                        <a:rPr lang="en-US" sz="1800" b="1" dirty="0">
                          <a:effectLst/>
                          <a:latin typeface="+mn-lt"/>
                        </a:rPr>
                        <a:t>Course No.</a:t>
                      </a:r>
                      <a:endParaRPr lang="en-US" sz="18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marL="0" marR="0" algn="ctr">
                        <a:lnSpc>
                          <a:spcPct val="150000"/>
                        </a:lnSpc>
                        <a:spcBef>
                          <a:spcPts val="0"/>
                        </a:spcBef>
                        <a:spcAft>
                          <a:spcPts val="0"/>
                        </a:spcAft>
                        <a:tabLst>
                          <a:tab pos="741680" algn="l"/>
                        </a:tabLst>
                      </a:pPr>
                      <a:r>
                        <a:rPr lang="en-US" sz="1600" b="1" dirty="0">
                          <a:effectLst/>
                          <a:latin typeface="+mn-lt"/>
                        </a:rPr>
                        <a:t>:</a:t>
                      </a:r>
                      <a:endParaRPr lang="en-US" sz="16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800" b="0" kern="1200" dirty="0" smtClean="0">
                          <a:solidFill>
                            <a:schemeClr val="tx1"/>
                          </a:solidFill>
                          <a:effectLst/>
                          <a:latin typeface="+mn-lt"/>
                          <a:ea typeface="+mn-ea"/>
                          <a:cs typeface="+mn-cs"/>
                        </a:rPr>
                        <a:t>ENTO 232</a:t>
                      </a:r>
                      <a:endParaRPr lang="en-US" sz="1800" b="0" kern="1200" dirty="0">
                        <a:solidFill>
                          <a:schemeClr val="tx1"/>
                        </a:solidFill>
                        <a:effectLst/>
                        <a:latin typeface="+mn-lt"/>
                        <a:ea typeface="+mn-ea"/>
                        <a:cs typeface="+mn-cs"/>
                      </a:endParaRPr>
                    </a:p>
                  </a:txBody>
                  <a:tcPr marL="68580" marR="68580" marT="0" marB="0"/>
                </a:tc>
              </a:tr>
              <a:tr h="400963">
                <a:tc>
                  <a:txBody>
                    <a:bodyPr/>
                    <a:lstStyle/>
                    <a:p>
                      <a:pPr marL="0" marR="0">
                        <a:lnSpc>
                          <a:spcPct val="150000"/>
                        </a:lnSpc>
                        <a:spcBef>
                          <a:spcPts val="0"/>
                        </a:spcBef>
                        <a:spcAft>
                          <a:spcPts val="0"/>
                        </a:spcAft>
                        <a:tabLst>
                          <a:tab pos="741680" algn="l"/>
                        </a:tabLst>
                      </a:pPr>
                      <a:r>
                        <a:rPr lang="en-US" sz="1800" b="1" dirty="0">
                          <a:effectLst/>
                          <a:latin typeface="+mn-lt"/>
                        </a:rPr>
                        <a:t>Course Teacher</a:t>
                      </a:r>
                      <a:endParaRPr lang="en-US" sz="18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marL="0" marR="0" algn="ctr">
                        <a:lnSpc>
                          <a:spcPct val="150000"/>
                        </a:lnSpc>
                        <a:spcBef>
                          <a:spcPts val="0"/>
                        </a:spcBef>
                        <a:spcAft>
                          <a:spcPts val="0"/>
                        </a:spcAft>
                        <a:tabLst>
                          <a:tab pos="741680" algn="l"/>
                        </a:tabLst>
                      </a:pPr>
                      <a:r>
                        <a:rPr lang="en-US" sz="1600" b="1" dirty="0">
                          <a:effectLst/>
                          <a:latin typeface="+mn-lt"/>
                        </a:rPr>
                        <a:t>:</a:t>
                      </a:r>
                      <a:endParaRPr lang="en-US" sz="16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r>
                        <a:rPr lang="en-US" sz="1800" b="0" kern="1200" dirty="0" smtClean="0">
                          <a:solidFill>
                            <a:schemeClr val="tx1"/>
                          </a:solidFill>
                          <a:effectLst/>
                          <a:latin typeface="+mn-lt"/>
                          <a:ea typeface="+mn-ea"/>
                          <a:cs typeface="+mn-cs"/>
                        </a:rPr>
                        <a:t>Dr. P. B. </a:t>
                      </a:r>
                      <a:r>
                        <a:rPr lang="en-US" sz="1800" b="0" kern="1200" dirty="0" err="1" smtClean="0">
                          <a:solidFill>
                            <a:schemeClr val="tx1"/>
                          </a:solidFill>
                          <a:effectLst/>
                          <a:latin typeface="+mn-lt"/>
                          <a:ea typeface="+mn-ea"/>
                          <a:cs typeface="+mn-cs"/>
                        </a:rPr>
                        <a:t>Hegade</a:t>
                      </a:r>
                      <a:endParaRPr lang="en-US" sz="1800" b="0" kern="1200" dirty="0">
                        <a:solidFill>
                          <a:schemeClr val="tx1"/>
                        </a:solidFill>
                        <a:effectLst/>
                        <a:latin typeface="+mn-lt"/>
                        <a:ea typeface="+mn-ea"/>
                        <a:cs typeface="+mn-cs"/>
                      </a:endParaRPr>
                    </a:p>
                  </a:txBody>
                  <a:tcPr marL="68580" marR="68580" marT="0" marB="0"/>
                </a:tc>
              </a:tr>
              <a:tr h="400963">
                <a:tc>
                  <a:txBody>
                    <a:bodyPr/>
                    <a:lstStyle/>
                    <a:p>
                      <a:pPr marL="0" marR="0">
                        <a:lnSpc>
                          <a:spcPct val="150000"/>
                        </a:lnSpc>
                        <a:spcBef>
                          <a:spcPts val="0"/>
                        </a:spcBef>
                        <a:spcAft>
                          <a:spcPts val="0"/>
                        </a:spcAft>
                        <a:tabLst>
                          <a:tab pos="741680" algn="l"/>
                          <a:tab pos="1209675" algn="l"/>
                        </a:tabLst>
                      </a:pPr>
                      <a:r>
                        <a:rPr lang="en-US" sz="1800" b="1" dirty="0">
                          <a:effectLst/>
                          <a:latin typeface="+mn-lt"/>
                        </a:rPr>
                        <a:t>Course Title	</a:t>
                      </a:r>
                      <a:endParaRPr lang="en-US" sz="18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marL="0" marR="0">
                        <a:lnSpc>
                          <a:spcPct val="150000"/>
                        </a:lnSpc>
                        <a:spcBef>
                          <a:spcPts val="0"/>
                        </a:spcBef>
                        <a:spcAft>
                          <a:spcPts val="0"/>
                        </a:spcAft>
                      </a:pPr>
                      <a:r>
                        <a:rPr lang="en-US" sz="1600" b="1" dirty="0">
                          <a:effectLst/>
                          <a:latin typeface="+mn-lt"/>
                        </a:rPr>
                        <a:t>: </a:t>
                      </a:r>
                      <a:endParaRPr lang="en-US" sz="16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r>
                        <a:rPr lang="en-US" sz="1800" b="0" kern="1200" dirty="0" smtClean="0">
                          <a:solidFill>
                            <a:schemeClr val="tx1"/>
                          </a:solidFill>
                          <a:effectLst/>
                          <a:latin typeface="+mn-lt"/>
                          <a:ea typeface="+mn-ea"/>
                          <a:cs typeface="+mn-cs"/>
                        </a:rPr>
                        <a:t>Insect Ecology and Integrated Pest Management</a:t>
                      </a:r>
                      <a:endParaRPr lang="en-US" sz="1800" b="0" kern="1200" dirty="0">
                        <a:solidFill>
                          <a:schemeClr val="tx1"/>
                        </a:solidFill>
                        <a:effectLst/>
                        <a:latin typeface="+mn-lt"/>
                        <a:ea typeface="+mn-ea"/>
                        <a:cs typeface="+mn-cs"/>
                      </a:endParaRPr>
                    </a:p>
                  </a:txBody>
                  <a:tcPr marL="68580" marR="68580" marT="0" marB="0"/>
                </a:tc>
              </a:tr>
              <a:tr h="867163">
                <a:tc>
                  <a:txBody>
                    <a:bodyPr/>
                    <a:lstStyle/>
                    <a:p>
                      <a:pPr marL="0" marR="0">
                        <a:lnSpc>
                          <a:spcPct val="150000"/>
                        </a:lnSpc>
                        <a:spcBef>
                          <a:spcPts val="0"/>
                        </a:spcBef>
                        <a:spcAft>
                          <a:spcPts val="0"/>
                        </a:spcAft>
                        <a:tabLst>
                          <a:tab pos="741680" algn="l"/>
                        </a:tabLst>
                      </a:pPr>
                      <a:r>
                        <a:rPr lang="en-US" sz="1800" b="1">
                          <a:effectLst/>
                          <a:latin typeface="+mn-lt"/>
                        </a:rPr>
                        <a:t>Purpose of visit</a:t>
                      </a:r>
                      <a:endParaRPr lang="en-US" sz="1800" b="1">
                        <a:effectLst/>
                        <a:latin typeface="+mn-lt"/>
                        <a:ea typeface="Times New Roman" panose="02020603050405020304" pitchFamily="18" charset="0"/>
                        <a:cs typeface="Mangal" panose="00000400000000000000" pitchFamily="2"/>
                      </a:endParaRPr>
                    </a:p>
                  </a:txBody>
                  <a:tcPr marL="68580" marR="68580" marT="0" marB="0"/>
                </a:tc>
                <a:tc>
                  <a:txBody>
                    <a:bodyPr/>
                    <a:lstStyle/>
                    <a:p>
                      <a:pPr marL="0" marR="0">
                        <a:lnSpc>
                          <a:spcPct val="150000"/>
                        </a:lnSpc>
                        <a:spcBef>
                          <a:spcPts val="0"/>
                        </a:spcBef>
                        <a:spcAft>
                          <a:spcPts val="0"/>
                        </a:spcAft>
                      </a:pPr>
                      <a:r>
                        <a:rPr lang="en-US" sz="1600" b="1" dirty="0">
                          <a:effectLst/>
                          <a:latin typeface="+mn-lt"/>
                        </a:rPr>
                        <a:t>: </a:t>
                      </a:r>
                      <a:endParaRPr lang="en-US" sz="16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800" b="0" kern="1200" dirty="0" smtClean="0">
                          <a:solidFill>
                            <a:schemeClr val="tx1"/>
                          </a:solidFill>
                          <a:effectLst/>
                          <a:latin typeface="+mn-lt"/>
                          <a:ea typeface="+mn-ea"/>
                          <a:cs typeface="+mn-cs"/>
                        </a:rPr>
                        <a:t>For getting knowledge about Meteorological </a:t>
                      </a:r>
                      <a:r>
                        <a:rPr lang="en-US" sz="1800" b="0" kern="1200" dirty="0" err="1" smtClean="0">
                          <a:solidFill>
                            <a:schemeClr val="tx1"/>
                          </a:solidFill>
                          <a:effectLst/>
                          <a:latin typeface="+mn-lt"/>
                          <a:ea typeface="+mn-ea"/>
                          <a:cs typeface="+mn-cs"/>
                        </a:rPr>
                        <a:t>Observatoryand</a:t>
                      </a:r>
                      <a:r>
                        <a:rPr lang="en-US" sz="1800" b="0" kern="1200" dirty="0" smtClean="0">
                          <a:solidFill>
                            <a:schemeClr val="tx1"/>
                          </a:solidFill>
                          <a:effectLst/>
                          <a:latin typeface="+mn-lt"/>
                          <a:ea typeface="+mn-ea"/>
                          <a:cs typeface="+mn-cs"/>
                        </a:rPr>
                        <a:t> effect </a:t>
                      </a:r>
                      <a:r>
                        <a:rPr lang="en-US" sz="1800" b="0" kern="1200" dirty="0" err="1" smtClean="0">
                          <a:solidFill>
                            <a:schemeClr val="tx1"/>
                          </a:solidFill>
                          <a:effectLst/>
                          <a:latin typeface="+mn-lt"/>
                          <a:ea typeface="+mn-ea"/>
                          <a:cs typeface="+mn-cs"/>
                        </a:rPr>
                        <a:t>orcorrelation</a:t>
                      </a:r>
                      <a:r>
                        <a:rPr lang="en-US" sz="1800" b="0" kern="1200" dirty="0" smtClean="0">
                          <a:solidFill>
                            <a:schemeClr val="tx1"/>
                          </a:solidFill>
                          <a:effectLst/>
                          <a:latin typeface="+mn-lt"/>
                          <a:ea typeface="+mn-ea"/>
                          <a:cs typeface="+mn-cs"/>
                        </a:rPr>
                        <a:t> of weather parameters on insect growth and development </a:t>
                      </a:r>
                      <a:endParaRPr lang="en-US" sz="1800" b="0" kern="1200" dirty="0">
                        <a:solidFill>
                          <a:schemeClr val="tx1"/>
                        </a:solidFill>
                        <a:effectLst/>
                        <a:latin typeface="+mn-lt"/>
                        <a:ea typeface="+mn-ea"/>
                        <a:cs typeface="+mn-cs"/>
                      </a:endParaRPr>
                    </a:p>
                  </a:txBody>
                  <a:tcPr marL="68580" marR="68580" marT="0" marB="0"/>
                </a:tc>
              </a:tr>
              <a:tr h="400963">
                <a:tc>
                  <a:txBody>
                    <a:bodyPr/>
                    <a:lstStyle/>
                    <a:p>
                      <a:pPr marL="0" marR="0">
                        <a:lnSpc>
                          <a:spcPct val="150000"/>
                        </a:lnSpc>
                        <a:spcBef>
                          <a:spcPts val="0"/>
                        </a:spcBef>
                        <a:spcAft>
                          <a:spcPts val="0"/>
                        </a:spcAft>
                        <a:tabLst>
                          <a:tab pos="741680" algn="l"/>
                        </a:tabLst>
                      </a:pPr>
                      <a:r>
                        <a:rPr lang="en-US" sz="1800" b="1" dirty="0">
                          <a:effectLst/>
                          <a:latin typeface="+mn-lt"/>
                        </a:rPr>
                        <a:t>Place of visit</a:t>
                      </a:r>
                      <a:endParaRPr lang="en-US" sz="18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marL="0" marR="0">
                        <a:lnSpc>
                          <a:spcPct val="150000"/>
                        </a:lnSpc>
                        <a:spcBef>
                          <a:spcPts val="0"/>
                        </a:spcBef>
                        <a:spcAft>
                          <a:spcPts val="0"/>
                        </a:spcAft>
                      </a:pPr>
                      <a:r>
                        <a:rPr lang="en-US" sz="1600" b="1" dirty="0">
                          <a:effectLst/>
                          <a:latin typeface="+mn-lt"/>
                        </a:rPr>
                        <a:t>: </a:t>
                      </a:r>
                      <a:endParaRPr lang="en-US" sz="16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800" b="0" kern="1200" dirty="0" smtClean="0">
                          <a:solidFill>
                            <a:schemeClr val="tx1"/>
                          </a:solidFill>
                          <a:effectLst/>
                          <a:latin typeface="+mn-lt"/>
                          <a:ea typeface="+mn-ea"/>
                          <a:cs typeface="+mn-cs"/>
                        </a:rPr>
                        <a:t>Department of Agronomy, CSM College of Agriculture, Kolhapur</a:t>
                      </a:r>
                    </a:p>
                  </a:txBody>
                  <a:tcPr marL="68580" marR="68580" marT="0" marB="0"/>
                </a:tc>
              </a:tr>
              <a:tr h="400963">
                <a:tc>
                  <a:txBody>
                    <a:bodyPr/>
                    <a:lstStyle/>
                    <a:p>
                      <a:pPr marL="0" marR="0">
                        <a:lnSpc>
                          <a:spcPct val="150000"/>
                        </a:lnSpc>
                        <a:spcBef>
                          <a:spcPts val="0"/>
                        </a:spcBef>
                        <a:spcAft>
                          <a:spcPts val="0"/>
                        </a:spcAft>
                        <a:tabLst>
                          <a:tab pos="741680" algn="l"/>
                        </a:tabLst>
                      </a:pPr>
                      <a:r>
                        <a:rPr lang="en-US" sz="1800" b="1" dirty="0">
                          <a:effectLst/>
                          <a:latin typeface="+mn-lt"/>
                        </a:rPr>
                        <a:t>Class of students</a:t>
                      </a:r>
                      <a:endParaRPr lang="en-US" sz="18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marL="0" marR="0">
                        <a:lnSpc>
                          <a:spcPct val="150000"/>
                        </a:lnSpc>
                        <a:spcBef>
                          <a:spcPts val="0"/>
                        </a:spcBef>
                        <a:spcAft>
                          <a:spcPts val="0"/>
                        </a:spcAft>
                      </a:pPr>
                      <a:r>
                        <a:rPr lang="en-US" sz="1600" b="1" dirty="0">
                          <a:effectLst/>
                          <a:latin typeface="+mn-lt"/>
                        </a:rPr>
                        <a:t>: </a:t>
                      </a:r>
                      <a:endParaRPr lang="en-US" sz="16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800" b="0" kern="1200" dirty="0" smtClean="0">
                          <a:solidFill>
                            <a:schemeClr val="tx1"/>
                          </a:solidFill>
                          <a:effectLst/>
                          <a:latin typeface="+mn-lt"/>
                          <a:ea typeface="+mn-ea"/>
                          <a:cs typeface="+mn-cs"/>
                        </a:rPr>
                        <a:t>SEM III (2</a:t>
                      </a:r>
                      <a:r>
                        <a:rPr lang="en-US" sz="1800" b="0" kern="1200" baseline="30000" dirty="0" smtClean="0">
                          <a:solidFill>
                            <a:schemeClr val="tx1"/>
                          </a:solidFill>
                          <a:effectLst/>
                          <a:latin typeface="+mn-lt"/>
                          <a:ea typeface="+mn-ea"/>
                          <a:cs typeface="+mn-cs"/>
                        </a:rPr>
                        <a:t>nd</a:t>
                      </a:r>
                      <a:r>
                        <a:rPr lang="en-US" sz="1800" b="0" kern="1200" dirty="0" smtClean="0">
                          <a:solidFill>
                            <a:schemeClr val="tx1"/>
                          </a:solidFill>
                          <a:effectLst/>
                          <a:latin typeface="+mn-lt"/>
                          <a:ea typeface="+mn-ea"/>
                          <a:cs typeface="+mn-cs"/>
                        </a:rPr>
                        <a:t> Year)</a:t>
                      </a:r>
                    </a:p>
                    <a:p>
                      <a:endParaRPr lang="en-US" sz="1800" b="0" kern="1200" dirty="0">
                        <a:solidFill>
                          <a:schemeClr val="tx1"/>
                        </a:solidFill>
                        <a:effectLst/>
                        <a:latin typeface="+mn-lt"/>
                        <a:ea typeface="+mn-ea"/>
                        <a:cs typeface="+mn-cs"/>
                      </a:endParaRPr>
                    </a:p>
                  </a:txBody>
                  <a:tcPr marL="68580" marR="68580" marT="0" marB="0"/>
                </a:tc>
              </a:tr>
              <a:tr h="400963">
                <a:tc>
                  <a:txBody>
                    <a:bodyPr/>
                    <a:lstStyle/>
                    <a:p>
                      <a:pPr marL="0" marR="0">
                        <a:lnSpc>
                          <a:spcPct val="150000"/>
                        </a:lnSpc>
                        <a:spcBef>
                          <a:spcPts val="0"/>
                        </a:spcBef>
                        <a:spcAft>
                          <a:spcPts val="0"/>
                        </a:spcAft>
                        <a:tabLst>
                          <a:tab pos="741680" algn="l"/>
                        </a:tabLst>
                      </a:pPr>
                      <a:r>
                        <a:rPr lang="en-US" sz="1800" b="1" dirty="0">
                          <a:effectLst/>
                          <a:latin typeface="+mn-lt"/>
                        </a:rPr>
                        <a:t>No. of Students</a:t>
                      </a:r>
                      <a:endParaRPr lang="en-US" sz="18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marL="0" marR="0">
                        <a:lnSpc>
                          <a:spcPct val="150000"/>
                        </a:lnSpc>
                        <a:spcBef>
                          <a:spcPts val="0"/>
                        </a:spcBef>
                        <a:spcAft>
                          <a:spcPts val="0"/>
                        </a:spcAft>
                      </a:pPr>
                      <a:r>
                        <a:rPr lang="en-US" sz="1600" b="1" dirty="0">
                          <a:effectLst/>
                          <a:latin typeface="+mn-lt"/>
                        </a:rPr>
                        <a:t>: </a:t>
                      </a:r>
                      <a:endParaRPr lang="en-US" sz="16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r>
                        <a:rPr lang="en-US" sz="1800" b="0" kern="1200" dirty="0" smtClean="0">
                          <a:solidFill>
                            <a:schemeClr val="tx1"/>
                          </a:solidFill>
                          <a:effectLst/>
                          <a:latin typeface="+mn-lt"/>
                          <a:ea typeface="+mn-ea"/>
                          <a:cs typeface="+mn-cs"/>
                        </a:rPr>
                        <a:t>71</a:t>
                      </a:r>
                      <a:endParaRPr lang="en-US" sz="1800" b="0" kern="1200" dirty="0">
                        <a:solidFill>
                          <a:schemeClr val="tx1"/>
                        </a:solidFill>
                        <a:effectLst/>
                        <a:latin typeface="+mn-lt"/>
                        <a:ea typeface="+mn-ea"/>
                        <a:cs typeface="+mn-cs"/>
                      </a:endParaRPr>
                    </a:p>
                  </a:txBody>
                  <a:tcPr marL="68580" marR="68580" marT="0" marB="0"/>
                </a:tc>
              </a:tr>
              <a:tr h="400963">
                <a:tc>
                  <a:txBody>
                    <a:bodyPr/>
                    <a:lstStyle/>
                    <a:p>
                      <a:pPr marL="0" marR="0">
                        <a:lnSpc>
                          <a:spcPct val="150000"/>
                        </a:lnSpc>
                        <a:spcBef>
                          <a:spcPts val="0"/>
                        </a:spcBef>
                        <a:spcAft>
                          <a:spcPts val="0"/>
                        </a:spcAft>
                        <a:tabLst>
                          <a:tab pos="741680" algn="l"/>
                        </a:tabLst>
                      </a:pPr>
                      <a:r>
                        <a:rPr lang="en-US" sz="1800" b="1" dirty="0">
                          <a:effectLst/>
                          <a:latin typeface="+mn-lt"/>
                        </a:rPr>
                        <a:t>Staff accompanied</a:t>
                      </a:r>
                      <a:endParaRPr lang="en-US" sz="18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marL="0" marR="0">
                        <a:lnSpc>
                          <a:spcPct val="150000"/>
                        </a:lnSpc>
                        <a:spcBef>
                          <a:spcPts val="0"/>
                        </a:spcBef>
                        <a:spcAft>
                          <a:spcPts val="0"/>
                        </a:spcAft>
                      </a:pPr>
                      <a:r>
                        <a:rPr lang="en-US" sz="1600" b="1" dirty="0">
                          <a:effectLst/>
                          <a:latin typeface="+mn-lt"/>
                        </a:rPr>
                        <a:t>: </a:t>
                      </a:r>
                      <a:endParaRPr lang="en-US" sz="16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endParaRPr lang="en-US" sz="1800" b="0" kern="1200" dirty="0">
                        <a:solidFill>
                          <a:schemeClr val="tx1"/>
                        </a:solidFill>
                        <a:effectLst/>
                        <a:latin typeface="+mn-lt"/>
                        <a:ea typeface="+mn-ea"/>
                        <a:cs typeface="+mn-cs"/>
                      </a:endParaRPr>
                    </a:p>
                  </a:txBody>
                  <a:tcPr marL="68580" marR="68580" marT="0" marB="0"/>
                </a:tc>
              </a:tr>
              <a:tr h="400963">
                <a:tc>
                  <a:txBody>
                    <a:bodyPr/>
                    <a:lstStyle/>
                    <a:p>
                      <a:pPr marL="0" marR="0" indent="0" algn="l" defTabSz="914400" rtl="0" eaLnBrk="1" fontAlgn="auto" latinLnBrk="0" hangingPunct="1">
                        <a:lnSpc>
                          <a:spcPct val="150000"/>
                        </a:lnSpc>
                        <a:spcBef>
                          <a:spcPts val="0"/>
                        </a:spcBef>
                        <a:spcAft>
                          <a:spcPts val="0"/>
                        </a:spcAft>
                        <a:buClrTx/>
                        <a:buSzTx/>
                        <a:buFontTx/>
                        <a:buNone/>
                        <a:tabLst>
                          <a:tab pos="741680" algn="l"/>
                        </a:tabLst>
                        <a:defRPr/>
                      </a:pPr>
                      <a:r>
                        <a:rPr lang="en-US" sz="1800" b="1" dirty="0">
                          <a:effectLst/>
                          <a:latin typeface="+mn-lt"/>
                        </a:rPr>
                        <a:t> </a:t>
                      </a:r>
                      <a:r>
                        <a:rPr lang="en-US" sz="1800" b="1" dirty="0" smtClean="0">
                          <a:effectLst/>
                          <a:latin typeface="+mn-lt"/>
                        </a:rPr>
                        <a:t>Spots Visited</a:t>
                      </a:r>
                      <a:endParaRPr lang="en-US" sz="18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marL="0" marR="0">
                        <a:lnSpc>
                          <a:spcPct val="150000"/>
                        </a:lnSpc>
                        <a:spcBef>
                          <a:spcPts val="0"/>
                        </a:spcBef>
                        <a:spcAft>
                          <a:spcPts val="0"/>
                        </a:spcAft>
                      </a:pPr>
                      <a:r>
                        <a:rPr lang="en-US" sz="1600" b="1" dirty="0">
                          <a:effectLst/>
                          <a:latin typeface="+mn-lt"/>
                        </a:rPr>
                        <a:t>: </a:t>
                      </a:r>
                      <a:endParaRPr lang="en-US" sz="16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800" b="0" kern="1200" dirty="0" smtClean="0">
                          <a:solidFill>
                            <a:schemeClr val="tx1"/>
                          </a:solidFill>
                          <a:effectLst/>
                          <a:latin typeface="+mn-lt"/>
                          <a:ea typeface="+mn-ea"/>
                          <a:cs typeface="+mn-cs"/>
                        </a:rPr>
                        <a:t>Meteorological observatory, CS College of Agriculture, Kolhapur</a:t>
                      </a:r>
                    </a:p>
                    <a:p>
                      <a:endParaRPr lang="en-US" sz="1800" b="0" kern="1200" dirty="0">
                        <a:solidFill>
                          <a:schemeClr val="tx1"/>
                        </a:solidFill>
                        <a:effectLst/>
                        <a:latin typeface="+mn-lt"/>
                        <a:ea typeface="+mn-ea"/>
                        <a:cs typeface="+mn-cs"/>
                      </a:endParaRPr>
                    </a:p>
                  </a:txBody>
                  <a:tcPr marL="68580" marR="68580" marT="0" marB="0"/>
                </a:tc>
              </a:tr>
              <a:tr h="452254">
                <a:tc>
                  <a:txBody>
                    <a:bodyPr/>
                    <a:lstStyle/>
                    <a:p>
                      <a:pPr marL="0" marR="0">
                        <a:lnSpc>
                          <a:spcPct val="150000"/>
                        </a:lnSpc>
                        <a:spcBef>
                          <a:spcPts val="0"/>
                        </a:spcBef>
                        <a:spcAft>
                          <a:spcPts val="0"/>
                        </a:spcAft>
                        <a:tabLst>
                          <a:tab pos="741680" algn="l"/>
                        </a:tabLst>
                      </a:pPr>
                      <a:r>
                        <a:rPr lang="en-US" sz="1800" b="1" dirty="0">
                          <a:effectLst/>
                          <a:latin typeface="+mn-lt"/>
                        </a:rPr>
                        <a:t>Date of visit</a:t>
                      </a:r>
                      <a:endParaRPr lang="en-US" sz="18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marL="0" marR="0">
                        <a:lnSpc>
                          <a:spcPct val="150000"/>
                        </a:lnSpc>
                        <a:spcBef>
                          <a:spcPts val="0"/>
                        </a:spcBef>
                        <a:spcAft>
                          <a:spcPts val="0"/>
                        </a:spcAft>
                      </a:pPr>
                      <a:r>
                        <a:rPr lang="en-US" sz="1600" b="1" dirty="0">
                          <a:effectLst/>
                          <a:latin typeface="+mn-lt"/>
                        </a:rPr>
                        <a:t>: </a:t>
                      </a:r>
                      <a:endParaRPr lang="en-US" sz="16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r>
                        <a:rPr lang="en-US" sz="1800" b="0" kern="1200" dirty="0" smtClean="0">
                          <a:solidFill>
                            <a:schemeClr val="tx1"/>
                          </a:solidFill>
                          <a:effectLst/>
                          <a:latin typeface="+mn-lt"/>
                          <a:ea typeface="+mn-ea"/>
                          <a:cs typeface="+mn-cs"/>
                        </a:rPr>
                        <a:t>20/08/2018</a:t>
                      </a:r>
                      <a:endParaRPr lang="en-US" sz="1800" b="0" kern="1200" dirty="0">
                        <a:solidFill>
                          <a:schemeClr val="tx1"/>
                        </a:solidFill>
                        <a:effectLst/>
                        <a:latin typeface="+mn-lt"/>
                        <a:ea typeface="+mn-ea"/>
                        <a:cs typeface="+mn-cs"/>
                      </a:endParaRPr>
                    </a:p>
                  </a:txBody>
                  <a:tcPr marL="68580" marR="68580" marT="0" marB="0"/>
                </a:tc>
              </a:tr>
            </a:tbl>
          </a:graphicData>
        </a:graphic>
      </p:graphicFrame>
      <p:pic>
        <p:nvPicPr>
          <p:cNvPr id="15" name="Picture 5" descr="H:\Agri Logo White.png"/>
          <p:cNvPicPr>
            <a:picLocks noChangeAspect="1" noChangeArrowheads="1"/>
          </p:cNvPicPr>
          <p:nvPr/>
        </p:nvPicPr>
        <p:blipFill>
          <a:blip r:embed="rId3" cstate="print"/>
          <a:srcRect/>
          <a:stretch>
            <a:fillRect/>
          </a:stretch>
        </p:blipFill>
        <p:spPr bwMode="auto">
          <a:xfrm>
            <a:off x="228600" y="0"/>
            <a:ext cx="1447800" cy="533400"/>
          </a:xfrm>
          <a:prstGeom prst="rect">
            <a:avLst/>
          </a:prstGeom>
          <a:noFill/>
        </p:spPr>
      </p:pic>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1"/>
          <p:cNvSpPr txBox="1">
            <a:spLocks/>
          </p:cNvSpPr>
          <p:nvPr/>
        </p:nvSpPr>
        <p:spPr>
          <a:xfrm>
            <a:off x="0" y="371475"/>
            <a:ext cx="6858000" cy="304800"/>
          </a:xfrm>
          <a:prstGeom prst="rect">
            <a:avLst/>
          </a:prstGeom>
          <a:solidFill>
            <a:srgbClr val="C47B1A"/>
          </a:solidFill>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en-US" sz="1400" b="1" i="0" u="none" strike="noStrike" kern="1200" cap="none" spc="0" normalizeH="0" baseline="0" noProof="0" dirty="0">
              <a:ln>
                <a:noFill/>
              </a:ln>
              <a:effectLst/>
              <a:uLnTx/>
              <a:uFillTx/>
              <a:latin typeface="Bookman Old Style" pitchFamily="18" charset="0"/>
              <a:ea typeface="+mj-ea"/>
              <a:cs typeface="+mj-cs"/>
            </a:endParaRPr>
          </a:p>
        </p:txBody>
      </p:sp>
      <p:sp>
        <p:nvSpPr>
          <p:cNvPr id="2" name="Title 1"/>
          <p:cNvSpPr>
            <a:spLocks noGrp="1"/>
          </p:cNvSpPr>
          <p:nvPr>
            <p:ph type="ctrTitle"/>
          </p:nvPr>
        </p:nvSpPr>
        <p:spPr>
          <a:xfrm>
            <a:off x="0" y="0"/>
            <a:ext cx="6858000" cy="533400"/>
          </a:xfrm>
          <a:solidFill>
            <a:schemeClr val="accent2">
              <a:lumMod val="50000"/>
            </a:schemeClr>
          </a:solidFill>
        </p:spPr>
        <p:txBody>
          <a:bodyPr>
            <a:normAutofit/>
          </a:bodyPr>
          <a:lstStyle/>
          <a:p>
            <a:r>
              <a:rPr lang="en-US" sz="1200" b="1" dirty="0" smtClean="0">
                <a:solidFill>
                  <a:schemeClr val="bg1"/>
                </a:solidFill>
                <a:latin typeface="Trebuchet MS" pitchFamily="34" charset="0"/>
              </a:rPr>
              <a:t> ANNUAL REPORT:  STUDENTS EXPOSURE VISIT </a:t>
            </a:r>
            <a:br>
              <a:rPr lang="en-US" sz="1200" b="1" dirty="0" smtClean="0">
                <a:solidFill>
                  <a:schemeClr val="bg1"/>
                </a:solidFill>
                <a:latin typeface="Trebuchet MS" pitchFamily="34" charset="0"/>
              </a:rPr>
            </a:br>
            <a:r>
              <a:rPr lang="en-US" sz="1200" b="1" dirty="0" smtClean="0">
                <a:solidFill>
                  <a:schemeClr val="bg1"/>
                </a:solidFill>
                <a:latin typeface="Trebuchet MS" pitchFamily="34" charset="0"/>
              </a:rPr>
              <a:t>                  2018-19</a:t>
            </a:r>
            <a:endParaRPr lang="en-US" sz="1200" b="1" dirty="0">
              <a:solidFill>
                <a:schemeClr val="bg1"/>
              </a:solidFill>
              <a:latin typeface="Trebuchet MS" pitchFamily="34" charset="0"/>
            </a:endParaRPr>
          </a:p>
        </p:txBody>
      </p:sp>
      <p:sp>
        <p:nvSpPr>
          <p:cNvPr id="12" name="Title 1"/>
          <p:cNvSpPr txBox="1">
            <a:spLocks/>
          </p:cNvSpPr>
          <p:nvPr/>
        </p:nvSpPr>
        <p:spPr>
          <a:xfrm>
            <a:off x="0" y="8839200"/>
            <a:ext cx="6858000" cy="304800"/>
          </a:xfrm>
          <a:prstGeom prst="rect">
            <a:avLst/>
          </a:prstGeom>
          <a:solidFill>
            <a:srgbClr val="C47B1A"/>
          </a:solidFill>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en-US" sz="1400" b="1" i="0" u="none" strike="noStrike" kern="1200" cap="none" spc="0" normalizeH="0" baseline="0" noProof="0" dirty="0">
              <a:ln>
                <a:noFill/>
              </a:ln>
              <a:effectLst/>
              <a:uLnTx/>
              <a:uFillTx/>
              <a:latin typeface="Bookman Old Style" pitchFamily="18" charset="0"/>
              <a:ea typeface="+mj-ea"/>
              <a:cs typeface="+mj-cs"/>
            </a:endParaRPr>
          </a:p>
        </p:txBody>
      </p:sp>
      <p:sp>
        <p:nvSpPr>
          <p:cNvPr id="13" name="Title 1"/>
          <p:cNvSpPr txBox="1">
            <a:spLocks/>
          </p:cNvSpPr>
          <p:nvPr/>
        </p:nvSpPr>
        <p:spPr>
          <a:xfrm>
            <a:off x="0" y="8763000"/>
            <a:ext cx="6858000" cy="228600"/>
          </a:xfrm>
          <a:prstGeom prst="rect">
            <a:avLst/>
          </a:prstGeom>
          <a:solidFill>
            <a:schemeClr val="accent2">
              <a:lumMod val="50000"/>
            </a:schemeClr>
          </a:solidFill>
        </p:spPr>
        <p:txBody>
          <a:bodyPr vert="horz" lIns="91440" tIns="45720" rIns="91440" bIns="45720" rtlCol="0" anchor="ctr">
            <a:normAutofit fontScale="92500" lnSpcReduction="20000"/>
          </a:bodyP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en-US" sz="1200" b="1" i="0" u="none" strike="noStrike" kern="1200" cap="none" spc="0" normalizeH="0" baseline="0" noProof="0" dirty="0">
              <a:ln>
                <a:noFill/>
              </a:ln>
              <a:solidFill>
                <a:schemeClr val="bg1"/>
              </a:solidFill>
              <a:effectLst/>
              <a:uLnTx/>
              <a:uFillTx/>
              <a:latin typeface="Trebuchet MS" pitchFamily="34" charset="0"/>
              <a:ea typeface="+mj-ea"/>
              <a:cs typeface="+mj-cs"/>
            </a:endParaRPr>
          </a:p>
        </p:txBody>
      </p:sp>
      <p:sp>
        <p:nvSpPr>
          <p:cNvPr id="6148" name="Rectangle 4"/>
          <p:cNvSpPr>
            <a:spLocks noChangeArrowheads="1"/>
          </p:cNvSpPr>
          <p:nvPr/>
        </p:nvSpPr>
        <p:spPr bwMode="auto">
          <a:xfrm>
            <a:off x="3" y="3209925"/>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tab pos="3390900" algn="l"/>
              </a:tabLst>
            </a:pPr>
            <a:endParaRPr kumimoji="0" 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6149" name="Rectangle 5"/>
          <p:cNvSpPr>
            <a:spLocks noChangeArrowheads="1"/>
          </p:cNvSpPr>
          <p:nvPr/>
        </p:nvSpPr>
        <p:spPr bwMode="auto">
          <a:xfrm>
            <a:off x="3" y="6105525"/>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tab pos="3390900" algn="l"/>
              </a:tabLst>
            </a:pPr>
            <a:endParaRPr kumimoji="0" 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20" name="Slide Number Placeholder 19"/>
          <p:cNvSpPr>
            <a:spLocks noGrp="1"/>
          </p:cNvSpPr>
          <p:nvPr>
            <p:ph type="sldNum" sz="quarter" idx="12"/>
          </p:nvPr>
        </p:nvSpPr>
        <p:spPr>
          <a:xfrm>
            <a:off x="5029200" y="8382004"/>
            <a:ext cx="1600200" cy="486833"/>
          </a:xfrm>
        </p:spPr>
        <p:txBody>
          <a:bodyPr/>
          <a:lstStyle/>
          <a:p>
            <a:fld id="{B6F15528-21DE-4FAA-801E-634DDDAF4B2B}" type="slidenum">
              <a:rPr lang="en-US" smtClean="0"/>
              <a:pPr/>
              <a:t>10</a:t>
            </a:fld>
            <a:endParaRPr lang="en-US"/>
          </a:p>
        </p:txBody>
      </p:sp>
      <p:sp>
        <p:nvSpPr>
          <p:cNvPr id="79876" name="Rectangle 4"/>
          <p:cNvSpPr>
            <a:spLocks noChangeArrowheads="1"/>
          </p:cNvSpPr>
          <p:nvPr/>
        </p:nvSpPr>
        <p:spPr bwMode="auto">
          <a:xfrm>
            <a:off x="0" y="0"/>
            <a:ext cx="6858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pic>
        <p:nvPicPr>
          <p:cNvPr id="15" name="Picture 5" descr="H:\Agri Logo White.png"/>
          <p:cNvPicPr>
            <a:picLocks noChangeAspect="1" noChangeArrowheads="1"/>
          </p:cNvPicPr>
          <p:nvPr/>
        </p:nvPicPr>
        <p:blipFill>
          <a:blip r:embed="rId3" cstate="print"/>
          <a:srcRect/>
          <a:stretch>
            <a:fillRect/>
          </a:stretch>
        </p:blipFill>
        <p:spPr bwMode="auto">
          <a:xfrm>
            <a:off x="228600" y="0"/>
            <a:ext cx="1447800" cy="533400"/>
          </a:xfrm>
          <a:prstGeom prst="rect">
            <a:avLst/>
          </a:prstGeom>
          <a:noFill/>
        </p:spPr>
      </p:pic>
      <p:graphicFrame>
        <p:nvGraphicFramePr>
          <p:cNvPr id="18" name="Table 17"/>
          <p:cNvGraphicFramePr>
            <a:graphicFrameLocks noGrp="1"/>
          </p:cNvGraphicFramePr>
          <p:nvPr/>
        </p:nvGraphicFramePr>
        <p:xfrm>
          <a:off x="152400" y="838200"/>
          <a:ext cx="6477000" cy="7772400"/>
        </p:xfrm>
        <a:graphic>
          <a:graphicData uri="http://schemas.openxmlformats.org/drawingml/2006/table">
            <a:tbl>
              <a:tblPr firstRow="1" bandRow="1">
                <a:tableStyleId>{5940675A-B579-460E-94D1-54222C63F5DA}</a:tableStyleId>
              </a:tblPr>
              <a:tblGrid>
                <a:gridCol w="6477000"/>
              </a:tblGrid>
              <a:tr h="3810000">
                <a:tc>
                  <a:txBody>
                    <a:bodyPr/>
                    <a:lstStyle/>
                    <a:p>
                      <a:pPr marL="682625" indent="-682625"/>
                      <a:endParaRPr lang="en-US" sz="1400" b="1" kern="1200" dirty="0" smtClean="0">
                        <a:solidFill>
                          <a:schemeClr val="tx1"/>
                        </a:solidFill>
                        <a:latin typeface="+mn-lt"/>
                        <a:ea typeface="+mn-ea"/>
                        <a:cs typeface="+mn-cs"/>
                      </a:endParaRPr>
                    </a:p>
                    <a:p>
                      <a:pPr marL="682625" indent="-682625"/>
                      <a:endParaRPr lang="en-US" sz="1400" b="1" kern="1200" dirty="0" smtClean="0">
                        <a:solidFill>
                          <a:schemeClr val="tx1"/>
                        </a:solidFill>
                        <a:latin typeface="+mn-lt"/>
                        <a:ea typeface="+mn-ea"/>
                        <a:cs typeface="+mn-cs"/>
                      </a:endParaRPr>
                    </a:p>
                    <a:p>
                      <a:pPr marL="682625" indent="-682625"/>
                      <a:endParaRPr lang="en-US" sz="1400" b="1" kern="1200" dirty="0" smtClean="0">
                        <a:solidFill>
                          <a:schemeClr val="tx1"/>
                        </a:solidFill>
                        <a:latin typeface="+mn-lt"/>
                        <a:ea typeface="+mn-ea"/>
                        <a:cs typeface="+mn-cs"/>
                      </a:endParaRPr>
                    </a:p>
                    <a:p>
                      <a:pPr marL="682625" indent="-682625"/>
                      <a:endParaRPr lang="en-US" sz="1400" b="1" kern="1200" dirty="0" smtClean="0">
                        <a:solidFill>
                          <a:schemeClr val="tx1"/>
                        </a:solidFill>
                        <a:latin typeface="+mn-lt"/>
                        <a:ea typeface="+mn-ea"/>
                        <a:cs typeface="+mn-cs"/>
                      </a:endParaRPr>
                    </a:p>
                    <a:p>
                      <a:pPr marL="682625" indent="-682625"/>
                      <a:endParaRPr lang="en-US" sz="1400" b="1" kern="1200" dirty="0" smtClean="0">
                        <a:solidFill>
                          <a:schemeClr val="tx1"/>
                        </a:solidFill>
                        <a:latin typeface="+mn-lt"/>
                        <a:ea typeface="+mn-ea"/>
                        <a:cs typeface="+mn-cs"/>
                      </a:endParaRPr>
                    </a:p>
                    <a:p>
                      <a:pPr marL="682625" indent="-682625"/>
                      <a:endParaRPr lang="en-US" sz="1400" b="1" kern="1200" dirty="0" smtClean="0">
                        <a:solidFill>
                          <a:schemeClr val="tx1"/>
                        </a:solidFill>
                        <a:latin typeface="+mn-lt"/>
                        <a:ea typeface="+mn-ea"/>
                        <a:cs typeface="+mn-cs"/>
                      </a:endParaRPr>
                    </a:p>
                    <a:p>
                      <a:pPr marL="682625" indent="-682625"/>
                      <a:endParaRPr lang="en-US" sz="1400" b="1" kern="1200" dirty="0" smtClean="0">
                        <a:solidFill>
                          <a:schemeClr val="tx1"/>
                        </a:solidFill>
                        <a:latin typeface="+mn-lt"/>
                        <a:ea typeface="+mn-ea"/>
                        <a:cs typeface="+mn-cs"/>
                      </a:endParaRPr>
                    </a:p>
                    <a:p>
                      <a:pPr marL="682625" indent="-682625"/>
                      <a:endParaRPr lang="en-US" sz="1400" b="1" kern="1200" dirty="0" smtClean="0">
                        <a:solidFill>
                          <a:schemeClr val="tx1"/>
                        </a:solidFill>
                        <a:latin typeface="+mn-lt"/>
                        <a:ea typeface="+mn-ea"/>
                        <a:cs typeface="+mn-cs"/>
                      </a:endParaRPr>
                    </a:p>
                    <a:p>
                      <a:pPr marL="682625" indent="-682625"/>
                      <a:endParaRPr lang="en-US" sz="1400" b="1" kern="1200" dirty="0" smtClean="0">
                        <a:solidFill>
                          <a:schemeClr val="tx1"/>
                        </a:solidFill>
                        <a:latin typeface="+mn-lt"/>
                        <a:ea typeface="+mn-ea"/>
                        <a:cs typeface="+mn-cs"/>
                      </a:endParaRPr>
                    </a:p>
                    <a:p>
                      <a:pPr marL="682625" indent="-682625"/>
                      <a:endParaRPr lang="en-US" sz="1400" b="1" kern="1200" dirty="0" smtClean="0">
                        <a:solidFill>
                          <a:schemeClr val="tx1"/>
                        </a:solidFill>
                        <a:latin typeface="+mn-lt"/>
                        <a:ea typeface="+mn-ea"/>
                        <a:cs typeface="+mn-cs"/>
                      </a:endParaRPr>
                    </a:p>
                    <a:p>
                      <a:pPr marL="682625" indent="-682625"/>
                      <a:endParaRPr lang="en-US" sz="1400" b="1" kern="1200" dirty="0" smtClean="0">
                        <a:solidFill>
                          <a:schemeClr val="tx1"/>
                        </a:solidFill>
                        <a:latin typeface="+mn-lt"/>
                        <a:ea typeface="+mn-ea"/>
                        <a:cs typeface="+mn-cs"/>
                      </a:endParaRPr>
                    </a:p>
                    <a:p>
                      <a:pPr marL="682625" indent="-682625"/>
                      <a:endParaRPr lang="en-US" sz="1400" b="1" kern="1200" dirty="0" smtClean="0">
                        <a:solidFill>
                          <a:schemeClr val="tx1"/>
                        </a:solidFill>
                        <a:latin typeface="+mn-lt"/>
                        <a:ea typeface="+mn-ea"/>
                        <a:cs typeface="+mn-cs"/>
                      </a:endParaRPr>
                    </a:p>
                    <a:p>
                      <a:pPr marL="682625" indent="-682625"/>
                      <a:endParaRPr lang="en-US" sz="1400" b="1" kern="1200" dirty="0" smtClean="0">
                        <a:solidFill>
                          <a:schemeClr val="tx1"/>
                        </a:solidFill>
                        <a:latin typeface="+mn-lt"/>
                        <a:ea typeface="+mn-ea"/>
                        <a:cs typeface="+mn-cs"/>
                      </a:endParaRPr>
                    </a:p>
                    <a:p>
                      <a:pPr marL="682625" indent="-682625"/>
                      <a:endParaRPr lang="en-US" sz="1400" b="1" kern="1200" dirty="0" smtClean="0">
                        <a:solidFill>
                          <a:schemeClr val="tx1"/>
                        </a:solidFill>
                        <a:latin typeface="+mn-lt"/>
                        <a:ea typeface="+mn-ea"/>
                        <a:cs typeface="+mn-cs"/>
                      </a:endParaRPr>
                    </a:p>
                    <a:p>
                      <a:pPr marL="682625" indent="-682625"/>
                      <a:endParaRPr lang="en-US" sz="1400" b="1" kern="1200" dirty="0" smtClean="0">
                        <a:solidFill>
                          <a:schemeClr val="tx1"/>
                        </a:solidFill>
                        <a:latin typeface="+mn-lt"/>
                        <a:ea typeface="+mn-ea"/>
                        <a:cs typeface="+mn-cs"/>
                      </a:endParaRPr>
                    </a:p>
                    <a:p>
                      <a:pPr marL="682625" indent="-682625"/>
                      <a:endParaRPr lang="en-US" sz="1800" b="1" kern="1200" dirty="0" smtClean="0">
                        <a:solidFill>
                          <a:schemeClr val="tx1"/>
                        </a:solidFill>
                        <a:latin typeface="+mn-lt"/>
                        <a:ea typeface="+mn-ea"/>
                        <a:cs typeface="+mn-cs"/>
                      </a:endParaRPr>
                    </a:p>
                    <a:p>
                      <a:pPr marL="682625" marR="0" indent="-682625" algn="ctr" defTabSz="914400" rtl="0" eaLnBrk="1" fontAlgn="auto" latinLnBrk="0" hangingPunct="1">
                        <a:lnSpc>
                          <a:spcPct val="100000"/>
                        </a:lnSpc>
                        <a:spcBef>
                          <a:spcPts val="0"/>
                        </a:spcBef>
                        <a:spcAft>
                          <a:spcPts val="0"/>
                        </a:spcAft>
                        <a:buClrTx/>
                        <a:buSzTx/>
                        <a:buFontTx/>
                        <a:buNone/>
                        <a:tabLst/>
                        <a:defRPr/>
                      </a:pPr>
                      <a:r>
                        <a:rPr lang="en-US" sz="1800" b="1" kern="1200" dirty="0" smtClean="0">
                          <a:solidFill>
                            <a:schemeClr val="tx1"/>
                          </a:solidFill>
                          <a:latin typeface="+mn-lt"/>
                          <a:ea typeface="+mn-ea"/>
                          <a:cs typeface="+mn-cs"/>
                        </a:rPr>
                        <a:t>      Photo 1: Open pan </a:t>
                      </a:r>
                      <a:r>
                        <a:rPr lang="en-US" sz="1800" b="1" kern="1200" dirty="0" err="1" smtClean="0">
                          <a:solidFill>
                            <a:schemeClr val="tx1"/>
                          </a:solidFill>
                          <a:latin typeface="+mn-lt"/>
                          <a:ea typeface="+mn-ea"/>
                          <a:cs typeface="+mn-cs"/>
                        </a:rPr>
                        <a:t>evaporimeter</a:t>
                      </a:r>
                      <a:endParaRPr lang="en-US" sz="1800" dirty="0"/>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r>
              <a:tr h="3810000">
                <a:tc>
                  <a:txBody>
                    <a:bodyPr/>
                    <a:lstStyle/>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sz="1800" b="1" kern="1200" dirty="0" smtClean="0">
                        <a:solidFill>
                          <a:schemeClr val="tx1"/>
                        </a:solidFill>
                        <a:latin typeface="+mn-lt"/>
                        <a:ea typeface="+mn-ea"/>
                        <a:cs typeface="+mn-cs"/>
                      </a:endParaRPr>
                    </a:p>
                    <a:p>
                      <a:endParaRPr lang="en-US" sz="1800" b="1" kern="1200" dirty="0" smtClean="0">
                        <a:solidFill>
                          <a:schemeClr val="tx1"/>
                        </a:solidFill>
                        <a:latin typeface="+mn-lt"/>
                        <a:ea typeface="+mn-ea"/>
                        <a:cs typeface="+mn-cs"/>
                      </a:endParaRPr>
                    </a:p>
                    <a:p>
                      <a:pPr algn="ctr"/>
                      <a:r>
                        <a:rPr lang="en-US" sz="1800" b="1" kern="1200" dirty="0" smtClean="0">
                          <a:solidFill>
                            <a:schemeClr val="tx1"/>
                          </a:solidFill>
                          <a:latin typeface="+mn-lt"/>
                          <a:ea typeface="+mn-ea"/>
                          <a:cs typeface="+mn-cs"/>
                        </a:rPr>
                        <a:t>Photo 2:  General view of Watershed of Majale village</a:t>
                      </a:r>
                      <a:endParaRPr lang="en-US" dirty="0"/>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r>
            </a:tbl>
          </a:graphicData>
        </a:graphic>
      </p:graphicFrame>
      <p:pic>
        <p:nvPicPr>
          <p:cNvPr id="14" name="Picture 13" descr="C:\Users\Prashant Hegade\Desktop\tour report foramt 2018\IMG_20180820_112559541.jpg"/>
          <p:cNvPicPr/>
          <p:nvPr/>
        </p:nvPicPr>
        <p:blipFill>
          <a:blip r:embed="rId4" cstate="print">
            <a:extLst>
              <a:ext uri="{28A0092B-C50C-407E-A947-70E740481C1C}">
                <a14:useLocalDpi xmlns:lc="http://schemas.openxmlformats.org/drawingml/2006/lockedCanvas" xmlns:pic="http://schemas.openxmlformats.org/drawingml/2006/picture" xmlns:a14="http://schemas.microsoft.com/office/drawing/2010/main" xmlns:wps="http://schemas.microsoft.com/office/word/2010/wordprocessingShape" xmlns:wne="http://schemas.microsoft.com/office/word/2006/wordml" xmlns:wpi="http://schemas.microsoft.com/office/word/2010/wordprocessingInk" xmlns:wpg="http://schemas.microsoft.com/office/word/2010/wordprocessingGroup" xmlns:w15="http://schemas.microsoft.com/office/word/2012/wordml" xmlns:w14="http://schemas.microsoft.com/office/word/2010/wordml" xmlns:w="http://schemas.openxmlformats.org/wordprocessingml/2006/main" xmlns:w10="urn:schemas-microsoft-com:office:word" xmlns:wp="http://schemas.openxmlformats.org/drawingml/2006/wordprocessingDrawing" xmlns:wp14="http://schemas.microsoft.com/office/word/2010/wordprocessingDrawing" xmlns:v="urn:schemas-microsoft-com:vml" xmlns:m="http://schemas.openxmlformats.org/officeDocument/2006/math" xmlns:o="urn:schemas-microsoft-com:office:office" xmlns:mc="http://schemas.openxmlformats.org/markup-compatibility/2006" xmlns:wpc="http://schemas.microsoft.com/office/word/2010/wordprocessingCanvas" xmlns="" val="0"/>
              </a:ext>
            </a:extLst>
          </a:blip>
          <a:srcRect/>
          <a:stretch>
            <a:fillRect/>
          </a:stretch>
        </p:blipFill>
        <p:spPr bwMode="auto">
          <a:xfrm>
            <a:off x="457200" y="762000"/>
            <a:ext cx="5943600" cy="3505200"/>
          </a:xfrm>
          <a:prstGeom prst="rect">
            <a:avLst/>
          </a:prstGeom>
          <a:noFill/>
          <a:ln>
            <a:noFill/>
          </a:ln>
        </p:spPr>
      </p:pic>
      <p:pic>
        <p:nvPicPr>
          <p:cNvPr id="16" name="Picture 15" descr="C:\Users\Prashant Hegade\Desktop\tour report foramt 2018\IMG_20180820_113340144.jpg"/>
          <p:cNvPicPr/>
          <p:nvPr/>
        </p:nvPicPr>
        <p:blipFill>
          <a:blip r:embed="rId5" cstate="print">
            <a:extLst>
              <a:ext uri="{28A0092B-C50C-407E-A947-70E740481C1C}">
                <a14:useLocalDpi xmlns:lc="http://schemas.openxmlformats.org/drawingml/2006/lockedCanvas" xmlns:pic="http://schemas.openxmlformats.org/drawingml/2006/picture" xmlns:a14="http://schemas.microsoft.com/office/drawing/2010/main" xmlns:wps="http://schemas.microsoft.com/office/word/2010/wordprocessingShape" xmlns:wne="http://schemas.microsoft.com/office/word/2006/wordml" xmlns:wpi="http://schemas.microsoft.com/office/word/2010/wordprocessingInk" xmlns:wpg="http://schemas.microsoft.com/office/word/2010/wordprocessingGroup" xmlns:w15="http://schemas.microsoft.com/office/word/2012/wordml" xmlns:w14="http://schemas.microsoft.com/office/word/2010/wordml" xmlns:w="http://schemas.openxmlformats.org/wordprocessingml/2006/main" xmlns:w10="urn:schemas-microsoft-com:office:word" xmlns:wp="http://schemas.openxmlformats.org/drawingml/2006/wordprocessingDrawing" xmlns:wp14="http://schemas.microsoft.com/office/word/2010/wordprocessingDrawing" xmlns:v="urn:schemas-microsoft-com:vml" xmlns:m="http://schemas.openxmlformats.org/officeDocument/2006/math" xmlns:o="urn:schemas-microsoft-com:office:office" xmlns:mc="http://schemas.openxmlformats.org/markup-compatibility/2006" xmlns:wpc="http://schemas.microsoft.com/office/word/2010/wordprocessingCanvas" xmlns="" val="0"/>
              </a:ext>
            </a:extLst>
          </a:blip>
          <a:srcRect/>
          <a:stretch>
            <a:fillRect/>
          </a:stretch>
        </p:blipFill>
        <p:spPr bwMode="auto">
          <a:xfrm>
            <a:off x="457200" y="4724400"/>
            <a:ext cx="5943600" cy="3581400"/>
          </a:xfrm>
          <a:prstGeom prst="rect">
            <a:avLst/>
          </a:prstGeom>
          <a:noFill/>
          <a:ln>
            <a:noFill/>
          </a:ln>
        </p:spPr>
      </p:pic>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1"/>
          <p:cNvSpPr txBox="1">
            <a:spLocks/>
          </p:cNvSpPr>
          <p:nvPr/>
        </p:nvSpPr>
        <p:spPr>
          <a:xfrm>
            <a:off x="0" y="371475"/>
            <a:ext cx="6858000" cy="304800"/>
          </a:xfrm>
          <a:prstGeom prst="rect">
            <a:avLst/>
          </a:prstGeom>
          <a:solidFill>
            <a:srgbClr val="C47B1A"/>
          </a:solidFill>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en-US" sz="1400" b="1" i="0" u="none" strike="noStrike" kern="1200" cap="none" spc="0" normalizeH="0" baseline="0" noProof="0" dirty="0">
              <a:ln>
                <a:noFill/>
              </a:ln>
              <a:effectLst/>
              <a:uLnTx/>
              <a:uFillTx/>
              <a:latin typeface="Bookman Old Style" pitchFamily="18" charset="0"/>
              <a:ea typeface="+mj-ea"/>
              <a:cs typeface="+mj-cs"/>
            </a:endParaRPr>
          </a:p>
        </p:txBody>
      </p:sp>
      <p:sp>
        <p:nvSpPr>
          <p:cNvPr id="2" name="Title 1"/>
          <p:cNvSpPr>
            <a:spLocks noGrp="1"/>
          </p:cNvSpPr>
          <p:nvPr>
            <p:ph type="ctrTitle"/>
          </p:nvPr>
        </p:nvSpPr>
        <p:spPr>
          <a:xfrm>
            <a:off x="0" y="0"/>
            <a:ext cx="6858000" cy="533400"/>
          </a:xfrm>
          <a:solidFill>
            <a:schemeClr val="accent2">
              <a:lumMod val="50000"/>
            </a:schemeClr>
          </a:solidFill>
        </p:spPr>
        <p:txBody>
          <a:bodyPr>
            <a:normAutofit/>
          </a:bodyPr>
          <a:lstStyle/>
          <a:p>
            <a:r>
              <a:rPr lang="en-US" sz="1200" b="1" dirty="0" smtClean="0">
                <a:solidFill>
                  <a:schemeClr val="bg1"/>
                </a:solidFill>
                <a:latin typeface="Trebuchet MS" pitchFamily="34" charset="0"/>
              </a:rPr>
              <a:t> ANNUAL REPORT:  STUDENTS EXPOSURE VISIT </a:t>
            </a:r>
            <a:br>
              <a:rPr lang="en-US" sz="1200" b="1" dirty="0" smtClean="0">
                <a:solidFill>
                  <a:schemeClr val="bg1"/>
                </a:solidFill>
                <a:latin typeface="Trebuchet MS" pitchFamily="34" charset="0"/>
              </a:rPr>
            </a:br>
            <a:r>
              <a:rPr lang="en-US" sz="1200" b="1" dirty="0" smtClean="0">
                <a:solidFill>
                  <a:schemeClr val="bg1"/>
                </a:solidFill>
                <a:latin typeface="Trebuchet MS" pitchFamily="34" charset="0"/>
              </a:rPr>
              <a:t>                  2018-19</a:t>
            </a:r>
            <a:endParaRPr lang="en-US" sz="1200" b="1" dirty="0">
              <a:solidFill>
                <a:schemeClr val="bg1"/>
              </a:solidFill>
              <a:latin typeface="Trebuchet MS" pitchFamily="34" charset="0"/>
            </a:endParaRPr>
          </a:p>
        </p:txBody>
      </p:sp>
      <p:sp>
        <p:nvSpPr>
          <p:cNvPr id="12" name="Title 1"/>
          <p:cNvSpPr txBox="1">
            <a:spLocks/>
          </p:cNvSpPr>
          <p:nvPr/>
        </p:nvSpPr>
        <p:spPr>
          <a:xfrm>
            <a:off x="0" y="8839200"/>
            <a:ext cx="6858000" cy="304800"/>
          </a:xfrm>
          <a:prstGeom prst="rect">
            <a:avLst/>
          </a:prstGeom>
          <a:solidFill>
            <a:srgbClr val="C47B1A"/>
          </a:solidFill>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en-US" sz="1400" b="1" i="0" u="none" strike="noStrike" kern="1200" cap="none" spc="0" normalizeH="0" baseline="0" noProof="0" dirty="0">
              <a:ln>
                <a:noFill/>
              </a:ln>
              <a:effectLst/>
              <a:uLnTx/>
              <a:uFillTx/>
              <a:latin typeface="Bookman Old Style" pitchFamily="18" charset="0"/>
              <a:ea typeface="+mj-ea"/>
              <a:cs typeface="+mj-cs"/>
            </a:endParaRPr>
          </a:p>
        </p:txBody>
      </p:sp>
      <p:sp>
        <p:nvSpPr>
          <p:cNvPr id="13" name="Title 1"/>
          <p:cNvSpPr txBox="1">
            <a:spLocks/>
          </p:cNvSpPr>
          <p:nvPr/>
        </p:nvSpPr>
        <p:spPr>
          <a:xfrm>
            <a:off x="0" y="8763000"/>
            <a:ext cx="6858000" cy="228600"/>
          </a:xfrm>
          <a:prstGeom prst="rect">
            <a:avLst/>
          </a:prstGeom>
          <a:solidFill>
            <a:schemeClr val="accent2">
              <a:lumMod val="50000"/>
            </a:schemeClr>
          </a:solidFill>
        </p:spPr>
        <p:txBody>
          <a:bodyPr vert="horz" lIns="91440" tIns="45720" rIns="91440" bIns="45720" rtlCol="0" anchor="ctr">
            <a:normAutofit fontScale="92500" lnSpcReduction="20000"/>
          </a:bodyP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en-US" sz="1200" b="1" i="0" u="none" strike="noStrike" kern="1200" cap="none" spc="0" normalizeH="0" baseline="0" noProof="0" dirty="0">
              <a:ln>
                <a:noFill/>
              </a:ln>
              <a:solidFill>
                <a:schemeClr val="bg1"/>
              </a:solidFill>
              <a:effectLst/>
              <a:uLnTx/>
              <a:uFillTx/>
              <a:latin typeface="Trebuchet MS" pitchFamily="34" charset="0"/>
              <a:ea typeface="+mj-ea"/>
              <a:cs typeface="+mj-cs"/>
            </a:endParaRPr>
          </a:p>
        </p:txBody>
      </p:sp>
      <p:sp>
        <p:nvSpPr>
          <p:cNvPr id="6148" name="Rectangle 4"/>
          <p:cNvSpPr>
            <a:spLocks noChangeArrowheads="1"/>
          </p:cNvSpPr>
          <p:nvPr/>
        </p:nvSpPr>
        <p:spPr bwMode="auto">
          <a:xfrm>
            <a:off x="3" y="3209925"/>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tab pos="3390900" algn="l"/>
              </a:tabLst>
            </a:pPr>
            <a:endParaRPr kumimoji="0" 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6149" name="Rectangle 5"/>
          <p:cNvSpPr>
            <a:spLocks noChangeArrowheads="1"/>
          </p:cNvSpPr>
          <p:nvPr/>
        </p:nvSpPr>
        <p:spPr bwMode="auto">
          <a:xfrm>
            <a:off x="3" y="6105525"/>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tab pos="3390900" algn="l"/>
              </a:tabLst>
            </a:pPr>
            <a:endParaRPr kumimoji="0" 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20" name="Slide Number Placeholder 19"/>
          <p:cNvSpPr>
            <a:spLocks noGrp="1"/>
          </p:cNvSpPr>
          <p:nvPr>
            <p:ph type="sldNum" sz="quarter" idx="12"/>
          </p:nvPr>
        </p:nvSpPr>
        <p:spPr>
          <a:xfrm>
            <a:off x="5029200" y="8382004"/>
            <a:ext cx="1600200" cy="486833"/>
          </a:xfrm>
        </p:spPr>
        <p:txBody>
          <a:bodyPr/>
          <a:lstStyle/>
          <a:p>
            <a:fld id="{B6F15528-21DE-4FAA-801E-634DDDAF4B2B}" type="slidenum">
              <a:rPr lang="en-US" smtClean="0"/>
              <a:pPr/>
              <a:t>11</a:t>
            </a:fld>
            <a:endParaRPr lang="en-US"/>
          </a:p>
        </p:txBody>
      </p:sp>
      <p:sp>
        <p:nvSpPr>
          <p:cNvPr id="79876" name="Rectangle 4"/>
          <p:cNvSpPr>
            <a:spLocks noChangeArrowheads="1"/>
          </p:cNvSpPr>
          <p:nvPr/>
        </p:nvSpPr>
        <p:spPr bwMode="auto">
          <a:xfrm>
            <a:off x="0" y="0"/>
            <a:ext cx="6858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3" name="Rectangle 2"/>
          <p:cNvSpPr/>
          <p:nvPr/>
        </p:nvSpPr>
        <p:spPr>
          <a:xfrm>
            <a:off x="457200" y="849868"/>
            <a:ext cx="6172200" cy="369332"/>
          </a:xfrm>
          <a:prstGeom prst="rect">
            <a:avLst/>
          </a:prstGeom>
        </p:spPr>
        <p:txBody>
          <a:bodyPr wrap="square">
            <a:spAutoFit/>
          </a:bodyPr>
          <a:lstStyle/>
          <a:p>
            <a:pPr marL="231775" indent="-231775"/>
            <a:r>
              <a:rPr lang="en-US" b="1" dirty="0" smtClean="0"/>
              <a:t>3. Awareness campaign at farmers fields, Ambap village</a:t>
            </a:r>
          </a:p>
        </p:txBody>
      </p:sp>
      <p:graphicFrame>
        <p:nvGraphicFramePr>
          <p:cNvPr id="6" name="Table 5"/>
          <p:cNvGraphicFramePr>
            <a:graphicFrameLocks noGrp="1"/>
          </p:cNvGraphicFramePr>
          <p:nvPr>
            <p:extLst>
              <p:ext uri="{D42A27DB-BD31-4B8C-83A1-F6EECF244321}">
                <p14:modId xmlns="" xmlns:p14="http://schemas.microsoft.com/office/powerpoint/2010/main" val="1913346041"/>
              </p:ext>
            </p:extLst>
          </p:nvPr>
        </p:nvGraphicFramePr>
        <p:xfrm>
          <a:off x="494347" y="1447800"/>
          <a:ext cx="5869305" cy="6810763"/>
        </p:xfrm>
        <a:graphic>
          <a:graphicData uri="http://schemas.openxmlformats.org/drawingml/2006/table">
            <a:tbl>
              <a:tblPr firstRow="1" firstCol="1" bandRow="1">
                <a:tableStyleId>{5940675A-B579-460E-94D1-54222C63F5DA}</a:tableStyleId>
              </a:tblPr>
              <a:tblGrid>
                <a:gridCol w="2354580"/>
                <a:gridCol w="171450"/>
                <a:gridCol w="3343275"/>
              </a:tblGrid>
              <a:tr h="400963">
                <a:tc>
                  <a:txBody>
                    <a:bodyPr/>
                    <a:lstStyle/>
                    <a:p>
                      <a:pPr marL="0" marR="0">
                        <a:lnSpc>
                          <a:spcPct val="150000"/>
                        </a:lnSpc>
                        <a:spcBef>
                          <a:spcPts val="0"/>
                        </a:spcBef>
                        <a:spcAft>
                          <a:spcPts val="0"/>
                        </a:spcAft>
                        <a:tabLst>
                          <a:tab pos="741680" algn="l"/>
                        </a:tabLst>
                      </a:pPr>
                      <a:r>
                        <a:rPr lang="en-US" sz="1800" b="1" dirty="0">
                          <a:effectLst/>
                          <a:latin typeface="+mn-lt"/>
                        </a:rPr>
                        <a:t>Course No.</a:t>
                      </a:r>
                      <a:endParaRPr lang="en-US" sz="18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marL="0" marR="0" algn="ctr">
                        <a:lnSpc>
                          <a:spcPct val="150000"/>
                        </a:lnSpc>
                        <a:spcBef>
                          <a:spcPts val="0"/>
                        </a:spcBef>
                        <a:spcAft>
                          <a:spcPts val="0"/>
                        </a:spcAft>
                        <a:tabLst>
                          <a:tab pos="741680" algn="l"/>
                        </a:tabLst>
                      </a:pPr>
                      <a:r>
                        <a:rPr lang="en-US" sz="1600" b="1" dirty="0">
                          <a:effectLst/>
                          <a:latin typeface="+mn-lt"/>
                        </a:rPr>
                        <a:t>:</a:t>
                      </a:r>
                      <a:endParaRPr lang="en-US" sz="16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r>
                        <a:rPr lang="en-US" sz="1800" kern="1200" dirty="0" smtClean="0">
                          <a:solidFill>
                            <a:schemeClr val="tx1"/>
                          </a:solidFill>
                          <a:latin typeface="+mn-lt"/>
                          <a:ea typeface="+mn-ea"/>
                          <a:cs typeface="+mn-cs"/>
                        </a:rPr>
                        <a:t>PATH-232</a:t>
                      </a:r>
                      <a:endParaRPr lang="en-US" dirty="0">
                        <a:latin typeface="+mn-lt"/>
                      </a:endParaRPr>
                    </a:p>
                  </a:txBody>
                  <a:tcPr marL="68580" marR="68580" marT="0" marB="0"/>
                </a:tc>
              </a:tr>
              <a:tr h="400963">
                <a:tc>
                  <a:txBody>
                    <a:bodyPr/>
                    <a:lstStyle/>
                    <a:p>
                      <a:pPr marL="0" marR="0">
                        <a:lnSpc>
                          <a:spcPct val="150000"/>
                        </a:lnSpc>
                        <a:spcBef>
                          <a:spcPts val="0"/>
                        </a:spcBef>
                        <a:spcAft>
                          <a:spcPts val="0"/>
                        </a:spcAft>
                        <a:tabLst>
                          <a:tab pos="741680" algn="l"/>
                        </a:tabLst>
                      </a:pPr>
                      <a:r>
                        <a:rPr lang="en-US" sz="1800" b="1" dirty="0">
                          <a:effectLst/>
                          <a:latin typeface="+mn-lt"/>
                        </a:rPr>
                        <a:t>Course Teacher</a:t>
                      </a:r>
                      <a:endParaRPr lang="en-US" sz="18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marL="0" marR="0" algn="ctr">
                        <a:lnSpc>
                          <a:spcPct val="150000"/>
                        </a:lnSpc>
                        <a:spcBef>
                          <a:spcPts val="0"/>
                        </a:spcBef>
                        <a:spcAft>
                          <a:spcPts val="0"/>
                        </a:spcAft>
                        <a:tabLst>
                          <a:tab pos="741680" algn="l"/>
                        </a:tabLst>
                      </a:pPr>
                      <a:r>
                        <a:rPr lang="en-US" sz="1600" b="1" dirty="0">
                          <a:effectLst/>
                          <a:latin typeface="+mn-lt"/>
                        </a:rPr>
                        <a:t>:</a:t>
                      </a:r>
                      <a:endParaRPr lang="en-US" sz="16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r>
                        <a:rPr lang="en-US" sz="1800" kern="1200" dirty="0" smtClean="0">
                          <a:solidFill>
                            <a:schemeClr val="tx1"/>
                          </a:solidFill>
                          <a:latin typeface="+mn-lt"/>
                          <a:ea typeface="+mn-ea"/>
                          <a:cs typeface="+mn-cs"/>
                        </a:rPr>
                        <a:t>Prof. Y.S.DESAI</a:t>
                      </a:r>
                      <a:endParaRPr lang="en-US" dirty="0">
                        <a:latin typeface="+mn-lt"/>
                      </a:endParaRPr>
                    </a:p>
                  </a:txBody>
                  <a:tcPr marL="68580" marR="68580" marT="0" marB="0"/>
                </a:tc>
              </a:tr>
              <a:tr h="400963">
                <a:tc>
                  <a:txBody>
                    <a:bodyPr/>
                    <a:lstStyle/>
                    <a:p>
                      <a:pPr marL="0" marR="0">
                        <a:lnSpc>
                          <a:spcPct val="150000"/>
                        </a:lnSpc>
                        <a:spcBef>
                          <a:spcPts val="0"/>
                        </a:spcBef>
                        <a:spcAft>
                          <a:spcPts val="0"/>
                        </a:spcAft>
                        <a:tabLst>
                          <a:tab pos="741680" algn="l"/>
                          <a:tab pos="1209675" algn="l"/>
                        </a:tabLst>
                      </a:pPr>
                      <a:r>
                        <a:rPr lang="en-US" sz="1800" b="1" dirty="0">
                          <a:effectLst/>
                          <a:latin typeface="+mn-lt"/>
                        </a:rPr>
                        <a:t>Course Title	</a:t>
                      </a:r>
                      <a:endParaRPr lang="en-US" sz="18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marL="0" marR="0">
                        <a:lnSpc>
                          <a:spcPct val="150000"/>
                        </a:lnSpc>
                        <a:spcBef>
                          <a:spcPts val="0"/>
                        </a:spcBef>
                        <a:spcAft>
                          <a:spcPts val="0"/>
                        </a:spcAft>
                      </a:pPr>
                      <a:r>
                        <a:rPr lang="en-US" sz="1600" b="1" dirty="0">
                          <a:effectLst/>
                          <a:latin typeface="+mn-lt"/>
                        </a:rPr>
                        <a:t>: </a:t>
                      </a:r>
                      <a:endParaRPr lang="en-US" sz="16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r>
                        <a:rPr lang="en-US" sz="1800" kern="1200" dirty="0" smtClean="0">
                          <a:solidFill>
                            <a:schemeClr val="tx1"/>
                          </a:solidFill>
                          <a:latin typeface="+mn-lt"/>
                          <a:ea typeface="+mn-ea"/>
                          <a:cs typeface="+mn-cs"/>
                        </a:rPr>
                        <a:t>Principles of integrated disease management</a:t>
                      </a:r>
                      <a:endParaRPr lang="en-US" dirty="0">
                        <a:latin typeface="+mn-lt"/>
                      </a:endParaRPr>
                    </a:p>
                  </a:txBody>
                  <a:tcPr marL="68580" marR="68580" marT="0" marB="0"/>
                </a:tc>
              </a:tr>
              <a:tr h="867163">
                <a:tc>
                  <a:txBody>
                    <a:bodyPr/>
                    <a:lstStyle/>
                    <a:p>
                      <a:pPr marL="0" marR="0">
                        <a:lnSpc>
                          <a:spcPct val="150000"/>
                        </a:lnSpc>
                        <a:spcBef>
                          <a:spcPts val="0"/>
                        </a:spcBef>
                        <a:spcAft>
                          <a:spcPts val="0"/>
                        </a:spcAft>
                        <a:tabLst>
                          <a:tab pos="741680" algn="l"/>
                        </a:tabLst>
                      </a:pPr>
                      <a:r>
                        <a:rPr lang="en-US" sz="1800" b="1" dirty="0">
                          <a:effectLst/>
                          <a:latin typeface="+mn-lt"/>
                        </a:rPr>
                        <a:t>Purpose of visit</a:t>
                      </a:r>
                      <a:endParaRPr lang="en-US" sz="18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marL="0" marR="0">
                        <a:lnSpc>
                          <a:spcPct val="150000"/>
                        </a:lnSpc>
                        <a:spcBef>
                          <a:spcPts val="0"/>
                        </a:spcBef>
                        <a:spcAft>
                          <a:spcPts val="0"/>
                        </a:spcAft>
                      </a:pPr>
                      <a:r>
                        <a:rPr lang="en-US" sz="1600" b="1" dirty="0">
                          <a:effectLst/>
                          <a:latin typeface="+mn-lt"/>
                        </a:rPr>
                        <a:t>: </a:t>
                      </a:r>
                      <a:endParaRPr lang="en-US" sz="16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800" dirty="0" smtClean="0">
                          <a:latin typeface="+mn-lt"/>
                          <a:ea typeface="Calibri"/>
                        </a:rPr>
                        <a:t>To create awareness among the farmers about integrated disease management practices</a:t>
                      </a:r>
                      <a:endParaRPr lang="en-US" dirty="0">
                        <a:latin typeface="+mn-lt"/>
                      </a:endParaRPr>
                    </a:p>
                  </a:txBody>
                  <a:tcPr marL="68580" marR="68580" marT="0" marB="0"/>
                </a:tc>
              </a:tr>
              <a:tr h="400963">
                <a:tc>
                  <a:txBody>
                    <a:bodyPr/>
                    <a:lstStyle/>
                    <a:p>
                      <a:pPr marL="0" marR="0">
                        <a:lnSpc>
                          <a:spcPct val="150000"/>
                        </a:lnSpc>
                        <a:spcBef>
                          <a:spcPts val="0"/>
                        </a:spcBef>
                        <a:spcAft>
                          <a:spcPts val="0"/>
                        </a:spcAft>
                        <a:tabLst>
                          <a:tab pos="741680" algn="l"/>
                        </a:tabLst>
                      </a:pPr>
                      <a:r>
                        <a:rPr lang="en-US" sz="1800" b="1" dirty="0">
                          <a:effectLst/>
                          <a:latin typeface="+mn-lt"/>
                        </a:rPr>
                        <a:t>Place of visit</a:t>
                      </a:r>
                      <a:endParaRPr lang="en-US" sz="18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marL="0" marR="0">
                        <a:lnSpc>
                          <a:spcPct val="150000"/>
                        </a:lnSpc>
                        <a:spcBef>
                          <a:spcPts val="0"/>
                        </a:spcBef>
                        <a:spcAft>
                          <a:spcPts val="0"/>
                        </a:spcAft>
                      </a:pPr>
                      <a:r>
                        <a:rPr lang="en-US" sz="1600" b="1" dirty="0">
                          <a:effectLst/>
                          <a:latin typeface="+mn-lt"/>
                        </a:rPr>
                        <a:t>: </a:t>
                      </a:r>
                      <a:endParaRPr lang="en-US" sz="16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r>
                        <a:rPr lang="en-US" sz="1800" kern="1200" dirty="0" smtClean="0">
                          <a:solidFill>
                            <a:schemeClr val="tx1"/>
                          </a:solidFill>
                          <a:latin typeface="+mn-lt"/>
                          <a:ea typeface="+mn-ea"/>
                          <a:cs typeface="+mn-cs"/>
                        </a:rPr>
                        <a:t>Ambap village</a:t>
                      </a:r>
                      <a:endParaRPr lang="en-US" dirty="0">
                        <a:latin typeface="+mn-lt"/>
                      </a:endParaRPr>
                    </a:p>
                  </a:txBody>
                  <a:tcPr marL="68580" marR="68580" marT="0" marB="0"/>
                </a:tc>
              </a:tr>
              <a:tr h="400963">
                <a:tc>
                  <a:txBody>
                    <a:bodyPr/>
                    <a:lstStyle/>
                    <a:p>
                      <a:pPr marL="0" marR="0">
                        <a:lnSpc>
                          <a:spcPct val="150000"/>
                        </a:lnSpc>
                        <a:spcBef>
                          <a:spcPts val="0"/>
                        </a:spcBef>
                        <a:spcAft>
                          <a:spcPts val="0"/>
                        </a:spcAft>
                        <a:tabLst>
                          <a:tab pos="741680" algn="l"/>
                        </a:tabLst>
                      </a:pPr>
                      <a:r>
                        <a:rPr lang="en-US" sz="1800" b="1" dirty="0">
                          <a:effectLst/>
                          <a:latin typeface="+mn-lt"/>
                        </a:rPr>
                        <a:t>Class of students</a:t>
                      </a:r>
                      <a:endParaRPr lang="en-US" sz="18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marL="0" marR="0">
                        <a:lnSpc>
                          <a:spcPct val="150000"/>
                        </a:lnSpc>
                        <a:spcBef>
                          <a:spcPts val="0"/>
                        </a:spcBef>
                        <a:spcAft>
                          <a:spcPts val="0"/>
                        </a:spcAft>
                      </a:pPr>
                      <a:r>
                        <a:rPr lang="en-US" sz="1600" b="1" dirty="0">
                          <a:effectLst/>
                          <a:latin typeface="+mn-lt"/>
                        </a:rPr>
                        <a:t>: </a:t>
                      </a:r>
                      <a:endParaRPr lang="en-US" sz="16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800" b="0" kern="1200" dirty="0" smtClean="0">
                          <a:solidFill>
                            <a:schemeClr val="tx1"/>
                          </a:solidFill>
                          <a:effectLst/>
                          <a:latin typeface="+mn-lt"/>
                          <a:ea typeface="+mn-ea"/>
                          <a:cs typeface="+mn-cs"/>
                        </a:rPr>
                        <a:t>SEM III (2</a:t>
                      </a:r>
                      <a:r>
                        <a:rPr lang="en-US" sz="1800" b="0" kern="1200" baseline="30000" dirty="0" smtClean="0">
                          <a:solidFill>
                            <a:schemeClr val="tx1"/>
                          </a:solidFill>
                          <a:effectLst/>
                          <a:latin typeface="+mn-lt"/>
                          <a:ea typeface="+mn-ea"/>
                          <a:cs typeface="+mn-cs"/>
                        </a:rPr>
                        <a:t>nd</a:t>
                      </a:r>
                      <a:r>
                        <a:rPr lang="en-US" sz="1800" b="0" kern="1200" dirty="0" smtClean="0">
                          <a:solidFill>
                            <a:schemeClr val="tx1"/>
                          </a:solidFill>
                          <a:effectLst/>
                          <a:latin typeface="+mn-lt"/>
                          <a:ea typeface="+mn-ea"/>
                          <a:cs typeface="+mn-cs"/>
                        </a:rPr>
                        <a:t> Year)</a:t>
                      </a:r>
                    </a:p>
                  </a:txBody>
                  <a:tcPr marL="68580" marR="68580" marT="0" marB="0"/>
                </a:tc>
              </a:tr>
              <a:tr h="400963">
                <a:tc>
                  <a:txBody>
                    <a:bodyPr/>
                    <a:lstStyle/>
                    <a:p>
                      <a:pPr marL="0" marR="0">
                        <a:lnSpc>
                          <a:spcPct val="150000"/>
                        </a:lnSpc>
                        <a:spcBef>
                          <a:spcPts val="0"/>
                        </a:spcBef>
                        <a:spcAft>
                          <a:spcPts val="0"/>
                        </a:spcAft>
                        <a:tabLst>
                          <a:tab pos="741680" algn="l"/>
                        </a:tabLst>
                      </a:pPr>
                      <a:r>
                        <a:rPr lang="en-US" sz="1800" b="1" dirty="0">
                          <a:effectLst/>
                          <a:latin typeface="+mn-lt"/>
                        </a:rPr>
                        <a:t>No. of Students</a:t>
                      </a:r>
                      <a:endParaRPr lang="en-US" sz="18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marL="0" marR="0">
                        <a:lnSpc>
                          <a:spcPct val="150000"/>
                        </a:lnSpc>
                        <a:spcBef>
                          <a:spcPts val="0"/>
                        </a:spcBef>
                        <a:spcAft>
                          <a:spcPts val="0"/>
                        </a:spcAft>
                      </a:pPr>
                      <a:r>
                        <a:rPr lang="en-US" sz="1600" b="1" dirty="0">
                          <a:effectLst/>
                          <a:latin typeface="+mn-lt"/>
                        </a:rPr>
                        <a:t>: </a:t>
                      </a:r>
                      <a:endParaRPr lang="en-US" sz="16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r>
                        <a:rPr lang="en-US" dirty="0" smtClean="0">
                          <a:latin typeface="+mn-lt"/>
                        </a:rPr>
                        <a:t>65</a:t>
                      </a:r>
                      <a:endParaRPr lang="en-US" dirty="0">
                        <a:latin typeface="+mn-lt"/>
                      </a:endParaRPr>
                    </a:p>
                  </a:txBody>
                  <a:tcPr marL="68580" marR="68580" marT="0" marB="0"/>
                </a:tc>
              </a:tr>
              <a:tr h="400963">
                <a:tc>
                  <a:txBody>
                    <a:bodyPr/>
                    <a:lstStyle/>
                    <a:p>
                      <a:pPr marL="0" marR="0">
                        <a:lnSpc>
                          <a:spcPct val="150000"/>
                        </a:lnSpc>
                        <a:spcBef>
                          <a:spcPts val="0"/>
                        </a:spcBef>
                        <a:spcAft>
                          <a:spcPts val="0"/>
                        </a:spcAft>
                        <a:tabLst>
                          <a:tab pos="741680" algn="l"/>
                        </a:tabLst>
                      </a:pPr>
                      <a:r>
                        <a:rPr lang="en-US" sz="1800" b="1" dirty="0">
                          <a:effectLst/>
                          <a:latin typeface="+mn-lt"/>
                        </a:rPr>
                        <a:t>Staff accompanied</a:t>
                      </a:r>
                      <a:endParaRPr lang="en-US" sz="18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marL="0" marR="0">
                        <a:lnSpc>
                          <a:spcPct val="150000"/>
                        </a:lnSpc>
                        <a:spcBef>
                          <a:spcPts val="0"/>
                        </a:spcBef>
                        <a:spcAft>
                          <a:spcPts val="0"/>
                        </a:spcAft>
                      </a:pPr>
                      <a:r>
                        <a:rPr lang="en-US" sz="1600" b="1" dirty="0">
                          <a:effectLst/>
                          <a:latin typeface="+mn-lt"/>
                        </a:rPr>
                        <a:t>: </a:t>
                      </a:r>
                      <a:endParaRPr lang="en-US" sz="16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r>
                        <a:rPr lang="en-US" sz="1800" kern="1200" dirty="0" smtClean="0">
                          <a:solidFill>
                            <a:schemeClr val="tx1"/>
                          </a:solidFill>
                          <a:latin typeface="+mn-lt"/>
                          <a:ea typeface="+mn-ea"/>
                          <a:cs typeface="+mn-cs"/>
                        </a:rPr>
                        <a:t>Dr. K. S. SHINDE</a:t>
                      </a:r>
                      <a:endParaRPr lang="en-US" dirty="0">
                        <a:latin typeface="+mn-lt"/>
                      </a:endParaRPr>
                    </a:p>
                  </a:txBody>
                  <a:tcPr marL="68580" marR="68580" marT="0" marB="0"/>
                </a:tc>
              </a:tr>
              <a:tr h="0">
                <a:tc>
                  <a:txBody>
                    <a:bodyPr/>
                    <a:lstStyle/>
                    <a:p>
                      <a:pPr marL="0" marR="0" indent="0" algn="l" defTabSz="914400" rtl="0" eaLnBrk="1" fontAlgn="auto" latinLnBrk="0" hangingPunct="1">
                        <a:lnSpc>
                          <a:spcPct val="150000"/>
                        </a:lnSpc>
                        <a:spcBef>
                          <a:spcPts val="0"/>
                        </a:spcBef>
                        <a:spcAft>
                          <a:spcPts val="0"/>
                        </a:spcAft>
                        <a:buClrTx/>
                        <a:buSzTx/>
                        <a:buFontTx/>
                        <a:buNone/>
                        <a:tabLst>
                          <a:tab pos="741680" algn="l"/>
                        </a:tabLst>
                        <a:defRPr/>
                      </a:pPr>
                      <a:r>
                        <a:rPr lang="en-US" sz="1800" b="1" dirty="0">
                          <a:effectLst/>
                          <a:latin typeface="+mn-lt"/>
                        </a:rPr>
                        <a:t> </a:t>
                      </a:r>
                      <a:r>
                        <a:rPr lang="en-US" sz="1800" b="1" dirty="0" smtClean="0">
                          <a:effectLst/>
                          <a:latin typeface="+mn-lt"/>
                        </a:rPr>
                        <a:t>Spots Visited</a:t>
                      </a:r>
                      <a:endParaRPr lang="en-US" sz="18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marL="0" marR="0">
                        <a:lnSpc>
                          <a:spcPct val="150000"/>
                        </a:lnSpc>
                        <a:spcBef>
                          <a:spcPts val="0"/>
                        </a:spcBef>
                        <a:spcAft>
                          <a:spcPts val="0"/>
                        </a:spcAft>
                      </a:pPr>
                      <a:r>
                        <a:rPr lang="en-US" sz="1600" b="1" dirty="0">
                          <a:effectLst/>
                          <a:latin typeface="+mn-lt"/>
                        </a:rPr>
                        <a:t>: </a:t>
                      </a:r>
                      <a:endParaRPr lang="en-US" sz="16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r>
                        <a:rPr lang="en-US" sz="1800" kern="1200" dirty="0" smtClean="0">
                          <a:solidFill>
                            <a:schemeClr val="tx1"/>
                          </a:solidFill>
                          <a:latin typeface="+mn-lt"/>
                          <a:ea typeface="+mn-ea"/>
                          <a:cs typeface="+mn-cs"/>
                        </a:rPr>
                        <a:t>Farms</a:t>
                      </a:r>
                      <a:r>
                        <a:rPr lang="en-US" sz="1800" kern="1200" baseline="0" dirty="0" smtClean="0">
                          <a:solidFill>
                            <a:schemeClr val="tx1"/>
                          </a:solidFill>
                          <a:latin typeface="+mn-lt"/>
                          <a:ea typeface="+mn-ea"/>
                          <a:cs typeface="+mn-cs"/>
                        </a:rPr>
                        <a:t> of </a:t>
                      </a:r>
                      <a:r>
                        <a:rPr lang="en-US" sz="1800" kern="1200" dirty="0" smtClean="0">
                          <a:solidFill>
                            <a:schemeClr val="tx1"/>
                          </a:solidFill>
                          <a:latin typeface="+mn-lt"/>
                          <a:ea typeface="+mn-ea"/>
                          <a:cs typeface="+mn-cs"/>
                        </a:rPr>
                        <a:t>Ambap village</a:t>
                      </a:r>
                      <a:endParaRPr lang="en-US" dirty="0">
                        <a:latin typeface="+mn-lt"/>
                      </a:endParaRPr>
                    </a:p>
                  </a:txBody>
                  <a:tcPr marL="68580" marR="68580" marT="0" marB="0"/>
                </a:tc>
              </a:tr>
              <a:tr h="452254">
                <a:tc>
                  <a:txBody>
                    <a:bodyPr/>
                    <a:lstStyle/>
                    <a:p>
                      <a:pPr marL="0" marR="0">
                        <a:lnSpc>
                          <a:spcPct val="150000"/>
                        </a:lnSpc>
                        <a:spcBef>
                          <a:spcPts val="0"/>
                        </a:spcBef>
                        <a:spcAft>
                          <a:spcPts val="0"/>
                        </a:spcAft>
                        <a:tabLst>
                          <a:tab pos="741680" algn="l"/>
                        </a:tabLst>
                      </a:pPr>
                      <a:r>
                        <a:rPr lang="en-US" sz="1800" b="1" dirty="0">
                          <a:effectLst/>
                          <a:latin typeface="+mn-lt"/>
                        </a:rPr>
                        <a:t>Date of visit</a:t>
                      </a:r>
                      <a:endParaRPr lang="en-US" sz="18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marL="0" marR="0">
                        <a:lnSpc>
                          <a:spcPct val="150000"/>
                        </a:lnSpc>
                        <a:spcBef>
                          <a:spcPts val="0"/>
                        </a:spcBef>
                        <a:spcAft>
                          <a:spcPts val="0"/>
                        </a:spcAft>
                      </a:pPr>
                      <a:r>
                        <a:rPr lang="en-US" sz="1600" b="1" dirty="0">
                          <a:effectLst/>
                          <a:latin typeface="+mn-lt"/>
                        </a:rPr>
                        <a:t>: </a:t>
                      </a:r>
                      <a:endParaRPr lang="en-US" sz="16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r>
                        <a:rPr lang="en-US" dirty="0" smtClean="0">
                          <a:latin typeface="+mn-lt"/>
                        </a:rPr>
                        <a:t>21/08/2018</a:t>
                      </a:r>
                      <a:endParaRPr lang="en-US" dirty="0">
                        <a:latin typeface="+mn-lt"/>
                      </a:endParaRPr>
                    </a:p>
                  </a:txBody>
                  <a:tcPr marL="68580" marR="68580" marT="0" marB="0"/>
                </a:tc>
              </a:tr>
            </a:tbl>
          </a:graphicData>
        </a:graphic>
      </p:graphicFrame>
      <p:pic>
        <p:nvPicPr>
          <p:cNvPr id="15" name="Picture 5" descr="H:\Agri Logo White.png"/>
          <p:cNvPicPr>
            <a:picLocks noChangeAspect="1" noChangeArrowheads="1"/>
          </p:cNvPicPr>
          <p:nvPr/>
        </p:nvPicPr>
        <p:blipFill>
          <a:blip r:embed="rId3" cstate="print"/>
          <a:srcRect/>
          <a:stretch>
            <a:fillRect/>
          </a:stretch>
        </p:blipFill>
        <p:spPr bwMode="auto">
          <a:xfrm>
            <a:off x="228600" y="0"/>
            <a:ext cx="1447800" cy="533400"/>
          </a:xfrm>
          <a:prstGeom prst="rect">
            <a:avLst/>
          </a:prstGeom>
          <a:noFill/>
        </p:spPr>
      </p:pic>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1"/>
          <p:cNvSpPr txBox="1">
            <a:spLocks/>
          </p:cNvSpPr>
          <p:nvPr/>
        </p:nvSpPr>
        <p:spPr>
          <a:xfrm>
            <a:off x="0" y="371475"/>
            <a:ext cx="6858000" cy="304800"/>
          </a:xfrm>
          <a:prstGeom prst="rect">
            <a:avLst/>
          </a:prstGeom>
          <a:solidFill>
            <a:srgbClr val="C47B1A"/>
          </a:solidFill>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en-US" sz="1400" b="1" i="0" u="none" strike="noStrike" kern="1200" cap="none" spc="0" normalizeH="0" baseline="0" noProof="0" dirty="0">
              <a:ln>
                <a:noFill/>
              </a:ln>
              <a:effectLst/>
              <a:uLnTx/>
              <a:uFillTx/>
              <a:latin typeface="Bookman Old Style" pitchFamily="18" charset="0"/>
              <a:ea typeface="+mj-ea"/>
              <a:cs typeface="+mj-cs"/>
            </a:endParaRPr>
          </a:p>
        </p:txBody>
      </p:sp>
      <p:sp>
        <p:nvSpPr>
          <p:cNvPr id="2" name="Title 1"/>
          <p:cNvSpPr>
            <a:spLocks noGrp="1"/>
          </p:cNvSpPr>
          <p:nvPr>
            <p:ph type="ctrTitle"/>
          </p:nvPr>
        </p:nvSpPr>
        <p:spPr>
          <a:xfrm>
            <a:off x="0" y="0"/>
            <a:ext cx="6858000" cy="533400"/>
          </a:xfrm>
          <a:solidFill>
            <a:schemeClr val="accent2">
              <a:lumMod val="50000"/>
            </a:schemeClr>
          </a:solidFill>
        </p:spPr>
        <p:txBody>
          <a:bodyPr>
            <a:normAutofit/>
          </a:bodyPr>
          <a:lstStyle/>
          <a:p>
            <a:r>
              <a:rPr lang="en-US" sz="1200" b="1" dirty="0" smtClean="0">
                <a:solidFill>
                  <a:schemeClr val="bg1"/>
                </a:solidFill>
                <a:latin typeface="Trebuchet MS" pitchFamily="34" charset="0"/>
              </a:rPr>
              <a:t> ANNUAL REPORT:  STUDENTS EXPOSURE VISIT </a:t>
            </a:r>
            <a:br>
              <a:rPr lang="en-US" sz="1200" b="1" dirty="0" smtClean="0">
                <a:solidFill>
                  <a:schemeClr val="bg1"/>
                </a:solidFill>
                <a:latin typeface="Trebuchet MS" pitchFamily="34" charset="0"/>
              </a:rPr>
            </a:br>
            <a:r>
              <a:rPr lang="en-US" sz="1200" b="1" dirty="0" smtClean="0">
                <a:solidFill>
                  <a:schemeClr val="bg1"/>
                </a:solidFill>
                <a:latin typeface="Trebuchet MS" pitchFamily="34" charset="0"/>
              </a:rPr>
              <a:t>                  2018-19</a:t>
            </a:r>
            <a:endParaRPr lang="en-US" sz="1200" b="1" dirty="0">
              <a:solidFill>
                <a:schemeClr val="bg1"/>
              </a:solidFill>
              <a:latin typeface="Trebuchet MS" pitchFamily="34" charset="0"/>
            </a:endParaRPr>
          </a:p>
        </p:txBody>
      </p:sp>
      <p:sp>
        <p:nvSpPr>
          <p:cNvPr id="12" name="Title 1"/>
          <p:cNvSpPr txBox="1">
            <a:spLocks/>
          </p:cNvSpPr>
          <p:nvPr/>
        </p:nvSpPr>
        <p:spPr>
          <a:xfrm>
            <a:off x="0" y="8839200"/>
            <a:ext cx="6858000" cy="304800"/>
          </a:xfrm>
          <a:prstGeom prst="rect">
            <a:avLst/>
          </a:prstGeom>
          <a:solidFill>
            <a:srgbClr val="C47B1A"/>
          </a:solidFill>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en-US" sz="1400" b="1" i="0" u="none" strike="noStrike" kern="1200" cap="none" spc="0" normalizeH="0" baseline="0" noProof="0" dirty="0">
              <a:ln>
                <a:noFill/>
              </a:ln>
              <a:effectLst/>
              <a:uLnTx/>
              <a:uFillTx/>
              <a:latin typeface="Bookman Old Style" pitchFamily="18" charset="0"/>
              <a:ea typeface="+mj-ea"/>
              <a:cs typeface="+mj-cs"/>
            </a:endParaRPr>
          </a:p>
        </p:txBody>
      </p:sp>
      <p:sp>
        <p:nvSpPr>
          <p:cNvPr id="13" name="Title 1"/>
          <p:cNvSpPr txBox="1">
            <a:spLocks/>
          </p:cNvSpPr>
          <p:nvPr/>
        </p:nvSpPr>
        <p:spPr>
          <a:xfrm>
            <a:off x="0" y="8763000"/>
            <a:ext cx="6858000" cy="228600"/>
          </a:xfrm>
          <a:prstGeom prst="rect">
            <a:avLst/>
          </a:prstGeom>
          <a:solidFill>
            <a:schemeClr val="accent2">
              <a:lumMod val="50000"/>
            </a:schemeClr>
          </a:solidFill>
        </p:spPr>
        <p:txBody>
          <a:bodyPr vert="horz" lIns="91440" tIns="45720" rIns="91440" bIns="45720" rtlCol="0" anchor="ctr">
            <a:normAutofit fontScale="92500" lnSpcReduction="20000"/>
          </a:bodyP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en-US" sz="1200" b="1" i="0" u="none" strike="noStrike" kern="1200" cap="none" spc="0" normalizeH="0" baseline="0" noProof="0" dirty="0">
              <a:ln>
                <a:noFill/>
              </a:ln>
              <a:solidFill>
                <a:schemeClr val="bg1"/>
              </a:solidFill>
              <a:effectLst/>
              <a:uLnTx/>
              <a:uFillTx/>
              <a:latin typeface="Trebuchet MS" pitchFamily="34" charset="0"/>
              <a:ea typeface="+mj-ea"/>
              <a:cs typeface="+mj-cs"/>
            </a:endParaRPr>
          </a:p>
        </p:txBody>
      </p:sp>
      <p:sp>
        <p:nvSpPr>
          <p:cNvPr id="6148" name="Rectangle 4"/>
          <p:cNvSpPr>
            <a:spLocks noChangeArrowheads="1"/>
          </p:cNvSpPr>
          <p:nvPr/>
        </p:nvSpPr>
        <p:spPr bwMode="auto">
          <a:xfrm>
            <a:off x="3" y="3209925"/>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tab pos="3390900" algn="l"/>
              </a:tabLst>
            </a:pPr>
            <a:endParaRPr kumimoji="0" 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6149" name="Rectangle 5"/>
          <p:cNvSpPr>
            <a:spLocks noChangeArrowheads="1"/>
          </p:cNvSpPr>
          <p:nvPr/>
        </p:nvSpPr>
        <p:spPr bwMode="auto">
          <a:xfrm>
            <a:off x="3" y="6105525"/>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tab pos="3390900" algn="l"/>
              </a:tabLst>
            </a:pPr>
            <a:endParaRPr kumimoji="0" 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20" name="Slide Number Placeholder 19"/>
          <p:cNvSpPr>
            <a:spLocks noGrp="1"/>
          </p:cNvSpPr>
          <p:nvPr>
            <p:ph type="sldNum" sz="quarter" idx="12"/>
          </p:nvPr>
        </p:nvSpPr>
        <p:spPr>
          <a:xfrm>
            <a:off x="5029200" y="8382004"/>
            <a:ext cx="1600200" cy="486833"/>
          </a:xfrm>
        </p:spPr>
        <p:txBody>
          <a:bodyPr/>
          <a:lstStyle/>
          <a:p>
            <a:fld id="{B6F15528-21DE-4FAA-801E-634DDDAF4B2B}" type="slidenum">
              <a:rPr lang="en-US" smtClean="0"/>
              <a:pPr/>
              <a:t>12</a:t>
            </a:fld>
            <a:endParaRPr lang="en-US"/>
          </a:p>
        </p:txBody>
      </p:sp>
      <p:sp>
        <p:nvSpPr>
          <p:cNvPr id="79876" name="Rectangle 4"/>
          <p:cNvSpPr>
            <a:spLocks noChangeArrowheads="1"/>
          </p:cNvSpPr>
          <p:nvPr/>
        </p:nvSpPr>
        <p:spPr bwMode="auto">
          <a:xfrm>
            <a:off x="0" y="0"/>
            <a:ext cx="6858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pic>
        <p:nvPicPr>
          <p:cNvPr id="15" name="Picture 5" descr="H:\Agri Logo White.png"/>
          <p:cNvPicPr>
            <a:picLocks noChangeAspect="1" noChangeArrowheads="1"/>
          </p:cNvPicPr>
          <p:nvPr/>
        </p:nvPicPr>
        <p:blipFill>
          <a:blip r:embed="rId3" cstate="print"/>
          <a:srcRect/>
          <a:stretch>
            <a:fillRect/>
          </a:stretch>
        </p:blipFill>
        <p:spPr bwMode="auto">
          <a:xfrm>
            <a:off x="228600" y="0"/>
            <a:ext cx="1447800" cy="533400"/>
          </a:xfrm>
          <a:prstGeom prst="rect">
            <a:avLst/>
          </a:prstGeom>
          <a:noFill/>
        </p:spPr>
      </p:pic>
      <p:graphicFrame>
        <p:nvGraphicFramePr>
          <p:cNvPr id="18" name="Table 17"/>
          <p:cNvGraphicFramePr>
            <a:graphicFrameLocks noGrp="1"/>
          </p:cNvGraphicFramePr>
          <p:nvPr/>
        </p:nvGraphicFramePr>
        <p:xfrm>
          <a:off x="152400" y="838200"/>
          <a:ext cx="6477000" cy="7772400"/>
        </p:xfrm>
        <a:graphic>
          <a:graphicData uri="http://schemas.openxmlformats.org/drawingml/2006/table">
            <a:tbl>
              <a:tblPr firstRow="1" bandRow="1">
                <a:tableStyleId>{5940675A-B579-460E-94D1-54222C63F5DA}</a:tableStyleId>
              </a:tblPr>
              <a:tblGrid>
                <a:gridCol w="6477000"/>
              </a:tblGrid>
              <a:tr h="3810000">
                <a:tc>
                  <a:txBody>
                    <a:bodyPr/>
                    <a:lstStyle/>
                    <a:p>
                      <a:pPr marL="682625" indent="-682625"/>
                      <a:endParaRPr lang="en-US" sz="1400" b="1" kern="1200" dirty="0" smtClean="0">
                        <a:solidFill>
                          <a:schemeClr val="tx1"/>
                        </a:solidFill>
                        <a:latin typeface="+mn-lt"/>
                        <a:ea typeface="+mn-ea"/>
                        <a:cs typeface="+mn-cs"/>
                      </a:endParaRPr>
                    </a:p>
                    <a:p>
                      <a:pPr marL="682625" indent="-682625"/>
                      <a:endParaRPr lang="en-US" sz="1400" b="1" kern="1200" dirty="0" smtClean="0">
                        <a:solidFill>
                          <a:schemeClr val="tx1"/>
                        </a:solidFill>
                        <a:latin typeface="+mn-lt"/>
                        <a:ea typeface="+mn-ea"/>
                        <a:cs typeface="+mn-cs"/>
                      </a:endParaRPr>
                    </a:p>
                    <a:p>
                      <a:pPr marL="682625" indent="-682625"/>
                      <a:endParaRPr lang="en-US" sz="1400" b="1" kern="1200" dirty="0" smtClean="0">
                        <a:solidFill>
                          <a:schemeClr val="tx1"/>
                        </a:solidFill>
                        <a:latin typeface="+mn-lt"/>
                        <a:ea typeface="+mn-ea"/>
                        <a:cs typeface="+mn-cs"/>
                      </a:endParaRPr>
                    </a:p>
                    <a:p>
                      <a:pPr marL="682625" indent="-682625"/>
                      <a:endParaRPr lang="en-US" sz="1400" b="1" kern="1200" dirty="0" smtClean="0">
                        <a:solidFill>
                          <a:schemeClr val="tx1"/>
                        </a:solidFill>
                        <a:latin typeface="+mn-lt"/>
                        <a:ea typeface="+mn-ea"/>
                        <a:cs typeface="+mn-cs"/>
                      </a:endParaRPr>
                    </a:p>
                    <a:p>
                      <a:pPr marL="682625" indent="-682625"/>
                      <a:endParaRPr lang="en-US" sz="1400" b="1" kern="1200" dirty="0" smtClean="0">
                        <a:solidFill>
                          <a:schemeClr val="tx1"/>
                        </a:solidFill>
                        <a:latin typeface="+mn-lt"/>
                        <a:ea typeface="+mn-ea"/>
                        <a:cs typeface="+mn-cs"/>
                      </a:endParaRPr>
                    </a:p>
                    <a:p>
                      <a:pPr marL="682625" indent="-682625"/>
                      <a:endParaRPr lang="en-US" sz="1400" b="1" kern="1200" dirty="0" smtClean="0">
                        <a:solidFill>
                          <a:schemeClr val="tx1"/>
                        </a:solidFill>
                        <a:latin typeface="+mn-lt"/>
                        <a:ea typeface="+mn-ea"/>
                        <a:cs typeface="+mn-cs"/>
                      </a:endParaRPr>
                    </a:p>
                    <a:p>
                      <a:pPr marL="682625" indent="-682625"/>
                      <a:endParaRPr lang="en-US" sz="1400" b="1" kern="1200" dirty="0" smtClean="0">
                        <a:solidFill>
                          <a:schemeClr val="tx1"/>
                        </a:solidFill>
                        <a:latin typeface="+mn-lt"/>
                        <a:ea typeface="+mn-ea"/>
                        <a:cs typeface="+mn-cs"/>
                      </a:endParaRPr>
                    </a:p>
                    <a:p>
                      <a:pPr marL="682625" indent="-682625"/>
                      <a:endParaRPr lang="en-US" sz="1400" b="1" kern="1200" dirty="0" smtClean="0">
                        <a:solidFill>
                          <a:schemeClr val="tx1"/>
                        </a:solidFill>
                        <a:latin typeface="+mn-lt"/>
                        <a:ea typeface="+mn-ea"/>
                        <a:cs typeface="+mn-cs"/>
                      </a:endParaRPr>
                    </a:p>
                    <a:p>
                      <a:pPr marL="682625" indent="-682625"/>
                      <a:endParaRPr lang="en-US" sz="1400" b="1" kern="1200" dirty="0" smtClean="0">
                        <a:solidFill>
                          <a:schemeClr val="tx1"/>
                        </a:solidFill>
                        <a:latin typeface="+mn-lt"/>
                        <a:ea typeface="+mn-ea"/>
                        <a:cs typeface="+mn-cs"/>
                      </a:endParaRPr>
                    </a:p>
                    <a:p>
                      <a:pPr marL="682625" indent="-682625"/>
                      <a:endParaRPr lang="en-US" sz="1400" b="1" kern="1200" dirty="0" smtClean="0">
                        <a:solidFill>
                          <a:schemeClr val="tx1"/>
                        </a:solidFill>
                        <a:latin typeface="+mn-lt"/>
                        <a:ea typeface="+mn-ea"/>
                        <a:cs typeface="+mn-cs"/>
                      </a:endParaRPr>
                    </a:p>
                    <a:p>
                      <a:pPr marL="682625" indent="-682625"/>
                      <a:endParaRPr lang="en-US" sz="1400" b="1" kern="1200" dirty="0" smtClean="0">
                        <a:solidFill>
                          <a:schemeClr val="tx1"/>
                        </a:solidFill>
                        <a:latin typeface="+mn-lt"/>
                        <a:ea typeface="+mn-ea"/>
                        <a:cs typeface="+mn-cs"/>
                      </a:endParaRPr>
                    </a:p>
                    <a:p>
                      <a:pPr marL="682625" indent="-682625"/>
                      <a:endParaRPr lang="en-US" sz="1400" b="1" kern="1200" dirty="0" smtClean="0">
                        <a:solidFill>
                          <a:schemeClr val="tx1"/>
                        </a:solidFill>
                        <a:latin typeface="+mn-lt"/>
                        <a:ea typeface="+mn-ea"/>
                        <a:cs typeface="+mn-cs"/>
                      </a:endParaRPr>
                    </a:p>
                    <a:p>
                      <a:pPr marL="682625" indent="-682625"/>
                      <a:endParaRPr lang="en-US" sz="1400" b="1" kern="1200" dirty="0" smtClean="0">
                        <a:solidFill>
                          <a:schemeClr val="tx1"/>
                        </a:solidFill>
                        <a:latin typeface="+mn-lt"/>
                        <a:ea typeface="+mn-ea"/>
                        <a:cs typeface="+mn-cs"/>
                      </a:endParaRPr>
                    </a:p>
                    <a:p>
                      <a:pPr marL="682625" indent="-682625"/>
                      <a:endParaRPr lang="en-US" sz="1400" b="1" kern="1200" dirty="0" smtClean="0">
                        <a:solidFill>
                          <a:schemeClr val="tx1"/>
                        </a:solidFill>
                        <a:latin typeface="+mn-lt"/>
                        <a:ea typeface="+mn-ea"/>
                        <a:cs typeface="+mn-cs"/>
                      </a:endParaRPr>
                    </a:p>
                    <a:p>
                      <a:pPr marL="682625" indent="-682625"/>
                      <a:endParaRPr lang="en-US" sz="1400" b="1" kern="1200" dirty="0" smtClean="0">
                        <a:solidFill>
                          <a:schemeClr val="tx1"/>
                        </a:solidFill>
                        <a:latin typeface="+mn-lt"/>
                        <a:ea typeface="+mn-ea"/>
                        <a:cs typeface="+mn-cs"/>
                      </a:endParaRPr>
                    </a:p>
                    <a:p>
                      <a:pPr marL="682625" indent="-682625"/>
                      <a:endParaRPr lang="en-US" sz="1800" b="1" kern="1200" dirty="0" smtClean="0">
                        <a:solidFill>
                          <a:schemeClr val="tx1"/>
                        </a:solidFill>
                        <a:latin typeface="+mn-lt"/>
                        <a:ea typeface="+mn-ea"/>
                        <a:cs typeface="+mn-cs"/>
                      </a:endParaRPr>
                    </a:p>
                    <a:p>
                      <a:pPr marL="682625" marR="0" indent="-682625" algn="ctr" defTabSz="914400" rtl="0" eaLnBrk="1" fontAlgn="auto" latinLnBrk="0" hangingPunct="1">
                        <a:lnSpc>
                          <a:spcPct val="100000"/>
                        </a:lnSpc>
                        <a:spcBef>
                          <a:spcPts val="0"/>
                        </a:spcBef>
                        <a:spcAft>
                          <a:spcPts val="0"/>
                        </a:spcAft>
                        <a:buClrTx/>
                        <a:buSzTx/>
                        <a:buFontTx/>
                        <a:buNone/>
                        <a:tabLst/>
                        <a:defRPr/>
                      </a:pPr>
                      <a:r>
                        <a:rPr lang="en-US" sz="1800" b="1" kern="1200" dirty="0" smtClean="0">
                          <a:solidFill>
                            <a:schemeClr val="tx1"/>
                          </a:solidFill>
                          <a:latin typeface="+mn-lt"/>
                          <a:ea typeface="+mn-ea"/>
                          <a:cs typeface="+mn-cs"/>
                        </a:rPr>
                        <a:t>      Photo 1: Student</a:t>
                      </a:r>
                      <a:r>
                        <a:rPr lang="en-US" sz="1800" b="1" kern="1200" baseline="0" dirty="0" smtClean="0">
                          <a:solidFill>
                            <a:schemeClr val="tx1"/>
                          </a:solidFill>
                          <a:latin typeface="+mn-lt"/>
                          <a:ea typeface="+mn-ea"/>
                          <a:cs typeface="+mn-cs"/>
                        </a:rPr>
                        <a:t> interaction with farmers</a:t>
                      </a:r>
                      <a:endParaRPr lang="en-US" sz="1800" dirty="0"/>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r>
              <a:tr h="3810000">
                <a:tc>
                  <a:txBody>
                    <a:bodyPr/>
                    <a:lstStyle/>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sz="1800" b="1" kern="1200" dirty="0" smtClean="0">
                        <a:solidFill>
                          <a:schemeClr val="tx1"/>
                        </a:solidFill>
                        <a:latin typeface="+mn-lt"/>
                        <a:ea typeface="+mn-ea"/>
                        <a:cs typeface="+mn-cs"/>
                      </a:endParaRPr>
                    </a:p>
                    <a:p>
                      <a:endParaRPr lang="en-US" sz="1800" b="1" kern="1200" dirty="0" smtClean="0">
                        <a:solidFill>
                          <a:schemeClr val="tx1"/>
                        </a:solidFill>
                        <a:latin typeface="+mn-lt"/>
                        <a:ea typeface="+mn-ea"/>
                        <a:cs typeface="+mn-cs"/>
                      </a:endParaRPr>
                    </a:p>
                    <a:p>
                      <a:pPr algn="ctr"/>
                      <a:r>
                        <a:rPr lang="en-US" sz="1800" b="1" kern="1200" dirty="0" smtClean="0">
                          <a:solidFill>
                            <a:schemeClr val="tx1"/>
                          </a:solidFill>
                          <a:latin typeface="+mn-lt"/>
                          <a:ea typeface="+mn-ea"/>
                          <a:cs typeface="+mn-cs"/>
                        </a:rPr>
                        <a:t>Photo 2:  Student</a:t>
                      </a:r>
                      <a:r>
                        <a:rPr lang="en-US" sz="1800" b="1" kern="1200" baseline="0" dirty="0" smtClean="0">
                          <a:solidFill>
                            <a:schemeClr val="tx1"/>
                          </a:solidFill>
                          <a:latin typeface="+mn-lt"/>
                          <a:ea typeface="+mn-ea"/>
                          <a:cs typeface="+mn-cs"/>
                        </a:rPr>
                        <a:t> creating awareness in women farmers</a:t>
                      </a:r>
                      <a:endParaRPr lang="en-US" dirty="0"/>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r>
            </a:tbl>
          </a:graphicData>
        </a:graphic>
      </p:graphicFrame>
      <p:pic>
        <p:nvPicPr>
          <p:cNvPr id="17" name="Picture 16" descr="I:\visit photo-21-08-2018\DSCN0223.JPG"/>
          <p:cNvPicPr/>
          <p:nvPr/>
        </p:nvPicPr>
        <p:blipFill>
          <a:blip r:embed="rId4" cstate="print">
            <a:extLst>
              <a:ext uri="{28A0092B-C50C-407E-A947-70E740481C1C}">
                <a14:useLocalDpi xmlns:lc="http://schemas.openxmlformats.org/drawingml/2006/lockedCanvas" xmlns:pic="http://schemas.openxmlformats.org/drawingml/2006/picture" xmlns="" xmlns:wpc="http://schemas.microsoft.com/office/word/2010/wordprocessingCanvas" xmlns:mc="http://schemas.openxmlformats.org/markup-compatibility/2006" xmlns:o="urn:schemas-microsoft-com:office:office" xmlns:v="urn:schemas-microsoft-com:vml" xmlns:wp14="http://schemas.microsoft.com/office/word/2010/wordprocessingDrawing" xmlns:w10="urn:schemas-microsoft-com:office:word" xmlns:w="http://schemas.openxmlformats.org/wordprocessingml/2006/main" xmlns:w14="http://schemas.microsoft.com/office/word/2010/wordml" xmlns:wpg="http://schemas.microsoft.com/office/word/2010/wordprocessingGroup" xmlns:wpi="http://schemas.microsoft.com/office/word/2010/wordprocessingInk" xmlns:wps="http://schemas.microsoft.com/office/word/2010/wordprocessingShape" xmlns:a14="http://schemas.microsoft.com/office/drawing/2010/main" xmlns:wne="http://schemas.microsoft.com/office/word/2006/wordml" xmlns:wp="http://schemas.openxmlformats.org/drawingml/2006/wordprocessingDrawing" xmlns:m="http://schemas.openxmlformats.org/officeDocument/2006/math" xmlns:ve="http://schemas.openxmlformats.org/markup-compatibility/2006" val="0"/>
              </a:ext>
            </a:extLst>
          </a:blip>
          <a:srcRect/>
          <a:stretch>
            <a:fillRect/>
          </a:stretch>
        </p:blipFill>
        <p:spPr bwMode="auto">
          <a:xfrm>
            <a:off x="457200" y="685800"/>
            <a:ext cx="6019800" cy="3616800"/>
          </a:xfrm>
          <a:prstGeom prst="rect">
            <a:avLst/>
          </a:prstGeom>
          <a:ln w="38100" cap="sq">
            <a:noFill/>
            <a:prstDash val="solid"/>
            <a:miter lim="800000"/>
          </a:ln>
          <a:effectLst>
            <a:outerShdw blurRad="50800" dist="38100" dir="2700000" algn="tl" rotWithShape="0">
              <a:srgbClr val="000000">
                <a:alpha val="43000"/>
              </a:srgbClr>
            </a:outerShdw>
          </a:effectLst>
        </p:spPr>
      </p:pic>
      <p:pic>
        <p:nvPicPr>
          <p:cNvPr id="19" name="Picture 18" descr="I:\visit photo-21-08-2018\DSCN0209.JPG"/>
          <p:cNvPicPr/>
          <p:nvPr/>
        </p:nvPicPr>
        <p:blipFill>
          <a:blip r:embed="rId5" cstate="print">
            <a:extLst>
              <a:ext uri="{28A0092B-C50C-407E-A947-70E740481C1C}">
                <a14:useLocalDpi xmlns:lc="http://schemas.openxmlformats.org/drawingml/2006/lockedCanvas" xmlns:pic="http://schemas.openxmlformats.org/drawingml/2006/picture" xmlns="" xmlns:wpc="http://schemas.microsoft.com/office/word/2010/wordprocessingCanvas" xmlns:mc="http://schemas.openxmlformats.org/markup-compatibility/2006" xmlns:o="urn:schemas-microsoft-com:office:office" xmlns:v="urn:schemas-microsoft-com:vml" xmlns:wp14="http://schemas.microsoft.com/office/word/2010/wordprocessingDrawing" xmlns:w10="urn:schemas-microsoft-com:office:word" xmlns:w="http://schemas.openxmlformats.org/wordprocessingml/2006/main" xmlns:w14="http://schemas.microsoft.com/office/word/2010/wordml" xmlns:wpg="http://schemas.microsoft.com/office/word/2010/wordprocessingGroup" xmlns:wpi="http://schemas.microsoft.com/office/word/2010/wordprocessingInk" xmlns:wps="http://schemas.microsoft.com/office/word/2010/wordprocessingShape" xmlns:a14="http://schemas.microsoft.com/office/drawing/2010/main" xmlns:wne="http://schemas.microsoft.com/office/word/2006/wordml" xmlns:wp="http://schemas.openxmlformats.org/drawingml/2006/wordprocessingDrawing" xmlns:m="http://schemas.openxmlformats.org/officeDocument/2006/math" xmlns:ve="http://schemas.openxmlformats.org/markup-compatibility/2006" val="0"/>
              </a:ext>
            </a:extLst>
          </a:blip>
          <a:srcRect/>
          <a:stretch>
            <a:fillRect/>
          </a:stretch>
        </p:blipFill>
        <p:spPr bwMode="auto">
          <a:xfrm>
            <a:off x="457200" y="4648200"/>
            <a:ext cx="5943600" cy="3657600"/>
          </a:xfrm>
          <a:prstGeom prst="rect">
            <a:avLst/>
          </a:prstGeom>
          <a:ln w="38100" cap="sq">
            <a:noFill/>
            <a:prstDash val="solid"/>
            <a:miter lim="800000"/>
          </a:ln>
          <a:effectLst>
            <a:outerShdw blurRad="50800" dist="38100" dir="2700000" algn="tl" rotWithShape="0">
              <a:srgbClr val="000000">
                <a:alpha val="43000"/>
              </a:srgbClr>
            </a:outerShdw>
          </a:effectLst>
        </p:spPr>
      </p:pic>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1"/>
          <p:cNvSpPr txBox="1">
            <a:spLocks/>
          </p:cNvSpPr>
          <p:nvPr/>
        </p:nvSpPr>
        <p:spPr>
          <a:xfrm>
            <a:off x="0" y="371475"/>
            <a:ext cx="6858000" cy="304800"/>
          </a:xfrm>
          <a:prstGeom prst="rect">
            <a:avLst/>
          </a:prstGeom>
          <a:solidFill>
            <a:srgbClr val="C47B1A"/>
          </a:solidFill>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en-US" sz="1400" b="1" i="0" u="none" strike="noStrike" kern="1200" cap="none" spc="0" normalizeH="0" baseline="0" noProof="0" dirty="0">
              <a:ln>
                <a:noFill/>
              </a:ln>
              <a:effectLst/>
              <a:uLnTx/>
              <a:uFillTx/>
              <a:latin typeface="Bookman Old Style" pitchFamily="18" charset="0"/>
              <a:ea typeface="+mj-ea"/>
              <a:cs typeface="+mj-cs"/>
            </a:endParaRPr>
          </a:p>
        </p:txBody>
      </p:sp>
      <p:sp>
        <p:nvSpPr>
          <p:cNvPr id="2" name="Title 1"/>
          <p:cNvSpPr>
            <a:spLocks noGrp="1"/>
          </p:cNvSpPr>
          <p:nvPr>
            <p:ph type="ctrTitle"/>
          </p:nvPr>
        </p:nvSpPr>
        <p:spPr>
          <a:xfrm>
            <a:off x="0" y="0"/>
            <a:ext cx="6858000" cy="533400"/>
          </a:xfrm>
          <a:solidFill>
            <a:schemeClr val="accent2">
              <a:lumMod val="50000"/>
            </a:schemeClr>
          </a:solidFill>
        </p:spPr>
        <p:txBody>
          <a:bodyPr>
            <a:normAutofit/>
          </a:bodyPr>
          <a:lstStyle/>
          <a:p>
            <a:r>
              <a:rPr lang="en-US" sz="1200" b="1" dirty="0" smtClean="0">
                <a:solidFill>
                  <a:schemeClr val="bg1"/>
                </a:solidFill>
                <a:latin typeface="Trebuchet MS" pitchFamily="34" charset="0"/>
              </a:rPr>
              <a:t> ANNUAL REPORT:  STUDENTS EXPOSURE VISIT </a:t>
            </a:r>
            <a:br>
              <a:rPr lang="en-US" sz="1200" b="1" dirty="0" smtClean="0">
                <a:solidFill>
                  <a:schemeClr val="bg1"/>
                </a:solidFill>
                <a:latin typeface="Trebuchet MS" pitchFamily="34" charset="0"/>
              </a:rPr>
            </a:br>
            <a:r>
              <a:rPr lang="en-US" sz="1200" b="1" dirty="0" smtClean="0">
                <a:solidFill>
                  <a:schemeClr val="bg1"/>
                </a:solidFill>
                <a:latin typeface="Trebuchet MS" pitchFamily="34" charset="0"/>
              </a:rPr>
              <a:t>                  2018-19</a:t>
            </a:r>
            <a:endParaRPr lang="en-US" sz="1200" b="1" dirty="0">
              <a:solidFill>
                <a:schemeClr val="bg1"/>
              </a:solidFill>
              <a:latin typeface="Trebuchet MS" pitchFamily="34" charset="0"/>
            </a:endParaRPr>
          </a:p>
        </p:txBody>
      </p:sp>
      <p:sp>
        <p:nvSpPr>
          <p:cNvPr id="12" name="Title 1"/>
          <p:cNvSpPr txBox="1">
            <a:spLocks/>
          </p:cNvSpPr>
          <p:nvPr/>
        </p:nvSpPr>
        <p:spPr>
          <a:xfrm>
            <a:off x="0" y="8839200"/>
            <a:ext cx="6858000" cy="304800"/>
          </a:xfrm>
          <a:prstGeom prst="rect">
            <a:avLst/>
          </a:prstGeom>
          <a:solidFill>
            <a:srgbClr val="C47B1A"/>
          </a:solidFill>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en-US" sz="1400" b="1" i="0" u="none" strike="noStrike" kern="1200" cap="none" spc="0" normalizeH="0" baseline="0" noProof="0" dirty="0">
              <a:ln>
                <a:noFill/>
              </a:ln>
              <a:effectLst/>
              <a:uLnTx/>
              <a:uFillTx/>
              <a:latin typeface="Bookman Old Style" pitchFamily="18" charset="0"/>
              <a:ea typeface="+mj-ea"/>
              <a:cs typeface="+mj-cs"/>
            </a:endParaRPr>
          </a:p>
        </p:txBody>
      </p:sp>
      <p:sp>
        <p:nvSpPr>
          <p:cNvPr id="13" name="Title 1"/>
          <p:cNvSpPr txBox="1">
            <a:spLocks/>
          </p:cNvSpPr>
          <p:nvPr/>
        </p:nvSpPr>
        <p:spPr>
          <a:xfrm>
            <a:off x="0" y="8763000"/>
            <a:ext cx="6858000" cy="228600"/>
          </a:xfrm>
          <a:prstGeom prst="rect">
            <a:avLst/>
          </a:prstGeom>
          <a:solidFill>
            <a:schemeClr val="accent2">
              <a:lumMod val="50000"/>
            </a:schemeClr>
          </a:solidFill>
        </p:spPr>
        <p:txBody>
          <a:bodyPr vert="horz" lIns="91440" tIns="45720" rIns="91440" bIns="45720" rtlCol="0" anchor="ctr">
            <a:normAutofit fontScale="92500" lnSpcReduction="20000"/>
          </a:bodyP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en-US" sz="1200" b="1" i="0" u="none" strike="noStrike" kern="1200" cap="none" spc="0" normalizeH="0" baseline="0" noProof="0" dirty="0">
              <a:ln>
                <a:noFill/>
              </a:ln>
              <a:solidFill>
                <a:schemeClr val="bg1"/>
              </a:solidFill>
              <a:effectLst/>
              <a:uLnTx/>
              <a:uFillTx/>
              <a:latin typeface="Trebuchet MS" pitchFamily="34" charset="0"/>
              <a:ea typeface="+mj-ea"/>
              <a:cs typeface="+mj-cs"/>
            </a:endParaRPr>
          </a:p>
        </p:txBody>
      </p:sp>
      <p:sp>
        <p:nvSpPr>
          <p:cNvPr id="6148" name="Rectangle 4"/>
          <p:cNvSpPr>
            <a:spLocks noChangeArrowheads="1"/>
          </p:cNvSpPr>
          <p:nvPr/>
        </p:nvSpPr>
        <p:spPr bwMode="auto">
          <a:xfrm>
            <a:off x="3" y="3209925"/>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tab pos="3390900" algn="l"/>
              </a:tabLst>
            </a:pPr>
            <a:endParaRPr kumimoji="0" 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6149" name="Rectangle 5"/>
          <p:cNvSpPr>
            <a:spLocks noChangeArrowheads="1"/>
          </p:cNvSpPr>
          <p:nvPr/>
        </p:nvSpPr>
        <p:spPr bwMode="auto">
          <a:xfrm>
            <a:off x="3" y="6105525"/>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tab pos="3390900" algn="l"/>
              </a:tabLst>
            </a:pPr>
            <a:endParaRPr kumimoji="0" 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20" name="Slide Number Placeholder 19"/>
          <p:cNvSpPr>
            <a:spLocks noGrp="1"/>
          </p:cNvSpPr>
          <p:nvPr>
            <p:ph type="sldNum" sz="quarter" idx="12"/>
          </p:nvPr>
        </p:nvSpPr>
        <p:spPr>
          <a:xfrm>
            <a:off x="5029200" y="8382004"/>
            <a:ext cx="1600200" cy="486833"/>
          </a:xfrm>
        </p:spPr>
        <p:txBody>
          <a:bodyPr/>
          <a:lstStyle/>
          <a:p>
            <a:fld id="{B6F15528-21DE-4FAA-801E-634DDDAF4B2B}" type="slidenum">
              <a:rPr lang="en-US" smtClean="0"/>
              <a:pPr/>
              <a:t>13</a:t>
            </a:fld>
            <a:endParaRPr lang="en-US"/>
          </a:p>
        </p:txBody>
      </p:sp>
      <p:sp>
        <p:nvSpPr>
          <p:cNvPr id="79876" name="Rectangle 4"/>
          <p:cNvSpPr>
            <a:spLocks noChangeArrowheads="1"/>
          </p:cNvSpPr>
          <p:nvPr/>
        </p:nvSpPr>
        <p:spPr bwMode="auto">
          <a:xfrm>
            <a:off x="0" y="0"/>
            <a:ext cx="6858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3" name="Rectangle 2"/>
          <p:cNvSpPr/>
          <p:nvPr/>
        </p:nvSpPr>
        <p:spPr>
          <a:xfrm>
            <a:off x="457200" y="849868"/>
            <a:ext cx="6172200" cy="646331"/>
          </a:xfrm>
          <a:prstGeom prst="rect">
            <a:avLst/>
          </a:prstGeom>
        </p:spPr>
        <p:txBody>
          <a:bodyPr wrap="square">
            <a:spAutoFit/>
          </a:bodyPr>
          <a:lstStyle/>
          <a:p>
            <a:pPr marL="231775" indent="-231775"/>
            <a:r>
              <a:rPr lang="en-US" b="1" dirty="0" smtClean="0"/>
              <a:t>4. Visit to Lucky Auto Mahindra Tractor Dealer”, Kolhapur</a:t>
            </a:r>
          </a:p>
          <a:p>
            <a:pPr marL="231775" indent="-231775"/>
            <a:endParaRPr lang="en-US" b="1" dirty="0" smtClean="0"/>
          </a:p>
        </p:txBody>
      </p:sp>
      <p:graphicFrame>
        <p:nvGraphicFramePr>
          <p:cNvPr id="6" name="Table 5"/>
          <p:cNvGraphicFramePr>
            <a:graphicFrameLocks noGrp="1"/>
          </p:cNvGraphicFramePr>
          <p:nvPr>
            <p:extLst>
              <p:ext uri="{D42A27DB-BD31-4B8C-83A1-F6EECF244321}">
                <p14:modId xmlns="" xmlns:p14="http://schemas.microsoft.com/office/powerpoint/2010/main" val="1913346041"/>
              </p:ext>
            </p:extLst>
          </p:nvPr>
        </p:nvGraphicFramePr>
        <p:xfrm>
          <a:off x="494347" y="1447800"/>
          <a:ext cx="5869305" cy="7040880"/>
        </p:xfrm>
        <a:graphic>
          <a:graphicData uri="http://schemas.openxmlformats.org/drawingml/2006/table">
            <a:tbl>
              <a:tblPr firstRow="1" firstCol="1" bandRow="1">
                <a:tableStyleId>{5940675A-B579-460E-94D1-54222C63F5DA}</a:tableStyleId>
              </a:tblPr>
              <a:tblGrid>
                <a:gridCol w="2354580"/>
                <a:gridCol w="171450"/>
                <a:gridCol w="3343275"/>
              </a:tblGrid>
              <a:tr h="400963">
                <a:tc>
                  <a:txBody>
                    <a:bodyPr/>
                    <a:lstStyle/>
                    <a:p>
                      <a:pPr marL="0" marR="0">
                        <a:lnSpc>
                          <a:spcPct val="150000"/>
                        </a:lnSpc>
                        <a:spcBef>
                          <a:spcPts val="0"/>
                        </a:spcBef>
                        <a:spcAft>
                          <a:spcPts val="0"/>
                        </a:spcAft>
                        <a:tabLst>
                          <a:tab pos="741680" algn="l"/>
                        </a:tabLst>
                      </a:pPr>
                      <a:r>
                        <a:rPr lang="en-US" sz="1800" b="1" dirty="0">
                          <a:effectLst/>
                          <a:latin typeface="+mn-lt"/>
                        </a:rPr>
                        <a:t>Course No.</a:t>
                      </a:r>
                      <a:endParaRPr lang="en-US" sz="18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marL="0" marR="0" algn="ctr">
                        <a:lnSpc>
                          <a:spcPct val="150000"/>
                        </a:lnSpc>
                        <a:spcBef>
                          <a:spcPts val="0"/>
                        </a:spcBef>
                        <a:spcAft>
                          <a:spcPts val="0"/>
                        </a:spcAft>
                        <a:tabLst>
                          <a:tab pos="741680" algn="l"/>
                        </a:tabLst>
                      </a:pPr>
                      <a:r>
                        <a:rPr lang="en-US" sz="1600" b="1" dirty="0">
                          <a:effectLst/>
                          <a:latin typeface="+mn-lt"/>
                        </a:rPr>
                        <a:t>:</a:t>
                      </a:r>
                      <a:endParaRPr lang="en-US" sz="16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r>
                        <a:rPr lang="en-US" sz="1800" kern="1200" dirty="0" smtClean="0">
                          <a:solidFill>
                            <a:schemeClr val="tx1"/>
                          </a:solidFill>
                          <a:latin typeface="+mn-lt"/>
                          <a:ea typeface="+mn-ea"/>
                          <a:cs typeface="+mn-cs"/>
                        </a:rPr>
                        <a:t>FMP-236</a:t>
                      </a:r>
                      <a:endParaRPr lang="en-US" dirty="0"/>
                    </a:p>
                  </a:txBody>
                  <a:tcPr marL="68580" marR="68580" marT="0" marB="0"/>
                </a:tc>
              </a:tr>
              <a:tr h="400963">
                <a:tc>
                  <a:txBody>
                    <a:bodyPr/>
                    <a:lstStyle/>
                    <a:p>
                      <a:pPr marL="0" marR="0">
                        <a:lnSpc>
                          <a:spcPct val="150000"/>
                        </a:lnSpc>
                        <a:spcBef>
                          <a:spcPts val="0"/>
                        </a:spcBef>
                        <a:spcAft>
                          <a:spcPts val="0"/>
                        </a:spcAft>
                        <a:tabLst>
                          <a:tab pos="741680" algn="l"/>
                        </a:tabLst>
                      </a:pPr>
                      <a:r>
                        <a:rPr lang="en-US" sz="1800" b="1" dirty="0">
                          <a:effectLst/>
                          <a:latin typeface="+mn-lt"/>
                        </a:rPr>
                        <a:t>Course Teacher</a:t>
                      </a:r>
                      <a:endParaRPr lang="en-US" sz="18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marL="0" marR="0" algn="ctr">
                        <a:lnSpc>
                          <a:spcPct val="150000"/>
                        </a:lnSpc>
                        <a:spcBef>
                          <a:spcPts val="0"/>
                        </a:spcBef>
                        <a:spcAft>
                          <a:spcPts val="0"/>
                        </a:spcAft>
                        <a:tabLst>
                          <a:tab pos="741680" algn="l"/>
                        </a:tabLst>
                      </a:pPr>
                      <a:r>
                        <a:rPr lang="en-US" sz="1600" b="1" dirty="0">
                          <a:effectLst/>
                          <a:latin typeface="+mn-lt"/>
                        </a:rPr>
                        <a:t>:</a:t>
                      </a:r>
                      <a:endParaRPr lang="en-US" sz="16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r>
                        <a:rPr lang="en-US" sz="1800" kern="1200" dirty="0" smtClean="0">
                          <a:solidFill>
                            <a:schemeClr val="tx1"/>
                          </a:solidFill>
                          <a:latin typeface="+mn-lt"/>
                          <a:ea typeface="+mn-ea"/>
                          <a:cs typeface="+mn-cs"/>
                        </a:rPr>
                        <a:t>Prof. Y. V. Patil</a:t>
                      </a:r>
                      <a:endParaRPr lang="en-US" dirty="0"/>
                    </a:p>
                  </a:txBody>
                  <a:tcPr marL="68580" marR="68580" marT="0" marB="0"/>
                </a:tc>
              </a:tr>
              <a:tr h="400963">
                <a:tc>
                  <a:txBody>
                    <a:bodyPr/>
                    <a:lstStyle/>
                    <a:p>
                      <a:pPr marL="0" marR="0">
                        <a:lnSpc>
                          <a:spcPct val="150000"/>
                        </a:lnSpc>
                        <a:spcBef>
                          <a:spcPts val="0"/>
                        </a:spcBef>
                        <a:spcAft>
                          <a:spcPts val="0"/>
                        </a:spcAft>
                        <a:tabLst>
                          <a:tab pos="741680" algn="l"/>
                          <a:tab pos="1209675" algn="l"/>
                        </a:tabLst>
                      </a:pPr>
                      <a:r>
                        <a:rPr lang="en-US" sz="1800" b="1" dirty="0">
                          <a:effectLst/>
                          <a:latin typeface="+mn-lt"/>
                        </a:rPr>
                        <a:t>Course Title	</a:t>
                      </a:r>
                      <a:endParaRPr lang="en-US" sz="18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marL="0" marR="0">
                        <a:lnSpc>
                          <a:spcPct val="150000"/>
                        </a:lnSpc>
                        <a:spcBef>
                          <a:spcPts val="0"/>
                        </a:spcBef>
                        <a:spcAft>
                          <a:spcPts val="0"/>
                        </a:spcAft>
                      </a:pPr>
                      <a:r>
                        <a:rPr lang="en-US" sz="1600" b="1" dirty="0">
                          <a:effectLst/>
                          <a:latin typeface="+mn-lt"/>
                        </a:rPr>
                        <a:t>: </a:t>
                      </a:r>
                      <a:endParaRPr lang="en-US" sz="16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r>
                        <a:rPr lang="en-US" sz="1800" kern="1200" dirty="0" smtClean="0">
                          <a:solidFill>
                            <a:schemeClr val="tx1"/>
                          </a:solidFill>
                          <a:latin typeface="+mn-lt"/>
                          <a:ea typeface="+mn-ea"/>
                          <a:cs typeface="+mn-cs"/>
                        </a:rPr>
                        <a:t>Farm Machinery and Power</a:t>
                      </a:r>
                      <a:endParaRPr lang="en-US" dirty="0"/>
                    </a:p>
                  </a:txBody>
                  <a:tcPr marL="68580" marR="68580" marT="0" marB="0"/>
                </a:tc>
              </a:tr>
              <a:tr h="867163">
                <a:tc>
                  <a:txBody>
                    <a:bodyPr/>
                    <a:lstStyle/>
                    <a:p>
                      <a:pPr marL="0" marR="0">
                        <a:lnSpc>
                          <a:spcPct val="150000"/>
                        </a:lnSpc>
                        <a:spcBef>
                          <a:spcPts val="0"/>
                        </a:spcBef>
                        <a:spcAft>
                          <a:spcPts val="0"/>
                        </a:spcAft>
                        <a:tabLst>
                          <a:tab pos="741680" algn="l"/>
                        </a:tabLst>
                      </a:pPr>
                      <a:r>
                        <a:rPr lang="en-US" sz="1800" b="1">
                          <a:effectLst/>
                          <a:latin typeface="+mn-lt"/>
                        </a:rPr>
                        <a:t>Purpose of visit</a:t>
                      </a:r>
                      <a:endParaRPr lang="en-US" sz="1800" b="1">
                        <a:effectLst/>
                        <a:latin typeface="+mn-lt"/>
                        <a:ea typeface="Times New Roman" panose="02020603050405020304" pitchFamily="18" charset="0"/>
                        <a:cs typeface="Mangal" panose="00000400000000000000" pitchFamily="2"/>
                      </a:endParaRPr>
                    </a:p>
                  </a:txBody>
                  <a:tcPr marL="68580" marR="68580" marT="0" marB="0"/>
                </a:tc>
                <a:tc>
                  <a:txBody>
                    <a:bodyPr/>
                    <a:lstStyle/>
                    <a:p>
                      <a:pPr marL="0" marR="0">
                        <a:lnSpc>
                          <a:spcPct val="150000"/>
                        </a:lnSpc>
                        <a:spcBef>
                          <a:spcPts val="0"/>
                        </a:spcBef>
                        <a:spcAft>
                          <a:spcPts val="0"/>
                        </a:spcAft>
                      </a:pPr>
                      <a:r>
                        <a:rPr lang="en-US" sz="1600" b="1" dirty="0">
                          <a:effectLst/>
                          <a:latin typeface="+mn-lt"/>
                        </a:rPr>
                        <a:t>: </a:t>
                      </a:r>
                      <a:endParaRPr lang="en-US" sz="16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r>
                        <a:rPr lang="en-US" sz="1800" kern="1200" dirty="0" smtClean="0">
                          <a:solidFill>
                            <a:schemeClr val="tx1"/>
                          </a:solidFill>
                          <a:latin typeface="+mn-lt"/>
                          <a:ea typeface="+mn-ea"/>
                          <a:cs typeface="+mn-cs"/>
                        </a:rPr>
                        <a:t>To get knowledge about different parts and working systems of tractor, timing of repair and maintenance.</a:t>
                      </a:r>
                      <a:endParaRPr lang="en-US" dirty="0"/>
                    </a:p>
                  </a:txBody>
                  <a:tcPr marL="68580" marR="68580" marT="0" marB="0"/>
                </a:tc>
              </a:tr>
              <a:tr h="400963">
                <a:tc>
                  <a:txBody>
                    <a:bodyPr/>
                    <a:lstStyle/>
                    <a:p>
                      <a:pPr marL="0" marR="0">
                        <a:lnSpc>
                          <a:spcPct val="150000"/>
                        </a:lnSpc>
                        <a:spcBef>
                          <a:spcPts val="0"/>
                        </a:spcBef>
                        <a:spcAft>
                          <a:spcPts val="0"/>
                        </a:spcAft>
                        <a:tabLst>
                          <a:tab pos="741680" algn="l"/>
                        </a:tabLst>
                      </a:pPr>
                      <a:r>
                        <a:rPr lang="en-US" sz="1800" b="1" dirty="0">
                          <a:effectLst/>
                          <a:latin typeface="+mn-lt"/>
                        </a:rPr>
                        <a:t>Place of visit</a:t>
                      </a:r>
                      <a:endParaRPr lang="en-US" sz="18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marL="0" marR="0">
                        <a:lnSpc>
                          <a:spcPct val="150000"/>
                        </a:lnSpc>
                        <a:spcBef>
                          <a:spcPts val="0"/>
                        </a:spcBef>
                        <a:spcAft>
                          <a:spcPts val="0"/>
                        </a:spcAft>
                      </a:pPr>
                      <a:r>
                        <a:rPr lang="en-US" sz="1600" b="1" dirty="0">
                          <a:effectLst/>
                          <a:latin typeface="+mn-lt"/>
                        </a:rPr>
                        <a:t>: </a:t>
                      </a:r>
                      <a:endParaRPr lang="en-US" sz="16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r>
                        <a:rPr lang="en-US" sz="1800" kern="1200" dirty="0" smtClean="0">
                          <a:solidFill>
                            <a:schemeClr val="tx1"/>
                          </a:solidFill>
                          <a:latin typeface="+mn-lt"/>
                          <a:ea typeface="+mn-ea"/>
                          <a:cs typeface="+mn-cs"/>
                        </a:rPr>
                        <a:t>Kolhapur</a:t>
                      </a:r>
                      <a:endParaRPr lang="en-US" dirty="0"/>
                    </a:p>
                  </a:txBody>
                  <a:tcPr marL="68580" marR="68580" marT="0" marB="0"/>
                </a:tc>
              </a:tr>
              <a:tr h="400963">
                <a:tc>
                  <a:txBody>
                    <a:bodyPr/>
                    <a:lstStyle/>
                    <a:p>
                      <a:pPr marL="0" marR="0">
                        <a:lnSpc>
                          <a:spcPct val="150000"/>
                        </a:lnSpc>
                        <a:spcBef>
                          <a:spcPts val="0"/>
                        </a:spcBef>
                        <a:spcAft>
                          <a:spcPts val="0"/>
                        </a:spcAft>
                        <a:tabLst>
                          <a:tab pos="741680" algn="l"/>
                        </a:tabLst>
                      </a:pPr>
                      <a:r>
                        <a:rPr lang="en-US" sz="1800" b="1" dirty="0">
                          <a:effectLst/>
                          <a:latin typeface="+mn-lt"/>
                        </a:rPr>
                        <a:t>Class of students</a:t>
                      </a:r>
                      <a:endParaRPr lang="en-US" sz="18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marL="0" marR="0">
                        <a:lnSpc>
                          <a:spcPct val="150000"/>
                        </a:lnSpc>
                        <a:spcBef>
                          <a:spcPts val="0"/>
                        </a:spcBef>
                        <a:spcAft>
                          <a:spcPts val="0"/>
                        </a:spcAft>
                      </a:pPr>
                      <a:r>
                        <a:rPr lang="en-US" sz="1600" b="1" dirty="0">
                          <a:effectLst/>
                          <a:latin typeface="+mn-lt"/>
                        </a:rPr>
                        <a:t>: </a:t>
                      </a:r>
                      <a:endParaRPr lang="en-US" sz="16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800" b="0" kern="1200" dirty="0" smtClean="0">
                          <a:solidFill>
                            <a:schemeClr val="tx1"/>
                          </a:solidFill>
                          <a:effectLst/>
                          <a:latin typeface="+mn-lt"/>
                          <a:ea typeface="+mn-ea"/>
                          <a:cs typeface="+mn-cs"/>
                        </a:rPr>
                        <a:t>SEM III (2</a:t>
                      </a:r>
                      <a:r>
                        <a:rPr lang="en-US" sz="1800" b="0" kern="1200" baseline="30000" dirty="0" smtClean="0">
                          <a:solidFill>
                            <a:schemeClr val="tx1"/>
                          </a:solidFill>
                          <a:effectLst/>
                          <a:latin typeface="+mn-lt"/>
                          <a:ea typeface="+mn-ea"/>
                          <a:cs typeface="+mn-cs"/>
                        </a:rPr>
                        <a:t>nd</a:t>
                      </a:r>
                      <a:r>
                        <a:rPr lang="en-US" sz="1800" b="0" kern="1200" dirty="0" smtClean="0">
                          <a:solidFill>
                            <a:schemeClr val="tx1"/>
                          </a:solidFill>
                          <a:effectLst/>
                          <a:latin typeface="+mn-lt"/>
                          <a:ea typeface="+mn-ea"/>
                          <a:cs typeface="+mn-cs"/>
                        </a:rPr>
                        <a:t> Year)</a:t>
                      </a:r>
                    </a:p>
                    <a:p>
                      <a:endParaRPr lang="en-US" dirty="0"/>
                    </a:p>
                  </a:txBody>
                  <a:tcPr marL="68580" marR="68580" marT="0" marB="0"/>
                </a:tc>
              </a:tr>
              <a:tr h="400963">
                <a:tc>
                  <a:txBody>
                    <a:bodyPr/>
                    <a:lstStyle/>
                    <a:p>
                      <a:pPr marL="0" marR="0">
                        <a:lnSpc>
                          <a:spcPct val="150000"/>
                        </a:lnSpc>
                        <a:spcBef>
                          <a:spcPts val="0"/>
                        </a:spcBef>
                        <a:spcAft>
                          <a:spcPts val="0"/>
                        </a:spcAft>
                        <a:tabLst>
                          <a:tab pos="741680" algn="l"/>
                        </a:tabLst>
                      </a:pPr>
                      <a:r>
                        <a:rPr lang="en-US" sz="1800" b="1" dirty="0">
                          <a:effectLst/>
                          <a:latin typeface="+mn-lt"/>
                        </a:rPr>
                        <a:t>No. of Students</a:t>
                      </a:r>
                      <a:endParaRPr lang="en-US" sz="18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marL="0" marR="0">
                        <a:lnSpc>
                          <a:spcPct val="150000"/>
                        </a:lnSpc>
                        <a:spcBef>
                          <a:spcPts val="0"/>
                        </a:spcBef>
                        <a:spcAft>
                          <a:spcPts val="0"/>
                        </a:spcAft>
                      </a:pPr>
                      <a:r>
                        <a:rPr lang="en-US" sz="1600" b="1" dirty="0">
                          <a:effectLst/>
                          <a:latin typeface="+mn-lt"/>
                        </a:rPr>
                        <a:t>: </a:t>
                      </a:r>
                      <a:endParaRPr lang="en-US" sz="16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r>
                        <a:rPr lang="en-US" dirty="0" smtClean="0"/>
                        <a:t>78</a:t>
                      </a:r>
                      <a:endParaRPr lang="en-US" dirty="0"/>
                    </a:p>
                  </a:txBody>
                  <a:tcPr marL="68580" marR="68580" marT="0" marB="0"/>
                </a:tc>
              </a:tr>
              <a:tr h="400963">
                <a:tc>
                  <a:txBody>
                    <a:bodyPr/>
                    <a:lstStyle/>
                    <a:p>
                      <a:pPr marL="0" marR="0">
                        <a:lnSpc>
                          <a:spcPct val="150000"/>
                        </a:lnSpc>
                        <a:spcBef>
                          <a:spcPts val="0"/>
                        </a:spcBef>
                        <a:spcAft>
                          <a:spcPts val="0"/>
                        </a:spcAft>
                        <a:tabLst>
                          <a:tab pos="741680" algn="l"/>
                        </a:tabLst>
                      </a:pPr>
                      <a:r>
                        <a:rPr lang="en-US" sz="1800" b="1" dirty="0">
                          <a:effectLst/>
                          <a:latin typeface="+mn-lt"/>
                        </a:rPr>
                        <a:t>Staff accompanied</a:t>
                      </a:r>
                      <a:endParaRPr lang="en-US" sz="18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marL="0" marR="0">
                        <a:lnSpc>
                          <a:spcPct val="150000"/>
                        </a:lnSpc>
                        <a:spcBef>
                          <a:spcPts val="0"/>
                        </a:spcBef>
                        <a:spcAft>
                          <a:spcPts val="0"/>
                        </a:spcAft>
                      </a:pPr>
                      <a:r>
                        <a:rPr lang="en-US" sz="1600" b="1" dirty="0">
                          <a:effectLst/>
                          <a:latin typeface="+mn-lt"/>
                        </a:rPr>
                        <a:t>: </a:t>
                      </a:r>
                      <a:endParaRPr lang="en-US" sz="16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r>
                        <a:rPr lang="en-US" dirty="0" smtClean="0"/>
                        <a:t>-</a:t>
                      </a:r>
                      <a:endParaRPr lang="en-US" dirty="0"/>
                    </a:p>
                  </a:txBody>
                  <a:tcPr marL="68580" marR="68580" marT="0" marB="0"/>
                </a:tc>
              </a:tr>
              <a:tr h="0">
                <a:tc>
                  <a:txBody>
                    <a:bodyPr/>
                    <a:lstStyle/>
                    <a:p>
                      <a:pPr marL="0" marR="0" indent="0" algn="l" defTabSz="914400" rtl="0" eaLnBrk="1" fontAlgn="auto" latinLnBrk="0" hangingPunct="1">
                        <a:lnSpc>
                          <a:spcPct val="150000"/>
                        </a:lnSpc>
                        <a:spcBef>
                          <a:spcPts val="0"/>
                        </a:spcBef>
                        <a:spcAft>
                          <a:spcPts val="0"/>
                        </a:spcAft>
                        <a:buClrTx/>
                        <a:buSzTx/>
                        <a:buFontTx/>
                        <a:buNone/>
                        <a:tabLst>
                          <a:tab pos="741680" algn="l"/>
                        </a:tabLst>
                        <a:defRPr/>
                      </a:pPr>
                      <a:r>
                        <a:rPr lang="en-US" sz="1800" b="1" dirty="0">
                          <a:effectLst/>
                          <a:latin typeface="+mn-lt"/>
                        </a:rPr>
                        <a:t> </a:t>
                      </a:r>
                      <a:r>
                        <a:rPr lang="en-US" sz="1800" b="1" dirty="0" smtClean="0">
                          <a:effectLst/>
                          <a:latin typeface="+mn-lt"/>
                        </a:rPr>
                        <a:t>Spots Visited</a:t>
                      </a:r>
                      <a:endParaRPr lang="en-US" sz="18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marL="0" marR="0">
                        <a:lnSpc>
                          <a:spcPct val="150000"/>
                        </a:lnSpc>
                        <a:spcBef>
                          <a:spcPts val="0"/>
                        </a:spcBef>
                        <a:spcAft>
                          <a:spcPts val="0"/>
                        </a:spcAft>
                      </a:pPr>
                      <a:r>
                        <a:rPr lang="en-US" sz="1600" b="1" dirty="0">
                          <a:effectLst/>
                          <a:latin typeface="+mn-lt"/>
                        </a:rPr>
                        <a:t>: </a:t>
                      </a:r>
                      <a:endParaRPr lang="en-US" sz="16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r>
                        <a:rPr lang="en-US" sz="1800" kern="1200" dirty="0" smtClean="0">
                          <a:solidFill>
                            <a:schemeClr val="tx1"/>
                          </a:solidFill>
                          <a:latin typeface="+mn-lt"/>
                          <a:ea typeface="+mn-ea"/>
                          <a:cs typeface="+mn-cs"/>
                        </a:rPr>
                        <a:t>Lucky Auto Mahindra Tractor Dealer”, Kolhapur</a:t>
                      </a:r>
                      <a:endParaRPr lang="en-US" dirty="0"/>
                    </a:p>
                  </a:txBody>
                  <a:tcPr marL="68580" marR="68580" marT="0" marB="0"/>
                </a:tc>
              </a:tr>
              <a:tr h="452254">
                <a:tc>
                  <a:txBody>
                    <a:bodyPr/>
                    <a:lstStyle/>
                    <a:p>
                      <a:pPr marL="0" marR="0">
                        <a:lnSpc>
                          <a:spcPct val="150000"/>
                        </a:lnSpc>
                        <a:spcBef>
                          <a:spcPts val="0"/>
                        </a:spcBef>
                        <a:spcAft>
                          <a:spcPts val="0"/>
                        </a:spcAft>
                        <a:tabLst>
                          <a:tab pos="741680" algn="l"/>
                        </a:tabLst>
                      </a:pPr>
                      <a:r>
                        <a:rPr lang="en-US" sz="1800" b="1" dirty="0">
                          <a:effectLst/>
                          <a:latin typeface="+mn-lt"/>
                        </a:rPr>
                        <a:t>Date of visit</a:t>
                      </a:r>
                      <a:endParaRPr lang="en-US" sz="18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marL="0" marR="0">
                        <a:lnSpc>
                          <a:spcPct val="150000"/>
                        </a:lnSpc>
                        <a:spcBef>
                          <a:spcPts val="0"/>
                        </a:spcBef>
                        <a:spcAft>
                          <a:spcPts val="0"/>
                        </a:spcAft>
                      </a:pPr>
                      <a:r>
                        <a:rPr lang="en-US" sz="1600" b="1" dirty="0">
                          <a:effectLst/>
                          <a:latin typeface="+mn-lt"/>
                        </a:rPr>
                        <a:t>: </a:t>
                      </a:r>
                      <a:endParaRPr lang="en-US" sz="16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r>
                        <a:rPr lang="en-US" dirty="0" smtClean="0"/>
                        <a:t>24/08/2018</a:t>
                      </a:r>
                      <a:endParaRPr lang="en-US" dirty="0"/>
                    </a:p>
                  </a:txBody>
                  <a:tcPr marL="68580" marR="68580" marT="0" marB="0"/>
                </a:tc>
              </a:tr>
            </a:tbl>
          </a:graphicData>
        </a:graphic>
      </p:graphicFrame>
      <p:pic>
        <p:nvPicPr>
          <p:cNvPr id="15" name="Picture 5" descr="H:\Agri Logo White.png"/>
          <p:cNvPicPr>
            <a:picLocks noChangeAspect="1" noChangeArrowheads="1"/>
          </p:cNvPicPr>
          <p:nvPr/>
        </p:nvPicPr>
        <p:blipFill>
          <a:blip r:embed="rId3" cstate="print"/>
          <a:srcRect/>
          <a:stretch>
            <a:fillRect/>
          </a:stretch>
        </p:blipFill>
        <p:spPr bwMode="auto">
          <a:xfrm>
            <a:off x="228600" y="0"/>
            <a:ext cx="1447800" cy="533400"/>
          </a:xfrm>
          <a:prstGeom prst="rect">
            <a:avLst/>
          </a:prstGeom>
          <a:noFill/>
        </p:spPr>
      </p:pic>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1"/>
          <p:cNvSpPr txBox="1">
            <a:spLocks/>
          </p:cNvSpPr>
          <p:nvPr/>
        </p:nvSpPr>
        <p:spPr>
          <a:xfrm>
            <a:off x="0" y="371475"/>
            <a:ext cx="6858000" cy="304800"/>
          </a:xfrm>
          <a:prstGeom prst="rect">
            <a:avLst/>
          </a:prstGeom>
          <a:solidFill>
            <a:srgbClr val="C47B1A"/>
          </a:solidFill>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en-US" sz="1400" b="1" i="0" u="none" strike="noStrike" kern="1200" cap="none" spc="0" normalizeH="0" baseline="0" noProof="0" dirty="0">
              <a:ln>
                <a:noFill/>
              </a:ln>
              <a:effectLst/>
              <a:uLnTx/>
              <a:uFillTx/>
              <a:latin typeface="Bookman Old Style" pitchFamily="18" charset="0"/>
              <a:ea typeface="+mj-ea"/>
              <a:cs typeface="+mj-cs"/>
            </a:endParaRPr>
          </a:p>
        </p:txBody>
      </p:sp>
      <p:sp>
        <p:nvSpPr>
          <p:cNvPr id="2" name="Title 1"/>
          <p:cNvSpPr>
            <a:spLocks noGrp="1"/>
          </p:cNvSpPr>
          <p:nvPr>
            <p:ph type="ctrTitle"/>
          </p:nvPr>
        </p:nvSpPr>
        <p:spPr>
          <a:xfrm>
            <a:off x="0" y="0"/>
            <a:ext cx="6858000" cy="533400"/>
          </a:xfrm>
          <a:solidFill>
            <a:schemeClr val="accent2">
              <a:lumMod val="50000"/>
            </a:schemeClr>
          </a:solidFill>
        </p:spPr>
        <p:txBody>
          <a:bodyPr>
            <a:normAutofit/>
          </a:bodyPr>
          <a:lstStyle/>
          <a:p>
            <a:r>
              <a:rPr lang="en-US" sz="1200" b="1" dirty="0" smtClean="0">
                <a:solidFill>
                  <a:schemeClr val="bg1"/>
                </a:solidFill>
                <a:latin typeface="Trebuchet MS" pitchFamily="34" charset="0"/>
              </a:rPr>
              <a:t> ANNUAL REPORT:  STUDENTS EXPOSURE VISIT </a:t>
            </a:r>
            <a:br>
              <a:rPr lang="en-US" sz="1200" b="1" dirty="0" smtClean="0">
                <a:solidFill>
                  <a:schemeClr val="bg1"/>
                </a:solidFill>
                <a:latin typeface="Trebuchet MS" pitchFamily="34" charset="0"/>
              </a:rPr>
            </a:br>
            <a:r>
              <a:rPr lang="en-US" sz="1200" b="1" dirty="0" smtClean="0">
                <a:solidFill>
                  <a:schemeClr val="bg1"/>
                </a:solidFill>
                <a:latin typeface="Trebuchet MS" pitchFamily="34" charset="0"/>
              </a:rPr>
              <a:t>                  2018-19</a:t>
            </a:r>
            <a:endParaRPr lang="en-US" sz="1200" b="1" dirty="0">
              <a:solidFill>
                <a:schemeClr val="bg1"/>
              </a:solidFill>
              <a:latin typeface="Trebuchet MS" pitchFamily="34" charset="0"/>
            </a:endParaRPr>
          </a:p>
        </p:txBody>
      </p:sp>
      <p:sp>
        <p:nvSpPr>
          <p:cNvPr id="12" name="Title 1"/>
          <p:cNvSpPr txBox="1">
            <a:spLocks/>
          </p:cNvSpPr>
          <p:nvPr/>
        </p:nvSpPr>
        <p:spPr>
          <a:xfrm>
            <a:off x="0" y="8839200"/>
            <a:ext cx="6858000" cy="304800"/>
          </a:xfrm>
          <a:prstGeom prst="rect">
            <a:avLst/>
          </a:prstGeom>
          <a:solidFill>
            <a:srgbClr val="C47B1A"/>
          </a:solidFill>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en-US" sz="1400" b="1" i="0" u="none" strike="noStrike" kern="1200" cap="none" spc="0" normalizeH="0" baseline="0" noProof="0" dirty="0">
              <a:ln>
                <a:noFill/>
              </a:ln>
              <a:effectLst/>
              <a:uLnTx/>
              <a:uFillTx/>
              <a:latin typeface="Bookman Old Style" pitchFamily="18" charset="0"/>
              <a:ea typeface="+mj-ea"/>
              <a:cs typeface="+mj-cs"/>
            </a:endParaRPr>
          </a:p>
        </p:txBody>
      </p:sp>
      <p:sp>
        <p:nvSpPr>
          <p:cNvPr id="13" name="Title 1"/>
          <p:cNvSpPr txBox="1">
            <a:spLocks/>
          </p:cNvSpPr>
          <p:nvPr/>
        </p:nvSpPr>
        <p:spPr>
          <a:xfrm>
            <a:off x="0" y="8763000"/>
            <a:ext cx="6858000" cy="228600"/>
          </a:xfrm>
          <a:prstGeom prst="rect">
            <a:avLst/>
          </a:prstGeom>
          <a:solidFill>
            <a:schemeClr val="accent2">
              <a:lumMod val="50000"/>
            </a:schemeClr>
          </a:solidFill>
        </p:spPr>
        <p:txBody>
          <a:bodyPr vert="horz" lIns="91440" tIns="45720" rIns="91440" bIns="45720" rtlCol="0" anchor="ctr">
            <a:normAutofit fontScale="92500" lnSpcReduction="20000"/>
          </a:bodyP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en-US" sz="1200" b="1" i="0" u="none" strike="noStrike" kern="1200" cap="none" spc="0" normalizeH="0" baseline="0" noProof="0" dirty="0">
              <a:ln>
                <a:noFill/>
              </a:ln>
              <a:solidFill>
                <a:schemeClr val="bg1"/>
              </a:solidFill>
              <a:effectLst/>
              <a:uLnTx/>
              <a:uFillTx/>
              <a:latin typeface="Trebuchet MS" pitchFamily="34" charset="0"/>
              <a:ea typeface="+mj-ea"/>
              <a:cs typeface="+mj-cs"/>
            </a:endParaRPr>
          </a:p>
        </p:txBody>
      </p:sp>
      <p:sp>
        <p:nvSpPr>
          <p:cNvPr id="6148" name="Rectangle 4"/>
          <p:cNvSpPr>
            <a:spLocks noChangeArrowheads="1"/>
          </p:cNvSpPr>
          <p:nvPr/>
        </p:nvSpPr>
        <p:spPr bwMode="auto">
          <a:xfrm>
            <a:off x="3" y="3209925"/>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tab pos="3390900" algn="l"/>
              </a:tabLst>
            </a:pPr>
            <a:endParaRPr kumimoji="0" 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6149" name="Rectangle 5"/>
          <p:cNvSpPr>
            <a:spLocks noChangeArrowheads="1"/>
          </p:cNvSpPr>
          <p:nvPr/>
        </p:nvSpPr>
        <p:spPr bwMode="auto">
          <a:xfrm>
            <a:off x="3" y="6105525"/>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tab pos="3390900" algn="l"/>
              </a:tabLst>
            </a:pPr>
            <a:endParaRPr kumimoji="0" 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20" name="Slide Number Placeholder 19"/>
          <p:cNvSpPr>
            <a:spLocks noGrp="1"/>
          </p:cNvSpPr>
          <p:nvPr>
            <p:ph type="sldNum" sz="quarter" idx="12"/>
          </p:nvPr>
        </p:nvSpPr>
        <p:spPr>
          <a:xfrm>
            <a:off x="5029200" y="8382004"/>
            <a:ext cx="1600200" cy="486833"/>
          </a:xfrm>
        </p:spPr>
        <p:txBody>
          <a:bodyPr/>
          <a:lstStyle/>
          <a:p>
            <a:fld id="{B6F15528-21DE-4FAA-801E-634DDDAF4B2B}" type="slidenum">
              <a:rPr lang="en-US" smtClean="0"/>
              <a:pPr/>
              <a:t>14</a:t>
            </a:fld>
            <a:endParaRPr lang="en-US"/>
          </a:p>
        </p:txBody>
      </p:sp>
      <p:sp>
        <p:nvSpPr>
          <p:cNvPr id="79876" name="Rectangle 4"/>
          <p:cNvSpPr>
            <a:spLocks noChangeArrowheads="1"/>
          </p:cNvSpPr>
          <p:nvPr/>
        </p:nvSpPr>
        <p:spPr bwMode="auto">
          <a:xfrm>
            <a:off x="0" y="0"/>
            <a:ext cx="6858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pic>
        <p:nvPicPr>
          <p:cNvPr id="15" name="Picture 5" descr="H:\Agri Logo White.png"/>
          <p:cNvPicPr>
            <a:picLocks noChangeAspect="1" noChangeArrowheads="1"/>
          </p:cNvPicPr>
          <p:nvPr/>
        </p:nvPicPr>
        <p:blipFill>
          <a:blip r:embed="rId3" cstate="print"/>
          <a:srcRect/>
          <a:stretch>
            <a:fillRect/>
          </a:stretch>
        </p:blipFill>
        <p:spPr bwMode="auto">
          <a:xfrm>
            <a:off x="228600" y="0"/>
            <a:ext cx="1447800" cy="533400"/>
          </a:xfrm>
          <a:prstGeom prst="rect">
            <a:avLst/>
          </a:prstGeom>
          <a:noFill/>
        </p:spPr>
      </p:pic>
      <p:graphicFrame>
        <p:nvGraphicFramePr>
          <p:cNvPr id="18" name="Table 17"/>
          <p:cNvGraphicFramePr>
            <a:graphicFrameLocks noGrp="1"/>
          </p:cNvGraphicFramePr>
          <p:nvPr/>
        </p:nvGraphicFramePr>
        <p:xfrm>
          <a:off x="152400" y="838200"/>
          <a:ext cx="6477000" cy="7772400"/>
        </p:xfrm>
        <a:graphic>
          <a:graphicData uri="http://schemas.openxmlformats.org/drawingml/2006/table">
            <a:tbl>
              <a:tblPr firstRow="1" bandRow="1">
                <a:tableStyleId>{5940675A-B579-460E-94D1-54222C63F5DA}</a:tableStyleId>
              </a:tblPr>
              <a:tblGrid>
                <a:gridCol w="6477000"/>
              </a:tblGrid>
              <a:tr h="3810000">
                <a:tc>
                  <a:txBody>
                    <a:bodyPr/>
                    <a:lstStyle/>
                    <a:p>
                      <a:pPr marL="682625" indent="-682625"/>
                      <a:endParaRPr lang="en-US" sz="1400" b="1" kern="1200" dirty="0" smtClean="0">
                        <a:solidFill>
                          <a:schemeClr val="tx1"/>
                        </a:solidFill>
                        <a:latin typeface="+mn-lt"/>
                        <a:ea typeface="+mn-ea"/>
                        <a:cs typeface="+mn-cs"/>
                      </a:endParaRPr>
                    </a:p>
                    <a:p>
                      <a:pPr marL="682625" indent="-682625"/>
                      <a:endParaRPr lang="en-US" sz="1400" b="1" kern="1200" dirty="0" smtClean="0">
                        <a:solidFill>
                          <a:schemeClr val="tx1"/>
                        </a:solidFill>
                        <a:latin typeface="+mn-lt"/>
                        <a:ea typeface="+mn-ea"/>
                        <a:cs typeface="+mn-cs"/>
                      </a:endParaRPr>
                    </a:p>
                    <a:p>
                      <a:pPr marL="682625" indent="-682625"/>
                      <a:endParaRPr lang="en-US" sz="1400" b="1" kern="1200" dirty="0" smtClean="0">
                        <a:solidFill>
                          <a:schemeClr val="tx1"/>
                        </a:solidFill>
                        <a:latin typeface="+mn-lt"/>
                        <a:ea typeface="+mn-ea"/>
                        <a:cs typeface="+mn-cs"/>
                      </a:endParaRPr>
                    </a:p>
                    <a:p>
                      <a:pPr marL="682625" indent="-682625"/>
                      <a:endParaRPr lang="en-US" sz="1400" b="1" kern="1200" dirty="0" smtClean="0">
                        <a:solidFill>
                          <a:schemeClr val="tx1"/>
                        </a:solidFill>
                        <a:latin typeface="+mn-lt"/>
                        <a:ea typeface="+mn-ea"/>
                        <a:cs typeface="+mn-cs"/>
                      </a:endParaRPr>
                    </a:p>
                    <a:p>
                      <a:pPr marL="682625" indent="-682625"/>
                      <a:endParaRPr lang="en-US" sz="1400" b="1" kern="1200" dirty="0" smtClean="0">
                        <a:solidFill>
                          <a:schemeClr val="tx1"/>
                        </a:solidFill>
                        <a:latin typeface="+mn-lt"/>
                        <a:ea typeface="+mn-ea"/>
                        <a:cs typeface="+mn-cs"/>
                      </a:endParaRPr>
                    </a:p>
                    <a:p>
                      <a:pPr marL="682625" indent="-682625"/>
                      <a:endParaRPr lang="en-US" sz="1400" b="1" kern="1200" dirty="0" smtClean="0">
                        <a:solidFill>
                          <a:schemeClr val="tx1"/>
                        </a:solidFill>
                        <a:latin typeface="+mn-lt"/>
                        <a:ea typeface="+mn-ea"/>
                        <a:cs typeface="+mn-cs"/>
                      </a:endParaRPr>
                    </a:p>
                    <a:p>
                      <a:pPr marL="682625" indent="-682625"/>
                      <a:endParaRPr lang="en-US" sz="1400" b="1" kern="1200" dirty="0" smtClean="0">
                        <a:solidFill>
                          <a:schemeClr val="tx1"/>
                        </a:solidFill>
                        <a:latin typeface="+mn-lt"/>
                        <a:ea typeface="+mn-ea"/>
                        <a:cs typeface="+mn-cs"/>
                      </a:endParaRPr>
                    </a:p>
                    <a:p>
                      <a:pPr marL="682625" indent="-682625"/>
                      <a:endParaRPr lang="en-US" sz="1400" b="1" kern="1200" dirty="0" smtClean="0">
                        <a:solidFill>
                          <a:schemeClr val="tx1"/>
                        </a:solidFill>
                        <a:latin typeface="+mn-lt"/>
                        <a:ea typeface="+mn-ea"/>
                        <a:cs typeface="+mn-cs"/>
                      </a:endParaRPr>
                    </a:p>
                    <a:p>
                      <a:pPr marL="682625" indent="-682625"/>
                      <a:endParaRPr lang="en-US" sz="1400" b="1" kern="1200" dirty="0" smtClean="0">
                        <a:solidFill>
                          <a:schemeClr val="tx1"/>
                        </a:solidFill>
                        <a:latin typeface="+mn-lt"/>
                        <a:ea typeface="+mn-ea"/>
                        <a:cs typeface="+mn-cs"/>
                      </a:endParaRPr>
                    </a:p>
                    <a:p>
                      <a:pPr marL="682625" indent="-682625"/>
                      <a:endParaRPr lang="en-US" sz="1400" b="1" kern="1200" dirty="0" smtClean="0">
                        <a:solidFill>
                          <a:schemeClr val="tx1"/>
                        </a:solidFill>
                        <a:latin typeface="+mn-lt"/>
                        <a:ea typeface="+mn-ea"/>
                        <a:cs typeface="+mn-cs"/>
                      </a:endParaRPr>
                    </a:p>
                    <a:p>
                      <a:pPr marL="682625" indent="-682625"/>
                      <a:endParaRPr lang="en-US" sz="1400" b="1" kern="1200" dirty="0" smtClean="0">
                        <a:solidFill>
                          <a:schemeClr val="tx1"/>
                        </a:solidFill>
                        <a:latin typeface="+mn-lt"/>
                        <a:ea typeface="+mn-ea"/>
                        <a:cs typeface="+mn-cs"/>
                      </a:endParaRPr>
                    </a:p>
                    <a:p>
                      <a:pPr marL="682625" indent="-682625"/>
                      <a:endParaRPr lang="en-US" sz="1400" b="1" kern="1200" dirty="0" smtClean="0">
                        <a:solidFill>
                          <a:schemeClr val="tx1"/>
                        </a:solidFill>
                        <a:latin typeface="+mn-lt"/>
                        <a:ea typeface="+mn-ea"/>
                        <a:cs typeface="+mn-cs"/>
                      </a:endParaRPr>
                    </a:p>
                    <a:p>
                      <a:pPr marL="682625" indent="-682625"/>
                      <a:endParaRPr lang="en-US" sz="1400" b="1" kern="1200" dirty="0" smtClean="0">
                        <a:solidFill>
                          <a:schemeClr val="tx1"/>
                        </a:solidFill>
                        <a:latin typeface="+mn-lt"/>
                        <a:ea typeface="+mn-ea"/>
                        <a:cs typeface="+mn-cs"/>
                      </a:endParaRPr>
                    </a:p>
                    <a:p>
                      <a:pPr marL="682625" indent="-682625"/>
                      <a:endParaRPr lang="en-US" sz="1400" b="1" kern="1200" dirty="0" smtClean="0">
                        <a:solidFill>
                          <a:schemeClr val="tx1"/>
                        </a:solidFill>
                        <a:latin typeface="+mn-lt"/>
                        <a:ea typeface="+mn-ea"/>
                        <a:cs typeface="+mn-cs"/>
                      </a:endParaRPr>
                    </a:p>
                    <a:p>
                      <a:pPr marL="682625" indent="-682625"/>
                      <a:endParaRPr lang="en-US" sz="1400" b="1" kern="1200" dirty="0" smtClean="0">
                        <a:solidFill>
                          <a:schemeClr val="tx1"/>
                        </a:solidFill>
                        <a:latin typeface="+mn-lt"/>
                        <a:ea typeface="+mn-ea"/>
                        <a:cs typeface="+mn-cs"/>
                      </a:endParaRPr>
                    </a:p>
                    <a:p>
                      <a:pPr marL="682625" indent="-682625"/>
                      <a:endParaRPr lang="en-US" sz="1800" b="1" kern="1200" dirty="0" smtClean="0">
                        <a:solidFill>
                          <a:schemeClr val="tx1"/>
                        </a:solidFill>
                        <a:latin typeface="+mn-lt"/>
                        <a:ea typeface="+mn-ea"/>
                        <a:cs typeface="+mn-cs"/>
                      </a:endParaRPr>
                    </a:p>
                    <a:p>
                      <a:pPr marL="682625" marR="0" indent="-682625" algn="ctr" defTabSz="914400" rtl="0" eaLnBrk="1" fontAlgn="auto" latinLnBrk="0" hangingPunct="1">
                        <a:lnSpc>
                          <a:spcPct val="100000"/>
                        </a:lnSpc>
                        <a:spcBef>
                          <a:spcPts val="0"/>
                        </a:spcBef>
                        <a:spcAft>
                          <a:spcPts val="0"/>
                        </a:spcAft>
                        <a:buClrTx/>
                        <a:buSzTx/>
                        <a:buFontTx/>
                        <a:buNone/>
                        <a:tabLst/>
                        <a:defRPr/>
                      </a:pPr>
                      <a:r>
                        <a:rPr lang="en-US" sz="1800" b="1" kern="1200" dirty="0" smtClean="0">
                          <a:solidFill>
                            <a:schemeClr val="tx1"/>
                          </a:solidFill>
                          <a:latin typeface="+mn-lt"/>
                          <a:ea typeface="+mn-ea"/>
                          <a:cs typeface="+mn-cs"/>
                        </a:rPr>
                        <a:t>      Photo 1:</a:t>
                      </a:r>
                      <a:r>
                        <a:rPr lang="en-US" sz="1800" b="1" kern="1200" baseline="0" dirty="0" smtClean="0">
                          <a:solidFill>
                            <a:schemeClr val="tx1"/>
                          </a:solidFill>
                          <a:latin typeface="+mn-lt"/>
                          <a:ea typeface="+mn-ea"/>
                          <a:cs typeface="+mn-cs"/>
                        </a:rPr>
                        <a:t> Demonstration of</a:t>
                      </a:r>
                      <a:r>
                        <a:rPr lang="en-US" sz="1800" b="1" kern="1200" dirty="0" smtClean="0">
                          <a:solidFill>
                            <a:schemeClr val="tx1"/>
                          </a:solidFill>
                          <a:latin typeface="+mn-lt"/>
                          <a:ea typeface="+mn-ea"/>
                          <a:cs typeface="+mn-cs"/>
                        </a:rPr>
                        <a:t> parts of tractor </a:t>
                      </a:r>
                      <a:endParaRPr lang="en-US" sz="1800" dirty="0"/>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r>
              <a:tr h="3810000">
                <a:tc>
                  <a:txBody>
                    <a:bodyPr/>
                    <a:lstStyle/>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sz="1800" b="1" kern="1200" dirty="0" smtClean="0">
                        <a:solidFill>
                          <a:schemeClr val="tx1"/>
                        </a:solidFill>
                        <a:latin typeface="+mn-lt"/>
                        <a:ea typeface="+mn-ea"/>
                        <a:cs typeface="+mn-cs"/>
                      </a:endParaRPr>
                    </a:p>
                    <a:p>
                      <a:pPr marL="0" marR="0" indent="0" algn="ctr" defTabSz="914400" rtl="0" eaLnBrk="1" fontAlgn="auto" latinLnBrk="0" hangingPunct="1">
                        <a:lnSpc>
                          <a:spcPct val="100000"/>
                        </a:lnSpc>
                        <a:spcBef>
                          <a:spcPts val="0"/>
                        </a:spcBef>
                        <a:spcAft>
                          <a:spcPts val="0"/>
                        </a:spcAft>
                        <a:buClrTx/>
                        <a:buSzTx/>
                        <a:buFontTx/>
                        <a:buNone/>
                        <a:tabLst/>
                        <a:defRPr/>
                      </a:pPr>
                      <a:r>
                        <a:rPr lang="en-US" sz="1800" b="1" kern="1200" dirty="0" smtClean="0">
                          <a:solidFill>
                            <a:schemeClr val="tx1"/>
                          </a:solidFill>
                          <a:latin typeface="+mn-lt"/>
                          <a:ea typeface="+mn-ea"/>
                          <a:cs typeface="+mn-cs"/>
                        </a:rPr>
                        <a:t>Photo 2:  Mr. </a:t>
                      </a:r>
                      <a:r>
                        <a:rPr lang="en-US" sz="1800" b="1" kern="1200" dirty="0" err="1" smtClean="0">
                          <a:solidFill>
                            <a:schemeClr val="tx1"/>
                          </a:solidFill>
                          <a:latin typeface="+mn-lt"/>
                          <a:ea typeface="+mn-ea"/>
                          <a:cs typeface="+mn-cs"/>
                        </a:rPr>
                        <a:t>Sharad</a:t>
                      </a:r>
                      <a:r>
                        <a:rPr lang="en-US" sz="1800" b="1" kern="1200" dirty="0" smtClean="0">
                          <a:solidFill>
                            <a:schemeClr val="tx1"/>
                          </a:solidFill>
                          <a:latin typeface="+mn-lt"/>
                          <a:ea typeface="+mn-ea"/>
                          <a:cs typeface="+mn-cs"/>
                        </a:rPr>
                        <a:t> Patil Tractor Mechanic guided and explained about different parts of tractor and working of tractor engine.</a:t>
                      </a:r>
                      <a:endParaRPr lang="en-US" dirty="0"/>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r>
            </a:tbl>
          </a:graphicData>
        </a:graphic>
      </p:graphicFrame>
      <p:pic>
        <p:nvPicPr>
          <p:cNvPr id="14" name="Picture 13" descr="G:\YP\Er. Y. V. Patil Visit Kolhapur 29-08-2018\DSCN0621.JPG"/>
          <p:cNvPicPr/>
          <p:nvPr/>
        </p:nvPicPr>
        <p:blipFill>
          <a:blip r:embed="rId4" cstate="print"/>
          <a:srcRect t="28667"/>
          <a:stretch>
            <a:fillRect/>
          </a:stretch>
        </p:blipFill>
        <p:spPr bwMode="auto">
          <a:xfrm>
            <a:off x="457200" y="685800"/>
            <a:ext cx="5943600" cy="3590925"/>
          </a:xfrm>
          <a:prstGeom prst="rect">
            <a:avLst/>
          </a:prstGeom>
          <a:noFill/>
          <a:ln w="9525">
            <a:noFill/>
            <a:miter lim="800000"/>
            <a:headEnd/>
            <a:tailEnd/>
          </a:ln>
        </p:spPr>
      </p:pic>
      <p:pic>
        <p:nvPicPr>
          <p:cNvPr id="16" name="Picture 15" descr="G:\YP\Er. Y. V. Patil Visit Kolhapur 29-08-2018\DSCN0639.JPG"/>
          <p:cNvPicPr/>
          <p:nvPr/>
        </p:nvPicPr>
        <p:blipFill>
          <a:blip r:embed="rId5" cstate="print"/>
          <a:srcRect t="22222"/>
          <a:stretch>
            <a:fillRect/>
          </a:stretch>
        </p:blipFill>
        <p:spPr bwMode="auto">
          <a:xfrm>
            <a:off x="457200" y="4724400"/>
            <a:ext cx="5943600" cy="32766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1"/>
          <p:cNvSpPr txBox="1">
            <a:spLocks/>
          </p:cNvSpPr>
          <p:nvPr/>
        </p:nvSpPr>
        <p:spPr>
          <a:xfrm>
            <a:off x="0" y="371475"/>
            <a:ext cx="6858000" cy="304800"/>
          </a:xfrm>
          <a:prstGeom prst="rect">
            <a:avLst/>
          </a:prstGeom>
          <a:solidFill>
            <a:srgbClr val="C47B1A"/>
          </a:solidFill>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en-US" sz="1400" b="1" i="0" u="none" strike="noStrike" kern="1200" cap="none" spc="0" normalizeH="0" baseline="0" noProof="0" dirty="0">
              <a:ln>
                <a:noFill/>
              </a:ln>
              <a:effectLst/>
              <a:uLnTx/>
              <a:uFillTx/>
              <a:latin typeface="Bookman Old Style" pitchFamily="18" charset="0"/>
              <a:ea typeface="+mj-ea"/>
              <a:cs typeface="+mj-cs"/>
            </a:endParaRPr>
          </a:p>
        </p:txBody>
      </p:sp>
      <p:sp>
        <p:nvSpPr>
          <p:cNvPr id="2" name="Title 1"/>
          <p:cNvSpPr>
            <a:spLocks noGrp="1"/>
          </p:cNvSpPr>
          <p:nvPr>
            <p:ph type="ctrTitle"/>
          </p:nvPr>
        </p:nvSpPr>
        <p:spPr>
          <a:xfrm>
            <a:off x="0" y="0"/>
            <a:ext cx="6858000" cy="533400"/>
          </a:xfrm>
          <a:solidFill>
            <a:schemeClr val="accent2">
              <a:lumMod val="50000"/>
            </a:schemeClr>
          </a:solidFill>
        </p:spPr>
        <p:txBody>
          <a:bodyPr>
            <a:normAutofit/>
          </a:bodyPr>
          <a:lstStyle/>
          <a:p>
            <a:r>
              <a:rPr lang="en-US" sz="1200" b="1" dirty="0" smtClean="0">
                <a:solidFill>
                  <a:schemeClr val="bg1"/>
                </a:solidFill>
                <a:latin typeface="Trebuchet MS" pitchFamily="34" charset="0"/>
              </a:rPr>
              <a:t> ANNUAL REPORT:  STUDENTS EXPOSURE VISIT </a:t>
            </a:r>
            <a:br>
              <a:rPr lang="en-US" sz="1200" b="1" dirty="0" smtClean="0">
                <a:solidFill>
                  <a:schemeClr val="bg1"/>
                </a:solidFill>
                <a:latin typeface="Trebuchet MS" pitchFamily="34" charset="0"/>
              </a:rPr>
            </a:br>
            <a:r>
              <a:rPr lang="en-US" sz="1200" b="1" dirty="0" smtClean="0">
                <a:solidFill>
                  <a:schemeClr val="bg1"/>
                </a:solidFill>
                <a:latin typeface="Trebuchet MS" pitchFamily="34" charset="0"/>
              </a:rPr>
              <a:t>                  2018-19</a:t>
            </a:r>
            <a:endParaRPr lang="en-US" sz="1200" b="1" dirty="0">
              <a:solidFill>
                <a:schemeClr val="bg1"/>
              </a:solidFill>
              <a:latin typeface="Trebuchet MS" pitchFamily="34" charset="0"/>
            </a:endParaRPr>
          </a:p>
        </p:txBody>
      </p:sp>
      <p:sp>
        <p:nvSpPr>
          <p:cNvPr id="12" name="Title 1"/>
          <p:cNvSpPr txBox="1">
            <a:spLocks/>
          </p:cNvSpPr>
          <p:nvPr/>
        </p:nvSpPr>
        <p:spPr>
          <a:xfrm>
            <a:off x="0" y="8839200"/>
            <a:ext cx="6858000" cy="304800"/>
          </a:xfrm>
          <a:prstGeom prst="rect">
            <a:avLst/>
          </a:prstGeom>
          <a:solidFill>
            <a:srgbClr val="C47B1A"/>
          </a:solidFill>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en-US" sz="1400" b="1" i="0" u="none" strike="noStrike" kern="1200" cap="none" spc="0" normalizeH="0" baseline="0" noProof="0" dirty="0">
              <a:ln>
                <a:noFill/>
              </a:ln>
              <a:effectLst/>
              <a:uLnTx/>
              <a:uFillTx/>
              <a:latin typeface="Bookman Old Style" pitchFamily="18" charset="0"/>
              <a:ea typeface="+mj-ea"/>
              <a:cs typeface="+mj-cs"/>
            </a:endParaRPr>
          </a:p>
        </p:txBody>
      </p:sp>
      <p:sp>
        <p:nvSpPr>
          <p:cNvPr id="13" name="Title 1"/>
          <p:cNvSpPr txBox="1">
            <a:spLocks/>
          </p:cNvSpPr>
          <p:nvPr/>
        </p:nvSpPr>
        <p:spPr>
          <a:xfrm>
            <a:off x="0" y="8763000"/>
            <a:ext cx="6858000" cy="228600"/>
          </a:xfrm>
          <a:prstGeom prst="rect">
            <a:avLst/>
          </a:prstGeom>
          <a:solidFill>
            <a:schemeClr val="accent2">
              <a:lumMod val="50000"/>
            </a:schemeClr>
          </a:solidFill>
        </p:spPr>
        <p:txBody>
          <a:bodyPr vert="horz" lIns="91440" tIns="45720" rIns="91440" bIns="45720" rtlCol="0" anchor="ctr">
            <a:normAutofit fontScale="92500" lnSpcReduction="20000"/>
          </a:bodyP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en-US" sz="1200" b="1" i="0" u="none" strike="noStrike" kern="1200" cap="none" spc="0" normalizeH="0" baseline="0" noProof="0" dirty="0">
              <a:ln>
                <a:noFill/>
              </a:ln>
              <a:solidFill>
                <a:schemeClr val="bg1"/>
              </a:solidFill>
              <a:effectLst/>
              <a:uLnTx/>
              <a:uFillTx/>
              <a:latin typeface="Trebuchet MS" pitchFamily="34" charset="0"/>
              <a:ea typeface="+mj-ea"/>
              <a:cs typeface="+mj-cs"/>
            </a:endParaRPr>
          </a:p>
        </p:txBody>
      </p:sp>
      <p:sp>
        <p:nvSpPr>
          <p:cNvPr id="6148" name="Rectangle 4"/>
          <p:cNvSpPr>
            <a:spLocks noChangeArrowheads="1"/>
          </p:cNvSpPr>
          <p:nvPr/>
        </p:nvSpPr>
        <p:spPr bwMode="auto">
          <a:xfrm>
            <a:off x="3" y="3209925"/>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tab pos="3390900" algn="l"/>
              </a:tabLst>
            </a:pPr>
            <a:endParaRPr kumimoji="0" 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6149" name="Rectangle 5"/>
          <p:cNvSpPr>
            <a:spLocks noChangeArrowheads="1"/>
          </p:cNvSpPr>
          <p:nvPr/>
        </p:nvSpPr>
        <p:spPr bwMode="auto">
          <a:xfrm>
            <a:off x="3" y="6105525"/>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tab pos="3390900" algn="l"/>
              </a:tabLst>
            </a:pPr>
            <a:endParaRPr kumimoji="0" 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20" name="Slide Number Placeholder 19"/>
          <p:cNvSpPr>
            <a:spLocks noGrp="1"/>
          </p:cNvSpPr>
          <p:nvPr>
            <p:ph type="sldNum" sz="quarter" idx="12"/>
          </p:nvPr>
        </p:nvSpPr>
        <p:spPr>
          <a:xfrm>
            <a:off x="5029200" y="8382004"/>
            <a:ext cx="1600200" cy="486833"/>
          </a:xfrm>
        </p:spPr>
        <p:txBody>
          <a:bodyPr/>
          <a:lstStyle/>
          <a:p>
            <a:fld id="{B6F15528-21DE-4FAA-801E-634DDDAF4B2B}" type="slidenum">
              <a:rPr lang="en-US" smtClean="0"/>
              <a:pPr/>
              <a:t>15</a:t>
            </a:fld>
            <a:endParaRPr lang="en-US"/>
          </a:p>
        </p:txBody>
      </p:sp>
      <p:sp>
        <p:nvSpPr>
          <p:cNvPr id="79876" name="Rectangle 4"/>
          <p:cNvSpPr>
            <a:spLocks noChangeArrowheads="1"/>
          </p:cNvSpPr>
          <p:nvPr/>
        </p:nvSpPr>
        <p:spPr bwMode="auto">
          <a:xfrm>
            <a:off x="0" y="0"/>
            <a:ext cx="6858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3" name="Rectangle 2"/>
          <p:cNvSpPr/>
          <p:nvPr/>
        </p:nvSpPr>
        <p:spPr>
          <a:xfrm>
            <a:off x="457200" y="849868"/>
            <a:ext cx="6172200" cy="369332"/>
          </a:xfrm>
          <a:prstGeom prst="rect">
            <a:avLst/>
          </a:prstGeom>
        </p:spPr>
        <p:txBody>
          <a:bodyPr wrap="square">
            <a:spAutoFit/>
          </a:bodyPr>
          <a:lstStyle/>
          <a:p>
            <a:pPr marL="231775" indent="-231775"/>
            <a:r>
              <a:rPr lang="en-US" b="1" dirty="0" smtClean="0"/>
              <a:t>5. Visit to village to identify agricultural problems, </a:t>
            </a:r>
            <a:r>
              <a:rPr lang="en-US" b="1" dirty="0" err="1" smtClean="0"/>
              <a:t>Kini</a:t>
            </a:r>
            <a:endParaRPr lang="en-US" b="1" dirty="0" smtClean="0"/>
          </a:p>
        </p:txBody>
      </p:sp>
      <p:graphicFrame>
        <p:nvGraphicFramePr>
          <p:cNvPr id="6" name="Table 5"/>
          <p:cNvGraphicFramePr>
            <a:graphicFrameLocks noGrp="1"/>
          </p:cNvGraphicFramePr>
          <p:nvPr>
            <p:extLst>
              <p:ext uri="{D42A27DB-BD31-4B8C-83A1-F6EECF244321}">
                <p14:modId xmlns="" xmlns:p14="http://schemas.microsoft.com/office/powerpoint/2010/main" val="1913346041"/>
              </p:ext>
            </p:extLst>
          </p:nvPr>
        </p:nvGraphicFramePr>
        <p:xfrm>
          <a:off x="494347" y="1447800"/>
          <a:ext cx="5869305" cy="6810763"/>
        </p:xfrm>
        <a:graphic>
          <a:graphicData uri="http://schemas.openxmlformats.org/drawingml/2006/table">
            <a:tbl>
              <a:tblPr firstRow="1" firstCol="1" bandRow="1">
                <a:tableStyleId>{5940675A-B579-460E-94D1-54222C63F5DA}</a:tableStyleId>
              </a:tblPr>
              <a:tblGrid>
                <a:gridCol w="2354580"/>
                <a:gridCol w="171450"/>
                <a:gridCol w="3343275"/>
              </a:tblGrid>
              <a:tr h="400963">
                <a:tc>
                  <a:txBody>
                    <a:bodyPr/>
                    <a:lstStyle/>
                    <a:p>
                      <a:pPr marL="0" marR="0">
                        <a:lnSpc>
                          <a:spcPct val="150000"/>
                        </a:lnSpc>
                        <a:spcBef>
                          <a:spcPts val="0"/>
                        </a:spcBef>
                        <a:spcAft>
                          <a:spcPts val="0"/>
                        </a:spcAft>
                        <a:tabLst>
                          <a:tab pos="741680" algn="l"/>
                        </a:tabLst>
                      </a:pPr>
                      <a:r>
                        <a:rPr lang="en-US" sz="1800" b="1" dirty="0">
                          <a:effectLst/>
                          <a:latin typeface="+mn-lt"/>
                        </a:rPr>
                        <a:t>Course No.</a:t>
                      </a:r>
                      <a:endParaRPr lang="en-US" sz="18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marL="0" marR="0" algn="ctr">
                        <a:lnSpc>
                          <a:spcPct val="150000"/>
                        </a:lnSpc>
                        <a:spcBef>
                          <a:spcPts val="0"/>
                        </a:spcBef>
                        <a:spcAft>
                          <a:spcPts val="0"/>
                        </a:spcAft>
                        <a:tabLst>
                          <a:tab pos="741680" algn="l"/>
                        </a:tabLst>
                      </a:pPr>
                      <a:r>
                        <a:rPr lang="en-US" sz="1600" b="1" dirty="0">
                          <a:effectLst/>
                          <a:latin typeface="+mn-lt"/>
                        </a:rPr>
                        <a:t>:</a:t>
                      </a:r>
                      <a:endParaRPr lang="en-US" sz="16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r>
                        <a:rPr lang="en-US" sz="1800" kern="1200" dirty="0" smtClean="0">
                          <a:solidFill>
                            <a:schemeClr val="tx1"/>
                          </a:solidFill>
                          <a:latin typeface="+mn-lt"/>
                          <a:ea typeface="+mn-ea"/>
                          <a:cs typeface="+mn-cs"/>
                        </a:rPr>
                        <a:t>EXTN-353</a:t>
                      </a:r>
                      <a:endParaRPr lang="en-US" dirty="0"/>
                    </a:p>
                  </a:txBody>
                  <a:tcPr marL="68580" marR="68580" marT="0" marB="0"/>
                </a:tc>
              </a:tr>
              <a:tr h="400963">
                <a:tc>
                  <a:txBody>
                    <a:bodyPr/>
                    <a:lstStyle/>
                    <a:p>
                      <a:pPr marL="0" marR="0">
                        <a:lnSpc>
                          <a:spcPct val="150000"/>
                        </a:lnSpc>
                        <a:spcBef>
                          <a:spcPts val="0"/>
                        </a:spcBef>
                        <a:spcAft>
                          <a:spcPts val="0"/>
                        </a:spcAft>
                        <a:tabLst>
                          <a:tab pos="741680" algn="l"/>
                        </a:tabLst>
                      </a:pPr>
                      <a:r>
                        <a:rPr lang="en-US" sz="1800" b="1" dirty="0">
                          <a:effectLst/>
                          <a:latin typeface="+mn-lt"/>
                        </a:rPr>
                        <a:t>Course Teacher</a:t>
                      </a:r>
                      <a:endParaRPr lang="en-US" sz="18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marL="0" marR="0" algn="ctr">
                        <a:lnSpc>
                          <a:spcPct val="150000"/>
                        </a:lnSpc>
                        <a:spcBef>
                          <a:spcPts val="0"/>
                        </a:spcBef>
                        <a:spcAft>
                          <a:spcPts val="0"/>
                        </a:spcAft>
                        <a:tabLst>
                          <a:tab pos="741680" algn="l"/>
                        </a:tabLst>
                      </a:pPr>
                      <a:r>
                        <a:rPr lang="en-US" sz="1600" b="1" dirty="0">
                          <a:effectLst/>
                          <a:latin typeface="+mn-lt"/>
                        </a:rPr>
                        <a:t>:</a:t>
                      </a:r>
                      <a:endParaRPr lang="en-US" sz="16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r>
                        <a:rPr lang="en-US" sz="1800" kern="1200" dirty="0" smtClean="0">
                          <a:solidFill>
                            <a:schemeClr val="tx1"/>
                          </a:solidFill>
                          <a:latin typeface="+mn-lt"/>
                          <a:ea typeface="+mn-ea"/>
                          <a:cs typeface="+mn-cs"/>
                        </a:rPr>
                        <a:t>Prof. </a:t>
                      </a:r>
                      <a:r>
                        <a:rPr lang="en-US" sz="1800" kern="1200" dirty="0" err="1" smtClean="0">
                          <a:solidFill>
                            <a:schemeClr val="tx1"/>
                          </a:solidFill>
                          <a:latin typeface="+mn-lt"/>
                          <a:ea typeface="+mn-ea"/>
                          <a:cs typeface="+mn-cs"/>
                        </a:rPr>
                        <a:t>A.S.Pawar</a:t>
                      </a:r>
                      <a:endParaRPr lang="en-US" dirty="0"/>
                    </a:p>
                  </a:txBody>
                  <a:tcPr marL="68580" marR="68580" marT="0" marB="0"/>
                </a:tc>
              </a:tr>
              <a:tr h="400963">
                <a:tc>
                  <a:txBody>
                    <a:bodyPr/>
                    <a:lstStyle/>
                    <a:p>
                      <a:pPr marL="0" marR="0">
                        <a:lnSpc>
                          <a:spcPct val="150000"/>
                        </a:lnSpc>
                        <a:spcBef>
                          <a:spcPts val="0"/>
                        </a:spcBef>
                        <a:spcAft>
                          <a:spcPts val="0"/>
                        </a:spcAft>
                        <a:tabLst>
                          <a:tab pos="741680" algn="l"/>
                          <a:tab pos="1209675" algn="l"/>
                        </a:tabLst>
                      </a:pPr>
                      <a:r>
                        <a:rPr lang="en-US" sz="1800" b="1" dirty="0">
                          <a:effectLst/>
                          <a:latin typeface="+mn-lt"/>
                        </a:rPr>
                        <a:t>Course Title	</a:t>
                      </a:r>
                      <a:endParaRPr lang="en-US" sz="18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marL="0" marR="0">
                        <a:lnSpc>
                          <a:spcPct val="150000"/>
                        </a:lnSpc>
                        <a:spcBef>
                          <a:spcPts val="0"/>
                        </a:spcBef>
                        <a:spcAft>
                          <a:spcPts val="0"/>
                        </a:spcAft>
                      </a:pPr>
                      <a:r>
                        <a:rPr lang="en-US" sz="1600" b="1" dirty="0">
                          <a:effectLst/>
                          <a:latin typeface="+mn-lt"/>
                        </a:rPr>
                        <a:t>: </a:t>
                      </a:r>
                      <a:endParaRPr lang="en-US" sz="16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r>
                        <a:rPr lang="en-US" sz="1800" kern="1200" dirty="0" smtClean="0">
                          <a:solidFill>
                            <a:schemeClr val="tx1"/>
                          </a:solidFill>
                          <a:latin typeface="+mn-lt"/>
                          <a:ea typeface="+mn-ea"/>
                          <a:cs typeface="+mn-cs"/>
                        </a:rPr>
                        <a:t>Entrepreneurship Development &amp; Communication Skill</a:t>
                      </a:r>
                      <a:endParaRPr lang="en-US" dirty="0"/>
                    </a:p>
                  </a:txBody>
                  <a:tcPr marL="68580" marR="68580" marT="0" marB="0"/>
                </a:tc>
              </a:tr>
              <a:tr h="867163">
                <a:tc>
                  <a:txBody>
                    <a:bodyPr/>
                    <a:lstStyle/>
                    <a:p>
                      <a:pPr marL="0" marR="0">
                        <a:lnSpc>
                          <a:spcPct val="150000"/>
                        </a:lnSpc>
                        <a:spcBef>
                          <a:spcPts val="0"/>
                        </a:spcBef>
                        <a:spcAft>
                          <a:spcPts val="0"/>
                        </a:spcAft>
                        <a:tabLst>
                          <a:tab pos="741680" algn="l"/>
                        </a:tabLst>
                      </a:pPr>
                      <a:r>
                        <a:rPr lang="en-US" sz="1800" b="1" dirty="0">
                          <a:effectLst/>
                          <a:latin typeface="+mn-lt"/>
                        </a:rPr>
                        <a:t>Purpose of visit</a:t>
                      </a:r>
                      <a:endParaRPr lang="en-US" sz="18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marL="0" marR="0">
                        <a:lnSpc>
                          <a:spcPct val="150000"/>
                        </a:lnSpc>
                        <a:spcBef>
                          <a:spcPts val="0"/>
                        </a:spcBef>
                        <a:spcAft>
                          <a:spcPts val="0"/>
                        </a:spcAft>
                      </a:pPr>
                      <a:r>
                        <a:rPr lang="en-US" sz="1600" b="1" dirty="0">
                          <a:effectLst/>
                          <a:latin typeface="+mn-lt"/>
                        </a:rPr>
                        <a:t>: </a:t>
                      </a:r>
                      <a:endParaRPr lang="en-US" sz="16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smtClean="0"/>
                        <a:t>To develop </a:t>
                      </a:r>
                      <a:r>
                        <a:rPr lang="en-US" sz="1800" kern="1200" dirty="0" smtClean="0">
                          <a:solidFill>
                            <a:schemeClr val="tx1"/>
                          </a:solidFill>
                          <a:latin typeface="+mn-lt"/>
                          <a:ea typeface="+mn-ea"/>
                          <a:cs typeface="+mn-cs"/>
                        </a:rPr>
                        <a:t>Entrepreneurship Development &amp; Communication Skill</a:t>
                      </a:r>
                      <a:r>
                        <a:rPr lang="en-US" sz="1800" kern="1200" baseline="0" dirty="0" smtClean="0">
                          <a:solidFill>
                            <a:schemeClr val="tx1"/>
                          </a:solidFill>
                          <a:latin typeface="+mn-lt"/>
                          <a:ea typeface="+mn-ea"/>
                          <a:cs typeface="+mn-cs"/>
                        </a:rPr>
                        <a:t> in students</a:t>
                      </a:r>
                      <a:endParaRPr lang="en-US" dirty="0" smtClean="0"/>
                    </a:p>
                  </a:txBody>
                  <a:tcPr marL="68580" marR="68580" marT="0" marB="0"/>
                </a:tc>
              </a:tr>
              <a:tr h="400963">
                <a:tc>
                  <a:txBody>
                    <a:bodyPr/>
                    <a:lstStyle/>
                    <a:p>
                      <a:pPr marL="0" marR="0">
                        <a:lnSpc>
                          <a:spcPct val="150000"/>
                        </a:lnSpc>
                        <a:spcBef>
                          <a:spcPts val="0"/>
                        </a:spcBef>
                        <a:spcAft>
                          <a:spcPts val="0"/>
                        </a:spcAft>
                        <a:tabLst>
                          <a:tab pos="741680" algn="l"/>
                        </a:tabLst>
                      </a:pPr>
                      <a:r>
                        <a:rPr lang="en-US" sz="1800" b="1" dirty="0">
                          <a:effectLst/>
                          <a:latin typeface="+mn-lt"/>
                        </a:rPr>
                        <a:t>Place of visit</a:t>
                      </a:r>
                      <a:endParaRPr lang="en-US" sz="18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marL="0" marR="0">
                        <a:lnSpc>
                          <a:spcPct val="150000"/>
                        </a:lnSpc>
                        <a:spcBef>
                          <a:spcPts val="0"/>
                        </a:spcBef>
                        <a:spcAft>
                          <a:spcPts val="0"/>
                        </a:spcAft>
                      </a:pPr>
                      <a:r>
                        <a:rPr lang="en-US" sz="1600" b="1" dirty="0">
                          <a:effectLst/>
                          <a:latin typeface="+mn-lt"/>
                        </a:rPr>
                        <a:t>: </a:t>
                      </a:r>
                      <a:endParaRPr lang="en-US" sz="16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r>
                        <a:rPr lang="en-US" sz="1800" kern="1200" dirty="0" err="1" smtClean="0">
                          <a:solidFill>
                            <a:schemeClr val="tx1"/>
                          </a:solidFill>
                          <a:latin typeface="+mn-lt"/>
                          <a:ea typeface="+mn-ea"/>
                          <a:cs typeface="+mn-cs"/>
                        </a:rPr>
                        <a:t>Kini</a:t>
                      </a:r>
                      <a:endParaRPr lang="en-US" dirty="0"/>
                    </a:p>
                  </a:txBody>
                  <a:tcPr marL="68580" marR="68580" marT="0" marB="0"/>
                </a:tc>
              </a:tr>
              <a:tr h="400963">
                <a:tc>
                  <a:txBody>
                    <a:bodyPr/>
                    <a:lstStyle/>
                    <a:p>
                      <a:pPr marL="0" marR="0">
                        <a:lnSpc>
                          <a:spcPct val="150000"/>
                        </a:lnSpc>
                        <a:spcBef>
                          <a:spcPts val="0"/>
                        </a:spcBef>
                        <a:spcAft>
                          <a:spcPts val="0"/>
                        </a:spcAft>
                        <a:tabLst>
                          <a:tab pos="741680" algn="l"/>
                        </a:tabLst>
                      </a:pPr>
                      <a:r>
                        <a:rPr lang="en-US" sz="1800" b="1" dirty="0">
                          <a:effectLst/>
                          <a:latin typeface="+mn-lt"/>
                        </a:rPr>
                        <a:t>Class of students</a:t>
                      </a:r>
                      <a:endParaRPr lang="en-US" sz="18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marL="0" marR="0">
                        <a:lnSpc>
                          <a:spcPct val="150000"/>
                        </a:lnSpc>
                        <a:spcBef>
                          <a:spcPts val="0"/>
                        </a:spcBef>
                        <a:spcAft>
                          <a:spcPts val="0"/>
                        </a:spcAft>
                      </a:pPr>
                      <a:r>
                        <a:rPr lang="en-US" sz="1600" b="1" dirty="0">
                          <a:effectLst/>
                          <a:latin typeface="+mn-lt"/>
                        </a:rPr>
                        <a:t>: </a:t>
                      </a:r>
                      <a:endParaRPr lang="en-US" sz="16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800" b="0" kern="1200" dirty="0" smtClean="0">
                          <a:solidFill>
                            <a:schemeClr val="tx1"/>
                          </a:solidFill>
                          <a:effectLst/>
                          <a:latin typeface="+mn-lt"/>
                          <a:ea typeface="+mn-ea"/>
                          <a:cs typeface="+mn-cs"/>
                        </a:rPr>
                        <a:t>SEM V (3</a:t>
                      </a:r>
                      <a:r>
                        <a:rPr lang="en-US" sz="1800" b="0" kern="1200" baseline="30000" dirty="0" smtClean="0">
                          <a:solidFill>
                            <a:schemeClr val="tx1"/>
                          </a:solidFill>
                          <a:effectLst/>
                          <a:latin typeface="+mn-lt"/>
                          <a:ea typeface="+mn-ea"/>
                          <a:cs typeface="+mn-cs"/>
                        </a:rPr>
                        <a:t>rd</a:t>
                      </a:r>
                      <a:r>
                        <a:rPr lang="en-US" sz="1800" b="0" kern="1200" dirty="0" smtClean="0">
                          <a:solidFill>
                            <a:schemeClr val="tx1"/>
                          </a:solidFill>
                          <a:effectLst/>
                          <a:latin typeface="+mn-lt"/>
                          <a:ea typeface="+mn-ea"/>
                          <a:cs typeface="+mn-cs"/>
                        </a:rPr>
                        <a:t> Year)</a:t>
                      </a:r>
                    </a:p>
                    <a:p>
                      <a:endParaRPr lang="en-US" dirty="0"/>
                    </a:p>
                  </a:txBody>
                  <a:tcPr marL="68580" marR="68580" marT="0" marB="0"/>
                </a:tc>
              </a:tr>
              <a:tr h="400963">
                <a:tc>
                  <a:txBody>
                    <a:bodyPr/>
                    <a:lstStyle/>
                    <a:p>
                      <a:pPr marL="0" marR="0">
                        <a:lnSpc>
                          <a:spcPct val="150000"/>
                        </a:lnSpc>
                        <a:spcBef>
                          <a:spcPts val="0"/>
                        </a:spcBef>
                        <a:spcAft>
                          <a:spcPts val="0"/>
                        </a:spcAft>
                        <a:tabLst>
                          <a:tab pos="741680" algn="l"/>
                        </a:tabLst>
                      </a:pPr>
                      <a:r>
                        <a:rPr lang="en-US" sz="1800" b="1" dirty="0">
                          <a:effectLst/>
                          <a:latin typeface="+mn-lt"/>
                        </a:rPr>
                        <a:t>No. of Students</a:t>
                      </a:r>
                      <a:endParaRPr lang="en-US" sz="18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marL="0" marR="0">
                        <a:lnSpc>
                          <a:spcPct val="150000"/>
                        </a:lnSpc>
                        <a:spcBef>
                          <a:spcPts val="0"/>
                        </a:spcBef>
                        <a:spcAft>
                          <a:spcPts val="0"/>
                        </a:spcAft>
                      </a:pPr>
                      <a:r>
                        <a:rPr lang="en-US" sz="1600" b="1" dirty="0">
                          <a:effectLst/>
                          <a:latin typeface="+mn-lt"/>
                        </a:rPr>
                        <a:t>: </a:t>
                      </a:r>
                      <a:endParaRPr lang="en-US" sz="16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r>
                        <a:rPr lang="en-US" dirty="0" smtClean="0"/>
                        <a:t>80</a:t>
                      </a:r>
                      <a:endParaRPr lang="en-US" dirty="0"/>
                    </a:p>
                  </a:txBody>
                  <a:tcPr marL="68580" marR="68580" marT="0" marB="0"/>
                </a:tc>
              </a:tr>
              <a:tr h="400963">
                <a:tc>
                  <a:txBody>
                    <a:bodyPr/>
                    <a:lstStyle/>
                    <a:p>
                      <a:pPr marL="0" marR="0">
                        <a:lnSpc>
                          <a:spcPct val="150000"/>
                        </a:lnSpc>
                        <a:spcBef>
                          <a:spcPts val="0"/>
                        </a:spcBef>
                        <a:spcAft>
                          <a:spcPts val="0"/>
                        </a:spcAft>
                        <a:tabLst>
                          <a:tab pos="741680" algn="l"/>
                        </a:tabLst>
                      </a:pPr>
                      <a:r>
                        <a:rPr lang="en-US" sz="1800" b="1" dirty="0">
                          <a:effectLst/>
                          <a:latin typeface="+mn-lt"/>
                        </a:rPr>
                        <a:t>Staff accompanied</a:t>
                      </a:r>
                      <a:endParaRPr lang="en-US" sz="18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marL="0" marR="0">
                        <a:lnSpc>
                          <a:spcPct val="150000"/>
                        </a:lnSpc>
                        <a:spcBef>
                          <a:spcPts val="0"/>
                        </a:spcBef>
                        <a:spcAft>
                          <a:spcPts val="0"/>
                        </a:spcAft>
                      </a:pPr>
                      <a:r>
                        <a:rPr lang="en-US" sz="1600" b="1" dirty="0">
                          <a:effectLst/>
                          <a:latin typeface="+mn-lt"/>
                        </a:rPr>
                        <a:t>: </a:t>
                      </a:r>
                      <a:endParaRPr lang="en-US" sz="16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r>
                        <a:rPr lang="en-US" sz="1800" kern="1200" dirty="0" smtClean="0">
                          <a:solidFill>
                            <a:schemeClr val="tx1"/>
                          </a:solidFill>
                          <a:latin typeface="+mn-lt"/>
                          <a:ea typeface="+mn-ea"/>
                          <a:cs typeface="+mn-cs"/>
                        </a:rPr>
                        <a:t>Dr. V.R. Patil</a:t>
                      </a:r>
                      <a:endParaRPr lang="en-US" dirty="0"/>
                    </a:p>
                  </a:txBody>
                  <a:tcPr marL="68580" marR="68580" marT="0" marB="0"/>
                </a:tc>
              </a:tr>
              <a:tr h="0">
                <a:tc>
                  <a:txBody>
                    <a:bodyPr/>
                    <a:lstStyle/>
                    <a:p>
                      <a:pPr marL="0" marR="0" indent="0" algn="l" defTabSz="914400" rtl="0" eaLnBrk="1" fontAlgn="auto" latinLnBrk="0" hangingPunct="1">
                        <a:lnSpc>
                          <a:spcPct val="150000"/>
                        </a:lnSpc>
                        <a:spcBef>
                          <a:spcPts val="0"/>
                        </a:spcBef>
                        <a:spcAft>
                          <a:spcPts val="0"/>
                        </a:spcAft>
                        <a:buClrTx/>
                        <a:buSzTx/>
                        <a:buFontTx/>
                        <a:buNone/>
                        <a:tabLst>
                          <a:tab pos="741680" algn="l"/>
                        </a:tabLst>
                        <a:defRPr/>
                      </a:pPr>
                      <a:r>
                        <a:rPr lang="en-US" sz="1800" b="1" dirty="0">
                          <a:effectLst/>
                          <a:latin typeface="+mn-lt"/>
                        </a:rPr>
                        <a:t> </a:t>
                      </a:r>
                      <a:r>
                        <a:rPr lang="en-US" sz="1800" b="1" dirty="0" smtClean="0">
                          <a:effectLst/>
                          <a:latin typeface="+mn-lt"/>
                        </a:rPr>
                        <a:t>Spots Visited</a:t>
                      </a:r>
                      <a:endParaRPr lang="en-US" sz="18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marL="0" marR="0">
                        <a:lnSpc>
                          <a:spcPct val="150000"/>
                        </a:lnSpc>
                        <a:spcBef>
                          <a:spcPts val="0"/>
                        </a:spcBef>
                        <a:spcAft>
                          <a:spcPts val="0"/>
                        </a:spcAft>
                      </a:pPr>
                      <a:r>
                        <a:rPr lang="en-US" sz="1600" b="1" dirty="0">
                          <a:effectLst/>
                          <a:latin typeface="+mn-lt"/>
                        </a:rPr>
                        <a:t>: </a:t>
                      </a:r>
                      <a:endParaRPr lang="en-US" sz="16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r>
                        <a:rPr lang="en-US" sz="1800" kern="1200" dirty="0" smtClean="0">
                          <a:solidFill>
                            <a:schemeClr val="tx1"/>
                          </a:solidFill>
                          <a:latin typeface="+mn-lt"/>
                          <a:ea typeface="+mn-ea"/>
                          <a:cs typeface="+mn-cs"/>
                        </a:rPr>
                        <a:t>Grampanchayat </a:t>
                      </a:r>
                      <a:r>
                        <a:rPr lang="en-US" sz="1800" kern="1200" dirty="0" err="1" smtClean="0">
                          <a:solidFill>
                            <a:schemeClr val="tx1"/>
                          </a:solidFill>
                          <a:latin typeface="+mn-lt"/>
                          <a:ea typeface="+mn-ea"/>
                          <a:cs typeface="+mn-cs"/>
                        </a:rPr>
                        <a:t>Kini</a:t>
                      </a:r>
                      <a:endParaRPr lang="en-US" dirty="0"/>
                    </a:p>
                  </a:txBody>
                  <a:tcPr marL="68580" marR="68580" marT="0" marB="0"/>
                </a:tc>
              </a:tr>
              <a:tr h="452254">
                <a:tc>
                  <a:txBody>
                    <a:bodyPr/>
                    <a:lstStyle/>
                    <a:p>
                      <a:pPr marL="0" marR="0">
                        <a:lnSpc>
                          <a:spcPct val="150000"/>
                        </a:lnSpc>
                        <a:spcBef>
                          <a:spcPts val="0"/>
                        </a:spcBef>
                        <a:spcAft>
                          <a:spcPts val="0"/>
                        </a:spcAft>
                        <a:tabLst>
                          <a:tab pos="741680" algn="l"/>
                        </a:tabLst>
                      </a:pPr>
                      <a:r>
                        <a:rPr lang="en-US" sz="1800" b="1" dirty="0">
                          <a:effectLst/>
                          <a:latin typeface="+mn-lt"/>
                        </a:rPr>
                        <a:t>Date of visit</a:t>
                      </a:r>
                      <a:endParaRPr lang="en-US" sz="18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marL="0" marR="0">
                        <a:lnSpc>
                          <a:spcPct val="150000"/>
                        </a:lnSpc>
                        <a:spcBef>
                          <a:spcPts val="0"/>
                        </a:spcBef>
                        <a:spcAft>
                          <a:spcPts val="0"/>
                        </a:spcAft>
                      </a:pPr>
                      <a:r>
                        <a:rPr lang="en-US" sz="1600" b="1" dirty="0">
                          <a:effectLst/>
                          <a:latin typeface="+mn-lt"/>
                        </a:rPr>
                        <a:t>: </a:t>
                      </a:r>
                      <a:endParaRPr lang="en-US" sz="16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smtClean="0"/>
                        <a:t>24/08/2018</a:t>
                      </a:r>
                    </a:p>
                  </a:txBody>
                  <a:tcPr marL="68580" marR="68580" marT="0" marB="0"/>
                </a:tc>
              </a:tr>
            </a:tbl>
          </a:graphicData>
        </a:graphic>
      </p:graphicFrame>
      <p:pic>
        <p:nvPicPr>
          <p:cNvPr id="15" name="Picture 5" descr="H:\Agri Logo White.png"/>
          <p:cNvPicPr>
            <a:picLocks noChangeAspect="1" noChangeArrowheads="1"/>
          </p:cNvPicPr>
          <p:nvPr/>
        </p:nvPicPr>
        <p:blipFill>
          <a:blip r:embed="rId3" cstate="print"/>
          <a:srcRect/>
          <a:stretch>
            <a:fillRect/>
          </a:stretch>
        </p:blipFill>
        <p:spPr bwMode="auto">
          <a:xfrm>
            <a:off x="228600" y="0"/>
            <a:ext cx="1447800" cy="533400"/>
          </a:xfrm>
          <a:prstGeom prst="rect">
            <a:avLst/>
          </a:prstGeom>
          <a:noFill/>
        </p:spPr>
      </p:pic>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1"/>
          <p:cNvSpPr txBox="1">
            <a:spLocks/>
          </p:cNvSpPr>
          <p:nvPr/>
        </p:nvSpPr>
        <p:spPr>
          <a:xfrm>
            <a:off x="0" y="371475"/>
            <a:ext cx="6858000" cy="304800"/>
          </a:xfrm>
          <a:prstGeom prst="rect">
            <a:avLst/>
          </a:prstGeom>
          <a:solidFill>
            <a:srgbClr val="C47B1A"/>
          </a:solidFill>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en-US" sz="1400" b="1" i="0" u="none" strike="noStrike" kern="1200" cap="none" spc="0" normalizeH="0" baseline="0" noProof="0" dirty="0">
              <a:ln>
                <a:noFill/>
              </a:ln>
              <a:effectLst/>
              <a:uLnTx/>
              <a:uFillTx/>
              <a:latin typeface="Bookman Old Style" pitchFamily="18" charset="0"/>
              <a:ea typeface="+mj-ea"/>
              <a:cs typeface="+mj-cs"/>
            </a:endParaRPr>
          </a:p>
        </p:txBody>
      </p:sp>
      <p:sp>
        <p:nvSpPr>
          <p:cNvPr id="2" name="Title 1"/>
          <p:cNvSpPr>
            <a:spLocks noGrp="1"/>
          </p:cNvSpPr>
          <p:nvPr>
            <p:ph type="ctrTitle"/>
          </p:nvPr>
        </p:nvSpPr>
        <p:spPr>
          <a:xfrm>
            <a:off x="0" y="0"/>
            <a:ext cx="6858000" cy="533400"/>
          </a:xfrm>
          <a:solidFill>
            <a:schemeClr val="accent2">
              <a:lumMod val="50000"/>
            </a:schemeClr>
          </a:solidFill>
        </p:spPr>
        <p:txBody>
          <a:bodyPr>
            <a:normAutofit/>
          </a:bodyPr>
          <a:lstStyle/>
          <a:p>
            <a:r>
              <a:rPr lang="en-US" sz="1200" b="1" dirty="0" smtClean="0">
                <a:solidFill>
                  <a:schemeClr val="bg1"/>
                </a:solidFill>
                <a:latin typeface="Trebuchet MS" pitchFamily="34" charset="0"/>
              </a:rPr>
              <a:t> ANNUAL REPORT:  STUDENTS EXPOSURE VISIT </a:t>
            </a:r>
            <a:br>
              <a:rPr lang="en-US" sz="1200" b="1" dirty="0" smtClean="0">
                <a:solidFill>
                  <a:schemeClr val="bg1"/>
                </a:solidFill>
                <a:latin typeface="Trebuchet MS" pitchFamily="34" charset="0"/>
              </a:rPr>
            </a:br>
            <a:r>
              <a:rPr lang="en-US" sz="1200" b="1" dirty="0" smtClean="0">
                <a:solidFill>
                  <a:schemeClr val="bg1"/>
                </a:solidFill>
                <a:latin typeface="Trebuchet MS" pitchFamily="34" charset="0"/>
              </a:rPr>
              <a:t>                  2018-19</a:t>
            </a:r>
            <a:endParaRPr lang="en-US" sz="1200" b="1" dirty="0">
              <a:solidFill>
                <a:schemeClr val="bg1"/>
              </a:solidFill>
              <a:latin typeface="Trebuchet MS" pitchFamily="34" charset="0"/>
            </a:endParaRPr>
          </a:p>
        </p:txBody>
      </p:sp>
      <p:sp>
        <p:nvSpPr>
          <p:cNvPr id="12" name="Title 1"/>
          <p:cNvSpPr txBox="1">
            <a:spLocks/>
          </p:cNvSpPr>
          <p:nvPr/>
        </p:nvSpPr>
        <p:spPr>
          <a:xfrm>
            <a:off x="0" y="8839200"/>
            <a:ext cx="6858000" cy="304800"/>
          </a:xfrm>
          <a:prstGeom prst="rect">
            <a:avLst/>
          </a:prstGeom>
          <a:solidFill>
            <a:srgbClr val="C47B1A"/>
          </a:solidFill>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en-US" sz="1400" b="1" i="0" u="none" strike="noStrike" kern="1200" cap="none" spc="0" normalizeH="0" baseline="0" noProof="0" dirty="0">
              <a:ln>
                <a:noFill/>
              </a:ln>
              <a:effectLst/>
              <a:uLnTx/>
              <a:uFillTx/>
              <a:latin typeface="Bookman Old Style" pitchFamily="18" charset="0"/>
              <a:ea typeface="+mj-ea"/>
              <a:cs typeface="+mj-cs"/>
            </a:endParaRPr>
          </a:p>
        </p:txBody>
      </p:sp>
      <p:sp>
        <p:nvSpPr>
          <p:cNvPr id="13" name="Title 1"/>
          <p:cNvSpPr txBox="1">
            <a:spLocks/>
          </p:cNvSpPr>
          <p:nvPr/>
        </p:nvSpPr>
        <p:spPr>
          <a:xfrm>
            <a:off x="0" y="8763000"/>
            <a:ext cx="6858000" cy="228600"/>
          </a:xfrm>
          <a:prstGeom prst="rect">
            <a:avLst/>
          </a:prstGeom>
          <a:solidFill>
            <a:schemeClr val="accent2">
              <a:lumMod val="50000"/>
            </a:schemeClr>
          </a:solidFill>
        </p:spPr>
        <p:txBody>
          <a:bodyPr vert="horz" lIns="91440" tIns="45720" rIns="91440" bIns="45720" rtlCol="0" anchor="ctr">
            <a:normAutofit fontScale="92500" lnSpcReduction="20000"/>
          </a:bodyP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en-US" sz="1200" b="1" i="0" u="none" strike="noStrike" kern="1200" cap="none" spc="0" normalizeH="0" baseline="0" noProof="0" dirty="0">
              <a:ln>
                <a:noFill/>
              </a:ln>
              <a:solidFill>
                <a:schemeClr val="bg1"/>
              </a:solidFill>
              <a:effectLst/>
              <a:uLnTx/>
              <a:uFillTx/>
              <a:latin typeface="Trebuchet MS" pitchFamily="34" charset="0"/>
              <a:ea typeface="+mj-ea"/>
              <a:cs typeface="+mj-cs"/>
            </a:endParaRPr>
          </a:p>
        </p:txBody>
      </p:sp>
      <p:sp>
        <p:nvSpPr>
          <p:cNvPr id="6148" name="Rectangle 4"/>
          <p:cNvSpPr>
            <a:spLocks noChangeArrowheads="1"/>
          </p:cNvSpPr>
          <p:nvPr/>
        </p:nvSpPr>
        <p:spPr bwMode="auto">
          <a:xfrm>
            <a:off x="3" y="3209925"/>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tab pos="3390900" algn="l"/>
              </a:tabLst>
            </a:pPr>
            <a:endParaRPr kumimoji="0" 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6149" name="Rectangle 5"/>
          <p:cNvSpPr>
            <a:spLocks noChangeArrowheads="1"/>
          </p:cNvSpPr>
          <p:nvPr/>
        </p:nvSpPr>
        <p:spPr bwMode="auto">
          <a:xfrm>
            <a:off x="3" y="6105525"/>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tab pos="3390900" algn="l"/>
              </a:tabLst>
            </a:pPr>
            <a:endParaRPr kumimoji="0" 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20" name="Slide Number Placeholder 19"/>
          <p:cNvSpPr>
            <a:spLocks noGrp="1"/>
          </p:cNvSpPr>
          <p:nvPr>
            <p:ph type="sldNum" sz="quarter" idx="12"/>
          </p:nvPr>
        </p:nvSpPr>
        <p:spPr>
          <a:xfrm>
            <a:off x="5029200" y="8382004"/>
            <a:ext cx="1600200" cy="486833"/>
          </a:xfrm>
        </p:spPr>
        <p:txBody>
          <a:bodyPr/>
          <a:lstStyle/>
          <a:p>
            <a:fld id="{B6F15528-21DE-4FAA-801E-634DDDAF4B2B}" type="slidenum">
              <a:rPr lang="en-US" smtClean="0"/>
              <a:pPr/>
              <a:t>16</a:t>
            </a:fld>
            <a:endParaRPr lang="en-US"/>
          </a:p>
        </p:txBody>
      </p:sp>
      <p:sp>
        <p:nvSpPr>
          <p:cNvPr id="79876" name="Rectangle 4"/>
          <p:cNvSpPr>
            <a:spLocks noChangeArrowheads="1"/>
          </p:cNvSpPr>
          <p:nvPr/>
        </p:nvSpPr>
        <p:spPr bwMode="auto">
          <a:xfrm>
            <a:off x="0" y="0"/>
            <a:ext cx="6858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pic>
        <p:nvPicPr>
          <p:cNvPr id="15" name="Picture 5" descr="H:\Agri Logo White.png"/>
          <p:cNvPicPr>
            <a:picLocks noChangeAspect="1" noChangeArrowheads="1"/>
          </p:cNvPicPr>
          <p:nvPr/>
        </p:nvPicPr>
        <p:blipFill>
          <a:blip r:embed="rId3" cstate="print"/>
          <a:srcRect/>
          <a:stretch>
            <a:fillRect/>
          </a:stretch>
        </p:blipFill>
        <p:spPr bwMode="auto">
          <a:xfrm>
            <a:off x="228600" y="0"/>
            <a:ext cx="1447800" cy="533400"/>
          </a:xfrm>
          <a:prstGeom prst="rect">
            <a:avLst/>
          </a:prstGeom>
          <a:noFill/>
        </p:spPr>
      </p:pic>
      <p:graphicFrame>
        <p:nvGraphicFramePr>
          <p:cNvPr id="18" name="Table 17"/>
          <p:cNvGraphicFramePr>
            <a:graphicFrameLocks noGrp="1"/>
          </p:cNvGraphicFramePr>
          <p:nvPr/>
        </p:nvGraphicFramePr>
        <p:xfrm>
          <a:off x="0" y="838200"/>
          <a:ext cx="6858000" cy="8016240"/>
        </p:xfrm>
        <a:graphic>
          <a:graphicData uri="http://schemas.openxmlformats.org/drawingml/2006/table">
            <a:tbl>
              <a:tblPr firstRow="1" bandRow="1">
                <a:tableStyleId>{5940675A-B579-460E-94D1-54222C63F5DA}</a:tableStyleId>
              </a:tblPr>
              <a:tblGrid>
                <a:gridCol w="6858000"/>
              </a:tblGrid>
              <a:tr h="3810000">
                <a:tc>
                  <a:txBody>
                    <a:bodyPr/>
                    <a:lstStyle/>
                    <a:p>
                      <a:pPr marL="682625" indent="-682625"/>
                      <a:endParaRPr lang="en-US" sz="1400" b="1" kern="1200" dirty="0" smtClean="0">
                        <a:solidFill>
                          <a:schemeClr val="tx1"/>
                        </a:solidFill>
                        <a:latin typeface="+mn-lt"/>
                        <a:ea typeface="+mn-ea"/>
                        <a:cs typeface="+mn-cs"/>
                      </a:endParaRPr>
                    </a:p>
                    <a:p>
                      <a:pPr marL="682625" indent="-682625"/>
                      <a:endParaRPr lang="en-US" sz="1400" b="1" kern="1200" dirty="0" smtClean="0">
                        <a:solidFill>
                          <a:schemeClr val="tx1"/>
                        </a:solidFill>
                        <a:latin typeface="+mn-lt"/>
                        <a:ea typeface="+mn-ea"/>
                        <a:cs typeface="+mn-cs"/>
                      </a:endParaRPr>
                    </a:p>
                    <a:p>
                      <a:pPr marL="682625" indent="-682625"/>
                      <a:endParaRPr lang="en-US" sz="1400" b="1" kern="1200" dirty="0" smtClean="0">
                        <a:solidFill>
                          <a:schemeClr val="tx1"/>
                        </a:solidFill>
                        <a:latin typeface="+mn-lt"/>
                        <a:ea typeface="+mn-ea"/>
                        <a:cs typeface="+mn-cs"/>
                      </a:endParaRPr>
                    </a:p>
                    <a:p>
                      <a:pPr marL="682625" indent="-682625"/>
                      <a:endParaRPr lang="en-US" sz="1400" b="1" kern="1200" dirty="0" smtClean="0">
                        <a:solidFill>
                          <a:schemeClr val="tx1"/>
                        </a:solidFill>
                        <a:latin typeface="+mn-lt"/>
                        <a:ea typeface="+mn-ea"/>
                        <a:cs typeface="+mn-cs"/>
                      </a:endParaRPr>
                    </a:p>
                    <a:p>
                      <a:pPr marL="682625" indent="-682625"/>
                      <a:endParaRPr lang="en-US" sz="1400" b="1" kern="1200" dirty="0" smtClean="0">
                        <a:solidFill>
                          <a:schemeClr val="tx1"/>
                        </a:solidFill>
                        <a:latin typeface="+mn-lt"/>
                        <a:ea typeface="+mn-ea"/>
                        <a:cs typeface="+mn-cs"/>
                      </a:endParaRPr>
                    </a:p>
                    <a:p>
                      <a:pPr marL="682625" indent="-682625"/>
                      <a:endParaRPr lang="en-US" sz="1400" b="1" kern="1200" dirty="0" smtClean="0">
                        <a:solidFill>
                          <a:schemeClr val="tx1"/>
                        </a:solidFill>
                        <a:latin typeface="+mn-lt"/>
                        <a:ea typeface="+mn-ea"/>
                        <a:cs typeface="+mn-cs"/>
                      </a:endParaRPr>
                    </a:p>
                    <a:p>
                      <a:pPr marL="682625" indent="-682625"/>
                      <a:endParaRPr lang="en-US" sz="1400" b="1" kern="1200" dirty="0" smtClean="0">
                        <a:solidFill>
                          <a:schemeClr val="tx1"/>
                        </a:solidFill>
                        <a:latin typeface="+mn-lt"/>
                        <a:ea typeface="+mn-ea"/>
                        <a:cs typeface="+mn-cs"/>
                      </a:endParaRPr>
                    </a:p>
                    <a:p>
                      <a:pPr marL="682625" indent="-682625"/>
                      <a:endParaRPr lang="en-US" sz="1400" b="1" kern="1200" dirty="0" smtClean="0">
                        <a:solidFill>
                          <a:schemeClr val="tx1"/>
                        </a:solidFill>
                        <a:latin typeface="+mn-lt"/>
                        <a:ea typeface="+mn-ea"/>
                        <a:cs typeface="+mn-cs"/>
                      </a:endParaRPr>
                    </a:p>
                    <a:p>
                      <a:pPr marL="682625" indent="-682625"/>
                      <a:endParaRPr lang="en-US" sz="1400" b="1" kern="1200" dirty="0" smtClean="0">
                        <a:solidFill>
                          <a:schemeClr val="tx1"/>
                        </a:solidFill>
                        <a:latin typeface="+mn-lt"/>
                        <a:ea typeface="+mn-ea"/>
                        <a:cs typeface="+mn-cs"/>
                      </a:endParaRPr>
                    </a:p>
                    <a:p>
                      <a:pPr marL="682625" indent="-682625"/>
                      <a:endParaRPr lang="en-US" sz="1400" b="1" kern="1200" dirty="0" smtClean="0">
                        <a:solidFill>
                          <a:schemeClr val="tx1"/>
                        </a:solidFill>
                        <a:latin typeface="+mn-lt"/>
                        <a:ea typeface="+mn-ea"/>
                        <a:cs typeface="+mn-cs"/>
                      </a:endParaRPr>
                    </a:p>
                    <a:p>
                      <a:pPr marL="682625" indent="-682625"/>
                      <a:endParaRPr lang="en-US" sz="1400" b="1" kern="1200" dirty="0" smtClean="0">
                        <a:solidFill>
                          <a:schemeClr val="tx1"/>
                        </a:solidFill>
                        <a:latin typeface="+mn-lt"/>
                        <a:ea typeface="+mn-ea"/>
                        <a:cs typeface="+mn-cs"/>
                      </a:endParaRPr>
                    </a:p>
                    <a:p>
                      <a:pPr marL="682625" indent="-682625"/>
                      <a:endParaRPr lang="en-US" sz="1400" b="1" kern="1200" dirty="0" smtClean="0">
                        <a:solidFill>
                          <a:schemeClr val="tx1"/>
                        </a:solidFill>
                        <a:latin typeface="+mn-lt"/>
                        <a:ea typeface="+mn-ea"/>
                        <a:cs typeface="+mn-cs"/>
                      </a:endParaRPr>
                    </a:p>
                    <a:p>
                      <a:pPr marL="682625" indent="-682625"/>
                      <a:endParaRPr lang="en-US" sz="1400" b="1" kern="1200" dirty="0" smtClean="0">
                        <a:solidFill>
                          <a:schemeClr val="tx1"/>
                        </a:solidFill>
                        <a:latin typeface="+mn-lt"/>
                        <a:ea typeface="+mn-ea"/>
                        <a:cs typeface="+mn-cs"/>
                      </a:endParaRPr>
                    </a:p>
                    <a:p>
                      <a:pPr marL="682625" indent="-682625"/>
                      <a:endParaRPr lang="en-US" sz="1400" b="1" kern="1200" dirty="0" smtClean="0">
                        <a:solidFill>
                          <a:schemeClr val="tx1"/>
                        </a:solidFill>
                        <a:latin typeface="+mn-lt"/>
                        <a:ea typeface="+mn-ea"/>
                        <a:cs typeface="+mn-cs"/>
                      </a:endParaRPr>
                    </a:p>
                    <a:p>
                      <a:pPr marL="682625" indent="-682625"/>
                      <a:endParaRPr lang="en-US" sz="1800" b="1" kern="1200" dirty="0" smtClean="0">
                        <a:solidFill>
                          <a:schemeClr val="tx1"/>
                        </a:solidFill>
                        <a:latin typeface="+mn-lt"/>
                        <a:ea typeface="+mn-ea"/>
                        <a:cs typeface="+mn-cs"/>
                      </a:endParaRPr>
                    </a:p>
                    <a:p>
                      <a:pPr marL="682625" marR="0" indent="-682625" algn="ctr" defTabSz="914400" rtl="0" eaLnBrk="1" fontAlgn="auto" latinLnBrk="0" hangingPunct="1">
                        <a:lnSpc>
                          <a:spcPct val="100000"/>
                        </a:lnSpc>
                        <a:spcBef>
                          <a:spcPts val="0"/>
                        </a:spcBef>
                        <a:spcAft>
                          <a:spcPts val="0"/>
                        </a:spcAft>
                        <a:buClrTx/>
                        <a:buSzTx/>
                        <a:buFontTx/>
                        <a:buNone/>
                        <a:tabLst/>
                        <a:defRPr/>
                      </a:pPr>
                      <a:r>
                        <a:rPr lang="en-US" sz="1800" b="1" kern="1200" dirty="0" smtClean="0">
                          <a:solidFill>
                            <a:schemeClr val="tx1"/>
                          </a:solidFill>
                          <a:latin typeface="+mn-lt"/>
                          <a:ea typeface="+mn-ea"/>
                          <a:cs typeface="+mn-cs"/>
                        </a:rPr>
                        <a:t>      Photo 1: Visit</a:t>
                      </a:r>
                      <a:r>
                        <a:rPr lang="en-US" sz="1800" b="1" kern="1200" baseline="0" dirty="0" smtClean="0">
                          <a:solidFill>
                            <a:schemeClr val="tx1"/>
                          </a:solidFill>
                          <a:latin typeface="+mn-lt"/>
                          <a:ea typeface="+mn-ea"/>
                          <a:cs typeface="+mn-cs"/>
                        </a:rPr>
                        <a:t> to Grampanchayat, </a:t>
                      </a:r>
                      <a:r>
                        <a:rPr lang="en-US" sz="1800" b="1" kern="1200" baseline="0" dirty="0" err="1" smtClean="0">
                          <a:solidFill>
                            <a:schemeClr val="tx1"/>
                          </a:solidFill>
                          <a:latin typeface="+mn-lt"/>
                          <a:ea typeface="+mn-ea"/>
                          <a:cs typeface="+mn-cs"/>
                        </a:rPr>
                        <a:t>Kini</a:t>
                      </a:r>
                      <a:endParaRPr lang="en-US" sz="1800" dirty="0"/>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r>
              <a:tr h="3810000">
                <a:tc>
                  <a:txBody>
                    <a:bodyPr/>
                    <a:lstStyle/>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sz="1800" b="1" kern="1200" dirty="0" smtClean="0">
                        <a:solidFill>
                          <a:schemeClr val="tx1"/>
                        </a:solidFill>
                        <a:latin typeface="+mn-lt"/>
                        <a:ea typeface="+mn-ea"/>
                        <a:cs typeface="+mn-cs"/>
                      </a:endParaRPr>
                    </a:p>
                    <a:p>
                      <a:pPr marL="0" marR="0" indent="0" algn="ctr" defTabSz="914400" rtl="0" eaLnBrk="1" fontAlgn="auto" latinLnBrk="0" hangingPunct="1">
                        <a:lnSpc>
                          <a:spcPct val="100000"/>
                        </a:lnSpc>
                        <a:spcBef>
                          <a:spcPts val="0"/>
                        </a:spcBef>
                        <a:spcAft>
                          <a:spcPts val="0"/>
                        </a:spcAft>
                        <a:buClrTx/>
                        <a:buSzTx/>
                        <a:buFontTx/>
                        <a:buNone/>
                        <a:tabLst/>
                        <a:defRPr/>
                      </a:pPr>
                      <a:endParaRPr lang="en-US" sz="1800" b="1" kern="1200" dirty="0" smtClean="0">
                        <a:solidFill>
                          <a:schemeClr val="tx1"/>
                        </a:solidFill>
                        <a:latin typeface="+mn-lt"/>
                        <a:ea typeface="+mn-ea"/>
                        <a:cs typeface="+mn-cs"/>
                      </a:endParaRPr>
                    </a:p>
                    <a:p>
                      <a:pPr marL="0" marR="0" indent="0" algn="ctr" defTabSz="914400" rtl="0" eaLnBrk="1" fontAlgn="auto" latinLnBrk="0" hangingPunct="1">
                        <a:lnSpc>
                          <a:spcPct val="100000"/>
                        </a:lnSpc>
                        <a:spcBef>
                          <a:spcPts val="0"/>
                        </a:spcBef>
                        <a:spcAft>
                          <a:spcPts val="0"/>
                        </a:spcAft>
                        <a:buClrTx/>
                        <a:buSzTx/>
                        <a:buFontTx/>
                        <a:buNone/>
                        <a:tabLst/>
                        <a:defRPr/>
                      </a:pPr>
                      <a:r>
                        <a:rPr lang="en-US" sz="1800" b="1" kern="1200" dirty="0" smtClean="0">
                          <a:solidFill>
                            <a:schemeClr val="tx1"/>
                          </a:solidFill>
                          <a:latin typeface="+mn-lt"/>
                          <a:ea typeface="+mn-ea"/>
                          <a:cs typeface="+mn-cs"/>
                        </a:rPr>
                        <a:t>Photo 2:  Sarpanch</a:t>
                      </a:r>
                      <a:r>
                        <a:rPr lang="en-US" sz="1800" b="1" kern="1200" baseline="0" dirty="0" smtClean="0">
                          <a:solidFill>
                            <a:schemeClr val="tx1"/>
                          </a:solidFill>
                          <a:latin typeface="+mn-lt"/>
                          <a:ea typeface="+mn-ea"/>
                          <a:cs typeface="+mn-cs"/>
                        </a:rPr>
                        <a:t> Mrs. M. J. </a:t>
                      </a:r>
                      <a:r>
                        <a:rPr lang="en-US" sz="1800" b="1" kern="1200" baseline="0" dirty="0" err="1" smtClean="0">
                          <a:solidFill>
                            <a:schemeClr val="tx1"/>
                          </a:solidFill>
                          <a:latin typeface="+mn-lt"/>
                          <a:ea typeface="+mn-ea"/>
                          <a:cs typeface="+mn-cs"/>
                        </a:rPr>
                        <a:t>Mulla</a:t>
                      </a:r>
                      <a:r>
                        <a:rPr lang="en-US" sz="1800" b="1" kern="1200" baseline="0" dirty="0" smtClean="0">
                          <a:solidFill>
                            <a:schemeClr val="tx1"/>
                          </a:solidFill>
                          <a:latin typeface="+mn-lt"/>
                          <a:ea typeface="+mn-ea"/>
                          <a:cs typeface="+mn-cs"/>
                        </a:rPr>
                        <a:t> </a:t>
                      </a:r>
                      <a:r>
                        <a:rPr lang="en-US" sz="1800" b="1" kern="1200" dirty="0" smtClean="0">
                          <a:solidFill>
                            <a:schemeClr val="tx1"/>
                          </a:solidFill>
                          <a:latin typeface="+mn-lt"/>
                          <a:ea typeface="+mn-ea"/>
                          <a:cs typeface="+mn-cs"/>
                        </a:rPr>
                        <a:t>of </a:t>
                      </a:r>
                      <a:r>
                        <a:rPr lang="en-US" sz="1800" b="1" kern="1200" dirty="0" err="1" smtClean="0">
                          <a:solidFill>
                            <a:schemeClr val="tx1"/>
                          </a:solidFill>
                          <a:latin typeface="+mn-lt"/>
                          <a:ea typeface="+mn-ea"/>
                          <a:cs typeface="+mn-cs"/>
                        </a:rPr>
                        <a:t>Kini</a:t>
                      </a:r>
                      <a:r>
                        <a:rPr lang="en-US" sz="1800" b="1" kern="1200" dirty="0" smtClean="0">
                          <a:solidFill>
                            <a:schemeClr val="tx1"/>
                          </a:solidFill>
                          <a:latin typeface="+mn-lt"/>
                          <a:ea typeface="+mn-ea"/>
                          <a:cs typeface="+mn-cs"/>
                        </a:rPr>
                        <a:t> village giving</a:t>
                      </a:r>
                      <a:r>
                        <a:rPr lang="en-US" sz="1800" b="1" kern="1200" baseline="0" dirty="0" smtClean="0">
                          <a:solidFill>
                            <a:schemeClr val="tx1"/>
                          </a:solidFill>
                          <a:latin typeface="+mn-lt"/>
                          <a:ea typeface="+mn-ea"/>
                          <a:cs typeface="+mn-cs"/>
                        </a:rPr>
                        <a:t> guidance to student about rural problems and its solution</a:t>
                      </a:r>
                      <a:endParaRPr lang="en-US" dirty="0"/>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r>
            </a:tbl>
          </a:graphicData>
        </a:graphic>
      </p:graphicFrame>
      <p:pic>
        <p:nvPicPr>
          <p:cNvPr id="17" name="Picture 16" descr="IMG-20180824-WA0044.jpg"/>
          <p:cNvPicPr/>
          <p:nvPr/>
        </p:nvPicPr>
        <p:blipFill>
          <a:blip r:embed="rId4" cstate="print"/>
          <a:stretch>
            <a:fillRect/>
          </a:stretch>
        </p:blipFill>
        <p:spPr>
          <a:xfrm>
            <a:off x="457200" y="685800"/>
            <a:ext cx="5943600" cy="3505200"/>
          </a:xfrm>
          <a:prstGeom prst="rect">
            <a:avLst/>
          </a:prstGeom>
        </p:spPr>
      </p:pic>
      <p:pic>
        <p:nvPicPr>
          <p:cNvPr id="19" name="Picture 18" descr="IMG-20180824-WA0043.jpg"/>
          <p:cNvPicPr/>
          <p:nvPr/>
        </p:nvPicPr>
        <p:blipFill>
          <a:blip r:embed="rId5" cstate="print"/>
          <a:stretch>
            <a:fillRect/>
          </a:stretch>
        </p:blipFill>
        <p:spPr>
          <a:xfrm>
            <a:off x="457200" y="4495800"/>
            <a:ext cx="5943600" cy="3505200"/>
          </a:xfrm>
          <a:prstGeom prst="rect">
            <a:avLst/>
          </a:prstGeom>
        </p:spPr>
      </p:pic>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1"/>
          <p:cNvSpPr txBox="1">
            <a:spLocks/>
          </p:cNvSpPr>
          <p:nvPr/>
        </p:nvSpPr>
        <p:spPr>
          <a:xfrm>
            <a:off x="0" y="371475"/>
            <a:ext cx="6858000" cy="304800"/>
          </a:xfrm>
          <a:prstGeom prst="rect">
            <a:avLst/>
          </a:prstGeom>
          <a:solidFill>
            <a:srgbClr val="C47B1A"/>
          </a:solidFill>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en-US" sz="1400" b="1" i="0" u="none" strike="noStrike" kern="1200" cap="none" spc="0" normalizeH="0" baseline="0" noProof="0" dirty="0">
              <a:ln>
                <a:noFill/>
              </a:ln>
              <a:effectLst/>
              <a:uLnTx/>
              <a:uFillTx/>
              <a:latin typeface="Bookman Old Style" pitchFamily="18" charset="0"/>
              <a:ea typeface="+mj-ea"/>
              <a:cs typeface="+mj-cs"/>
            </a:endParaRPr>
          </a:p>
        </p:txBody>
      </p:sp>
      <p:sp>
        <p:nvSpPr>
          <p:cNvPr id="2" name="Title 1"/>
          <p:cNvSpPr>
            <a:spLocks noGrp="1"/>
          </p:cNvSpPr>
          <p:nvPr>
            <p:ph type="ctrTitle"/>
          </p:nvPr>
        </p:nvSpPr>
        <p:spPr>
          <a:xfrm>
            <a:off x="0" y="0"/>
            <a:ext cx="6858000" cy="533400"/>
          </a:xfrm>
          <a:solidFill>
            <a:schemeClr val="accent2">
              <a:lumMod val="50000"/>
            </a:schemeClr>
          </a:solidFill>
        </p:spPr>
        <p:txBody>
          <a:bodyPr>
            <a:normAutofit/>
          </a:bodyPr>
          <a:lstStyle/>
          <a:p>
            <a:r>
              <a:rPr lang="en-US" sz="1200" b="1" dirty="0" smtClean="0">
                <a:solidFill>
                  <a:schemeClr val="bg1"/>
                </a:solidFill>
                <a:latin typeface="Trebuchet MS" pitchFamily="34" charset="0"/>
              </a:rPr>
              <a:t> ANNUAL REPORT:  STUDENTS EXPOSURE VISIT </a:t>
            </a:r>
            <a:br>
              <a:rPr lang="en-US" sz="1200" b="1" dirty="0" smtClean="0">
                <a:solidFill>
                  <a:schemeClr val="bg1"/>
                </a:solidFill>
                <a:latin typeface="Trebuchet MS" pitchFamily="34" charset="0"/>
              </a:rPr>
            </a:br>
            <a:r>
              <a:rPr lang="en-US" sz="1200" b="1" dirty="0" smtClean="0">
                <a:solidFill>
                  <a:schemeClr val="bg1"/>
                </a:solidFill>
                <a:latin typeface="Trebuchet MS" pitchFamily="34" charset="0"/>
              </a:rPr>
              <a:t>                  2018-19</a:t>
            </a:r>
            <a:endParaRPr lang="en-US" sz="1200" b="1" dirty="0">
              <a:solidFill>
                <a:schemeClr val="bg1"/>
              </a:solidFill>
              <a:latin typeface="Trebuchet MS" pitchFamily="34" charset="0"/>
            </a:endParaRPr>
          </a:p>
        </p:txBody>
      </p:sp>
      <p:sp>
        <p:nvSpPr>
          <p:cNvPr id="12" name="Title 1"/>
          <p:cNvSpPr txBox="1">
            <a:spLocks/>
          </p:cNvSpPr>
          <p:nvPr/>
        </p:nvSpPr>
        <p:spPr>
          <a:xfrm>
            <a:off x="0" y="8839200"/>
            <a:ext cx="6858000" cy="304800"/>
          </a:xfrm>
          <a:prstGeom prst="rect">
            <a:avLst/>
          </a:prstGeom>
          <a:solidFill>
            <a:srgbClr val="C47B1A"/>
          </a:solidFill>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en-US" sz="1400" b="1" i="0" u="none" strike="noStrike" kern="1200" cap="none" spc="0" normalizeH="0" baseline="0" noProof="0" dirty="0">
              <a:ln>
                <a:noFill/>
              </a:ln>
              <a:effectLst/>
              <a:uLnTx/>
              <a:uFillTx/>
              <a:latin typeface="Bookman Old Style" pitchFamily="18" charset="0"/>
              <a:ea typeface="+mj-ea"/>
              <a:cs typeface="+mj-cs"/>
            </a:endParaRPr>
          </a:p>
        </p:txBody>
      </p:sp>
      <p:sp>
        <p:nvSpPr>
          <p:cNvPr id="13" name="Title 1"/>
          <p:cNvSpPr txBox="1">
            <a:spLocks/>
          </p:cNvSpPr>
          <p:nvPr/>
        </p:nvSpPr>
        <p:spPr>
          <a:xfrm>
            <a:off x="0" y="8763000"/>
            <a:ext cx="6858000" cy="228600"/>
          </a:xfrm>
          <a:prstGeom prst="rect">
            <a:avLst/>
          </a:prstGeom>
          <a:solidFill>
            <a:schemeClr val="accent2">
              <a:lumMod val="50000"/>
            </a:schemeClr>
          </a:solidFill>
        </p:spPr>
        <p:txBody>
          <a:bodyPr vert="horz" lIns="91440" tIns="45720" rIns="91440" bIns="45720" rtlCol="0" anchor="ctr">
            <a:normAutofit fontScale="92500" lnSpcReduction="20000"/>
          </a:bodyP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en-US" sz="1200" b="1" i="0" u="none" strike="noStrike" kern="1200" cap="none" spc="0" normalizeH="0" baseline="0" noProof="0" dirty="0">
              <a:ln>
                <a:noFill/>
              </a:ln>
              <a:solidFill>
                <a:schemeClr val="bg1"/>
              </a:solidFill>
              <a:effectLst/>
              <a:uLnTx/>
              <a:uFillTx/>
              <a:latin typeface="Trebuchet MS" pitchFamily="34" charset="0"/>
              <a:ea typeface="+mj-ea"/>
              <a:cs typeface="+mj-cs"/>
            </a:endParaRPr>
          </a:p>
        </p:txBody>
      </p:sp>
      <p:sp>
        <p:nvSpPr>
          <p:cNvPr id="6148" name="Rectangle 4"/>
          <p:cNvSpPr>
            <a:spLocks noChangeArrowheads="1"/>
          </p:cNvSpPr>
          <p:nvPr/>
        </p:nvSpPr>
        <p:spPr bwMode="auto">
          <a:xfrm>
            <a:off x="3" y="3209925"/>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tab pos="3390900" algn="l"/>
              </a:tabLst>
            </a:pPr>
            <a:endParaRPr kumimoji="0" 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6149" name="Rectangle 5"/>
          <p:cNvSpPr>
            <a:spLocks noChangeArrowheads="1"/>
          </p:cNvSpPr>
          <p:nvPr/>
        </p:nvSpPr>
        <p:spPr bwMode="auto">
          <a:xfrm>
            <a:off x="3" y="6105525"/>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tab pos="3390900" algn="l"/>
              </a:tabLst>
            </a:pPr>
            <a:endParaRPr kumimoji="0" 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20" name="Slide Number Placeholder 19"/>
          <p:cNvSpPr>
            <a:spLocks noGrp="1"/>
          </p:cNvSpPr>
          <p:nvPr>
            <p:ph type="sldNum" sz="quarter" idx="12"/>
          </p:nvPr>
        </p:nvSpPr>
        <p:spPr>
          <a:xfrm>
            <a:off x="5029200" y="8382004"/>
            <a:ext cx="1600200" cy="486833"/>
          </a:xfrm>
        </p:spPr>
        <p:txBody>
          <a:bodyPr/>
          <a:lstStyle/>
          <a:p>
            <a:fld id="{B6F15528-21DE-4FAA-801E-634DDDAF4B2B}" type="slidenum">
              <a:rPr lang="en-US" smtClean="0"/>
              <a:pPr/>
              <a:t>17</a:t>
            </a:fld>
            <a:endParaRPr lang="en-US"/>
          </a:p>
        </p:txBody>
      </p:sp>
      <p:sp>
        <p:nvSpPr>
          <p:cNvPr id="79876" name="Rectangle 4"/>
          <p:cNvSpPr>
            <a:spLocks noChangeArrowheads="1"/>
          </p:cNvSpPr>
          <p:nvPr/>
        </p:nvSpPr>
        <p:spPr bwMode="auto">
          <a:xfrm>
            <a:off x="0" y="0"/>
            <a:ext cx="6858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3" name="Rectangle 2"/>
          <p:cNvSpPr/>
          <p:nvPr/>
        </p:nvSpPr>
        <p:spPr>
          <a:xfrm>
            <a:off x="457200" y="849868"/>
            <a:ext cx="6172200" cy="646331"/>
          </a:xfrm>
          <a:prstGeom prst="rect">
            <a:avLst/>
          </a:prstGeom>
        </p:spPr>
        <p:txBody>
          <a:bodyPr wrap="square">
            <a:spAutoFit/>
          </a:bodyPr>
          <a:lstStyle/>
          <a:p>
            <a:pPr marL="231775" indent="-231775"/>
            <a:r>
              <a:rPr lang="en-US" b="1" dirty="0" smtClean="0"/>
              <a:t>6. Visit to Visit to study the different market institutions, APMC, Kolhapur</a:t>
            </a:r>
          </a:p>
        </p:txBody>
      </p:sp>
      <p:graphicFrame>
        <p:nvGraphicFramePr>
          <p:cNvPr id="6" name="Table 5"/>
          <p:cNvGraphicFramePr>
            <a:graphicFrameLocks noGrp="1"/>
          </p:cNvGraphicFramePr>
          <p:nvPr>
            <p:extLst>
              <p:ext uri="{D42A27DB-BD31-4B8C-83A1-F6EECF244321}">
                <p14:modId xmlns="" xmlns:p14="http://schemas.microsoft.com/office/powerpoint/2010/main" val="1913346041"/>
              </p:ext>
            </p:extLst>
          </p:nvPr>
        </p:nvGraphicFramePr>
        <p:xfrm>
          <a:off x="494347" y="1447800"/>
          <a:ext cx="5869305" cy="6810763"/>
        </p:xfrm>
        <a:graphic>
          <a:graphicData uri="http://schemas.openxmlformats.org/drawingml/2006/table">
            <a:tbl>
              <a:tblPr firstRow="1" firstCol="1" bandRow="1">
                <a:tableStyleId>{5940675A-B579-460E-94D1-54222C63F5DA}</a:tableStyleId>
              </a:tblPr>
              <a:tblGrid>
                <a:gridCol w="2354580"/>
                <a:gridCol w="171450"/>
                <a:gridCol w="3343275"/>
              </a:tblGrid>
              <a:tr h="400963">
                <a:tc>
                  <a:txBody>
                    <a:bodyPr/>
                    <a:lstStyle/>
                    <a:p>
                      <a:pPr marL="0" marR="0">
                        <a:lnSpc>
                          <a:spcPct val="150000"/>
                        </a:lnSpc>
                        <a:spcBef>
                          <a:spcPts val="0"/>
                        </a:spcBef>
                        <a:spcAft>
                          <a:spcPts val="0"/>
                        </a:spcAft>
                        <a:tabLst>
                          <a:tab pos="741680" algn="l"/>
                        </a:tabLst>
                      </a:pPr>
                      <a:r>
                        <a:rPr lang="en-US" sz="1800" b="1" dirty="0">
                          <a:effectLst/>
                          <a:latin typeface="+mn-lt"/>
                        </a:rPr>
                        <a:t>Course No.</a:t>
                      </a:r>
                      <a:endParaRPr lang="en-US" sz="18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marL="0" marR="0" algn="ctr">
                        <a:lnSpc>
                          <a:spcPct val="150000"/>
                        </a:lnSpc>
                        <a:spcBef>
                          <a:spcPts val="0"/>
                        </a:spcBef>
                        <a:spcAft>
                          <a:spcPts val="0"/>
                        </a:spcAft>
                        <a:tabLst>
                          <a:tab pos="741680" algn="l"/>
                        </a:tabLst>
                      </a:pPr>
                      <a:r>
                        <a:rPr lang="en-US" sz="1600" b="1" dirty="0">
                          <a:effectLst/>
                          <a:latin typeface="+mn-lt"/>
                        </a:rPr>
                        <a:t>:</a:t>
                      </a:r>
                      <a:endParaRPr lang="en-US" sz="16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r>
                        <a:rPr lang="en-US" sz="1800" kern="1200" dirty="0" smtClean="0">
                          <a:solidFill>
                            <a:schemeClr val="tx1"/>
                          </a:solidFill>
                          <a:latin typeface="+mn-lt"/>
                          <a:ea typeface="+mn-ea"/>
                          <a:cs typeface="+mn-cs"/>
                        </a:rPr>
                        <a:t>ECON-354</a:t>
                      </a:r>
                      <a:endParaRPr lang="en-US" dirty="0"/>
                    </a:p>
                  </a:txBody>
                  <a:tcPr marL="68580" marR="68580" marT="0" marB="0"/>
                </a:tc>
              </a:tr>
              <a:tr h="400963">
                <a:tc>
                  <a:txBody>
                    <a:bodyPr/>
                    <a:lstStyle/>
                    <a:p>
                      <a:pPr marL="0" marR="0">
                        <a:lnSpc>
                          <a:spcPct val="150000"/>
                        </a:lnSpc>
                        <a:spcBef>
                          <a:spcPts val="0"/>
                        </a:spcBef>
                        <a:spcAft>
                          <a:spcPts val="0"/>
                        </a:spcAft>
                        <a:tabLst>
                          <a:tab pos="741680" algn="l"/>
                        </a:tabLst>
                      </a:pPr>
                      <a:r>
                        <a:rPr lang="en-US" sz="1800" b="1" dirty="0">
                          <a:effectLst/>
                          <a:latin typeface="+mn-lt"/>
                        </a:rPr>
                        <a:t>Course Teacher</a:t>
                      </a:r>
                      <a:endParaRPr lang="en-US" sz="18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marL="0" marR="0" algn="ctr">
                        <a:lnSpc>
                          <a:spcPct val="150000"/>
                        </a:lnSpc>
                        <a:spcBef>
                          <a:spcPts val="0"/>
                        </a:spcBef>
                        <a:spcAft>
                          <a:spcPts val="0"/>
                        </a:spcAft>
                        <a:tabLst>
                          <a:tab pos="741680" algn="l"/>
                        </a:tabLst>
                      </a:pPr>
                      <a:r>
                        <a:rPr lang="en-US" sz="1600" b="1" dirty="0">
                          <a:effectLst/>
                          <a:latin typeface="+mn-lt"/>
                        </a:rPr>
                        <a:t>:</a:t>
                      </a:r>
                      <a:endParaRPr lang="en-US" sz="16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800" kern="1200" dirty="0" err="1" smtClean="0">
                          <a:solidFill>
                            <a:schemeClr val="tx1"/>
                          </a:solidFill>
                          <a:latin typeface="+mn-lt"/>
                          <a:ea typeface="+mn-ea"/>
                          <a:cs typeface="+mn-cs"/>
                        </a:rPr>
                        <a:t>Dr.M.G.Lagare</a:t>
                      </a:r>
                      <a:endParaRPr lang="en-US" sz="1800" kern="1200" dirty="0" smtClean="0">
                        <a:solidFill>
                          <a:schemeClr val="tx1"/>
                        </a:solidFill>
                        <a:latin typeface="+mn-lt"/>
                        <a:ea typeface="+mn-ea"/>
                        <a:cs typeface="+mn-cs"/>
                      </a:endParaRPr>
                    </a:p>
                  </a:txBody>
                  <a:tcPr marL="68580" marR="68580" marT="0" marB="0"/>
                </a:tc>
              </a:tr>
              <a:tr h="400963">
                <a:tc>
                  <a:txBody>
                    <a:bodyPr/>
                    <a:lstStyle/>
                    <a:p>
                      <a:pPr marL="0" marR="0">
                        <a:lnSpc>
                          <a:spcPct val="150000"/>
                        </a:lnSpc>
                        <a:spcBef>
                          <a:spcPts val="0"/>
                        </a:spcBef>
                        <a:spcAft>
                          <a:spcPts val="0"/>
                        </a:spcAft>
                        <a:tabLst>
                          <a:tab pos="741680" algn="l"/>
                          <a:tab pos="1209675" algn="l"/>
                        </a:tabLst>
                      </a:pPr>
                      <a:r>
                        <a:rPr lang="en-US" sz="1800" b="1" dirty="0">
                          <a:effectLst/>
                          <a:latin typeface="+mn-lt"/>
                        </a:rPr>
                        <a:t>Course Title	</a:t>
                      </a:r>
                      <a:endParaRPr lang="en-US" sz="18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marL="0" marR="0">
                        <a:lnSpc>
                          <a:spcPct val="150000"/>
                        </a:lnSpc>
                        <a:spcBef>
                          <a:spcPts val="0"/>
                        </a:spcBef>
                        <a:spcAft>
                          <a:spcPts val="0"/>
                        </a:spcAft>
                      </a:pPr>
                      <a:r>
                        <a:rPr lang="en-US" sz="1600" b="1" dirty="0">
                          <a:effectLst/>
                          <a:latin typeface="+mn-lt"/>
                        </a:rPr>
                        <a:t>: </a:t>
                      </a:r>
                      <a:endParaRPr lang="en-US" sz="16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r>
                        <a:rPr lang="en-US" sz="1800" kern="1200" dirty="0" smtClean="0">
                          <a:solidFill>
                            <a:schemeClr val="tx1"/>
                          </a:solidFill>
                          <a:latin typeface="+mn-lt"/>
                          <a:ea typeface="+mn-ea"/>
                          <a:cs typeface="+mn-cs"/>
                        </a:rPr>
                        <a:t>Agricultural </a:t>
                      </a:r>
                      <a:r>
                        <a:rPr lang="en-US" sz="1800" kern="1200" dirty="0" err="1" smtClean="0">
                          <a:solidFill>
                            <a:schemeClr val="tx1"/>
                          </a:solidFill>
                          <a:latin typeface="+mn-lt"/>
                          <a:ea typeface="+mn-ea"/>
                          <a:cs typeface="+mn-cs"/>
                        </a:rPr>
                        <a:t>Marketing,Trade</a:t>
                      </a:r>
                      <a:r>
                        <a:rPr lang="en-US" sz="1800" kern="1200" dirty="0" smtClean="0">
                          <a:solidFill>
                            <a:schemeClr val="tx1"/>
                          </a:solidFill>
                          <a:latin typeface="+mn-lt"/>
                          <a:ea typeface="+mn-ea"/>
                          <a:cs typeface="+mn-cs"/>
                        </a:rPr>
                        <a:t>&amp; Prices</a:t>
                      </a:r>
                      <a:endParaRPr lang="en-US" dirty="0"/>
                    </a:p>
                  </a:txBody>
                  <a:tcPr marL="68580" marR="68580" marT="0" marB="0"/>
                </a:tc>
              </a:tr>
              <a:tr h="867163">
                <a:tc>
                  <a:txBody>
                    <a:bodyPr/>
                    <a:lstStyle/>
                    <a:p>
                      <a:pPr marL="0" marR="0">
                        <a:lnSpc>
                          <a:spcPct val="150000"/>
                        </a:lnSpc>
                        <a:spcBef>
                          <a:spcPts val="0"/>
                        </a:spcBef>
                        <a:spcAft>
                          <a:spcPts val="0"/>
                        </a:spcAft>
                        <a:tabLst>
                          <a:tab pos="741680" algn="l"/>
                        </a:tabLst>
                      </a:pPr>
                      <a:r>
                        <a:rPr lang="en-US" sz="1800" b="1">
                          <a:effectLst/>
                          <a:latin typeface="+mn-lt"/>
                        </a:rPr>
                        <a:t>Purpose of visit</a:t>
                      </a:r>
                      <a:endParaRPr lang="en-US" sz="1800" b="1">
                        <a:effectLst/>
                        <a:latin typeface="+mn-lt"/>
                        <a:ea typeface="Times New Roman" panose="02020603050405020304" pitchFamily="18" charset="0"/>
                        <a:cs typeface="Mangal" panose="00000400000000000000" pitchFamily="2"/>
                      </a:endParaRPr>
                    </a:p>
                  </a:txBody>
                  <a:tcPr marL="68580" marR="68580" marT="0" marB="0"/>
                </a:tc>
                <a:tc>
                  <a:txBody>
                    <a:bodyPr/>
                    <a:lstStyle/>
                    <a:p>
                      <a:pPr marL="0" marR="0">
                        <a:lnSpc>
                          <a:spcPct val="150000"/>
                        </a:lnSpc>
                        <a:spcBef>
                          <a:spcPts val="0"/>
                        </a:spcBef>
                        <a:spcAft>
                          <a:spcPts val="0"/>
                        </a:spcAft>
                      </a:pPr>
                      <a:r>
                        <a:rPr lang="en-US" sz="1600" b="1" dirty="0">
                          <a:effectLst/>
                          <a:latin typeface="+mn-lt"/>
                        </a:rPr>
                        <a:t>: </a:t>
                      </a:r>
                      <a:endParaRPr lang="en-US" sz="16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800" dirty="0" smtClean="0">
                          <a:latin typeface="Times New Roman"/>
                          <a:ea typeface="Calibri"/>
                        </a:rPr>
                        <a:t>To get knowledge about marketing function and methods of selling.</a:t>
                      </a:r>
                      <a:endParaRPr lang="en-US" dirty="0"/>
                    </a:p>
                  </a:txBody>
                  <a:tcPr marL="68580" marR="68580" marT="0" marB="0"/>
                </a:tc>
              </a:tr>
              <a:tr h="400963">
                <a:tc>
                  <a:txBody>
                    <a:bodyPr/>
                    <a:lstStyle/>
                    <a:p>
                      <a:pPr marL="0" marR="0">
                        <a:lnSpc>
                          <a:spcPct val="150000"/>
                        </a:lnSpc>
                        <a:spcBef>
                          <a:spcPts val="0"/>
                        </a:spcBef>
                        <a:spcAft>
                          <a:spcPts val="0"/>
                        </a:spcAft>
                        <a:tabLst>
                          <a:tab pos="741680" algn="l"/>
                        </a:tabLst>
                      </a:pPr>
                      <a:r>
                        <a:rPr lang="en-US" sz="1800" b="1" dirty="0">
                          <a:effectLst/>
                          <a:latin typeface="+mn-lt"/>
                        </a:rPr>
                        <a:t>Place of visit</a:t>
                      </a:r>
                      <a:endParaRPr lang="en-US" sz="18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marL="0" marR="0">
                        <a:lnSpc>
                          <a:spcPct val="150000"/>
                        </a:lnSpc>
                        <a:spcBef>
                          <a:spcPts val="0"/>
                        </a:spcBef>
                        <a:spcAft>
                          <a:spcPts val="0"/>
                        </a:spcAft>
                      </a:pPr>
                      <a:r>
                        <a:rPr lang="en-US" sz="1600" b="1" dirty="0">
                          <a:effectLst/>
                          <a:latin typeface="+mn-lt"/>
                        </a:rPr>
                        <a:t>: </a:t>
                      </a:r>
                      <a:endParaRPr lang="en-US" sz="16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r>
                        <a:rPr lang="en-US" dirty="0" smtClean="0"/>
                        <a:t>Kolhapur</a:t>
                      </a:r>
                      <a:endParaRPr lang="en-US" dirty="0"/>
                    </a:p>
                  </a:txBody>
                  <a:tcPr marL="68580" marR="68580" marT="0" marB="0"/>
                </a:tc>
              </a:tr>
              <a:tr h="400963">
                <a:tc>
                  <a:txBody>
                    <a:bodyPr/>
                    <a:lstStyle/>
                    <a:p>
                      <a:pPr marL="0" marR="0">
                        <a:lnSpc>
                          <a:spcPct val="150000"/>
                        </a:lnSpc>
                        <a:spcBef>
                          <a:spcPts val="0"/>
                        </a:spcBef>
                        <a:spcAft>
                          <a:spcPts val="0"/>
                        </a:spcAft>
                        <a:tabLst>
                          <a:tab pos="741680" algn="l"/>
                        </a:tabLst>
                      </a:pPr>
                      <a:r>
                        <a:rPr lang="en-US" sz="1800" b="1" dirty="0">
                          <a:effectLst/>
                          <a:latin typeface="+mn-lt"/>
                        </a:rPr>
                        <a:t>Class of students</a:t>
                      </a:r>
                      <a:endParaRPr lang="en-US" sz="18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marL="0" marR="0">
                        <a:lnSpc>
                          <a:spcPct val="150000"/>
                        </a:lnSpc>
                        <a:spcBef>
                          <a:spcPts val="0"/>
                        </a:spcBef>
                        <a:spcAft>
                          <a:spcPts val="0"/>
                        </a:spcAft>
                      </a:pPr>
                      <a:r>
                        <a:rPr lang="en-US" sz="1600" b="1" dirty="0">
                          <a:effectLst/>
                          <a:latin typeface="+mn-lt"/>
                        </a:rPr>
                        <a:t>: </a:t>
                      </a:r>
                      <a:endParaRPr lang="en-US" sz="16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800" b="0" kern="1200" dirty="0" smtClean="0">
                          <a:solidFill>
                            <a:schemeClr val="tx1"/>
                          </a:solidFill>
                          <a:effectLst/>
                          <a:latin typeface="+mn-lt"/>
                          <a:ea typeface="+mn-ea"/>
                          <a:cs typeface="+mn-cs"/>
                        </a:rPr>
                        <a:t>SEM V (3</a:t>
                      </a:r>
                      <a:r>
                        <a:rPr lang="en-US" sz="1800" b="0" kern="1200" baseline="30000" dirty="0" smtClean="0">
                          <a:solidFill>
                            <a:schemeClr val="tx1"/>
                          </a:solidFill>
                          <a:effectLst/>
                          <a:latin typeface="+mn-lt"/>
                          <a:ea typeface="+mn-ea"/>
                          <a:cs typeface="+mn-cs"/>
                        </a:rPr>
                        <a:t>rd</a:t>
                      </a:r>
                      <a:r>
                        <a:rPr lang="en-US" sz="1800" b="0" kern="1200" dirty="0" smtClean="0">
                          <a:solidFill>
                            <a:schemeClr val="tx1"/>
                          </a:solidFill>
                          <a:effectLst/>
                          <a:latin typeface="+mn-lt"/>
                          <a:ea typeface="+mn-ea"/>
                          <a:cs typeface="+mn-cs"/>
                        </a:rPr>
                        <a:t> Year)</a:t>
                      </a:r>
                    </a:p>
                  </a:txBody>
                  <a:tcPr marL="68580" marR="68580" marT="0" marB="0"/>
                </a:tc>
              </a:tr>
              <a:tr h="400963">
                <a:tc>
                  <a:txBody>
                    <a:bodyPr/>
                    <a:lstStyle/>
                    <a:p>
                      <a:pPr marL="0" marR="0">
                        <a:lnSpc>
                          <a:spcPct val="150000"/>
                        </a:lnSpc>
                        <a:spcBef>
                          <a:spcPts val="0"/>
                        </a:spcBef>
                        <a:spcAft>
                          <a:spcPts val="0"/>
                        </a:spcAft>
                        <a:tabLst>
                          <a:tab pos="741680" algn="l"/>
                        </a:tabLst>
                      </a:pPr>
                      <a:r>
                        <a:rPr lang="en-US" sz="1800" b="1" dirty="0">
                          <a:effectLst/>
                          <a:latin typeface="+mn-lt"/>
                        </a:rPr>
                        <a:t>No. of Students</a:t>
                      </a:r>
                      <a:endParaRPr lang="en-US" sz="18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marL="0" marR="0">
                        <a:lnSpc>
                          <a:spcPct val="150000"/>
                        </a:lnSpc>
                        <a:spcBef>
                          <a:spcPts val="0"/>
                        </a:spcBef>
                        <a:spcAft>
                          <a:spcPts val="0"/>
                        </a:spcAft>
                      </a:pPr>
                      <a:r>
                        <a:rPr lang="en-US" sz="1600" b="1" dirty="0">
                          <a:effectLst/>
                          <a:latin typeface="+mn-lt"/>
                        </a:rPr>
                        <a:t>: </a:t>
                      </a:r>
                      <a:endParaRPr lang="en-US" sz="16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r>
                        <a:rPr lang="en-US" dirty="0" smtClean="0"/>
                        <a:t>74</a:t>
                      </a:r>
                      <a:endParaRPr lang="en-US" dirty="0"/>
                    </a:p>
                  </a:txBody>
                  <a:tcPr marL="68580" marR="68580" marT="0" marB="0"/>
                </a:tc>
              </a:tr>
              <a:tr h="400963">
                <a:tc>
                  <a:txBody>
                    <a:bodyPr/>
                    <a:lstStyle/>
                    <a:p>
                      <a:pPr marL="0" marR="0">
                        <a:lnSpc>
                          <a:spcPct val="150000"/>
                        </a:lnSpc>
                        <a:spcBef>
                          <a:spcPts val="0"/>
                        </a:spcBef>
                        <a:spcAft>
                          <a:spcPts val="0"/>
                        </a:spcAft>
                        <a:tabLst>
                          <a:tab pos="741680" algn="l"/>
                        </a:tabLst>
                      </a:pPr>
                      <a:r>
                        <a:rPr lang="en-US" sz="1800" b="1" dirty="0">
                          <a:effectLst/>
                          <a:latin typeface="+mn-lt"/>
                        </a:rPr>
                        <a:t>Staff accompanied</a:t>
                      </a:r>
                      <a:endParaRPr lang="en-US" sz="18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marL="0" marR="0">
                        <a:lnSpc>
                          <a:spcPct val="150000"/>
                        </a:lnSpc>
                        <a:spcBef>
                          <a:spcPts val="0"/>
                        </a:spcBef>
                        <a:spcAft>
                          <a:spcPts val="0"/>
                        </a:spcAft>
                      </a:pPr>
                      <a:r>
                        <a:rPr lang="en-US" sz="1600" b="1" dirty="0">
                          <a:effectLst/>
                          <a:latin typeface="+mn-lt"/>
                        </a:rPr>
                        <a:t>: </a:t>
                      </a:r>
                      <a:endParaRPr lang="en-US" sz="16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r>
                        <a:rPr lang="en-US" sz="1800" kern="1200" dirty="0" err="1" smtClean="0">
                          <a:solidFill>
                            <a:schemeClr val="tx1"/>
                          </a:solidFill>
                          <a:latin typeface="+mn-lt"/>
                          <a:ea typeface="+mn-ea"/>
                          <a:cs typeface="+mn-cs"/>
                        </a:rPr>
                        <a:t>Prof.K.S.Raskar</a:t>
                      </a:r>
                      <a:endParaRPr lang="en-US" sz="1800" kern="1200" dirty="0" smtClean="0">
                        <a:solidFill>
                          <a:schemeClr val="tx1"/>
                        </a:solidFill>
                        <a:latin typeface="+mn-lt"/>
                        <a:ea typeface="+mn-ea"/>
                        <a:cs typeface="+mn-cs"/>
                      </a:endParaRPr>
                    </a:p>
                    <a:p>
                      <a:r>
                        <a:rPr lang="en-US" sz="1800" kern="1200" dirty="0" err="1" smtClean="0">
                          <a:solidFill>
                            <a:schemeClr val="tx1"/>
                          </a:solidFill>
                          <a:latin typeface="+mn-lt"/>
                          <a:ea typeface="+mn-ea"/>
                          <a:cs typeface="+mn-cs"/>
                        </a:rPr>
                        <a:t>Dr.N.D.Narkar</a:t>
                      </a:r>
                      <a:endParaRPr lang="en-US" sz="1800" kern="1200" dirty="0" smtClean="0">
                        <a:solidFill>
                          <a:schemeClr val="tx1"/>
                        </a:solidFill>
                        <a:latin typeface="+mn-lt"/>
                        <a:ea typeface="+mn-ea"/>
                        <a:cs typeface="+mn-cs"/>
                      </a:endParaRPr>
                    </a:p>
                  </a:txBody>
                  <a:tcPr marL="68580" marR="68580" marT="0" marB="0"/>
                </a:tc>
              </a:tr>
              <a:tr h="0">
                <a:tc>
                  <a:txBody>
                    <a:bodyPr/>
                    <a:lstStyle/>
                    <a:p>
                      <a:pPr marL="0" marR="0" indent="0" algn="l" defTabSz="914400" rtl="0" eaLnBrk="1" fontAlgn="auto" latinLnBrk="0" hangingPunct="1">
                        <a:lnSpc>
                          <a:spcPct val="150000"/>
                        </a:lnSpc>
                        <a:spcBef>
                          <a:spcPts val="0"/>
                        </a:spcBef>
                        <a:spcAft>
                          <a:spcPts val="0"/>
                        </a:spcAft>
                        <a:buClrTx/>
                        <a:buSzTx/>
                        <a:buFontTx/>
                        <a:buNone/>
                        <a:tabLst>
                          <a:tab pos="741680" algn="l"/>
                        </a:tabLst>
                        <a:defRPr/>
                      </a:pPr>
                      <a:r>
                        <a:rPr lang="en-US" sz="1800" b="1" dirty="0">
                          <a:effectLst/>
                          <a:latin typeface="+mn-lt"/>
                        </a:rPr>
                        <a:t> </a:t>
                      </a:r>
                      <a:r>
                        <a:rPr lang="en-US" sz="1800" b="1" dirty="0" smtClean="0">
                          <a:effectLst/>
                          <a:latin typeface="+mn-lt"/>
                        </a:rPr>
                        <a:t>Spots Visited</a:t>
                      </a:r>
                      <a:endParaRPr lang="en-US" sz="18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marL="0" marR="0">
                        <a:lnSpc>
                          <a:spcPct val="150000"/>
                        </a:lnSpc>
                        <a:spcBef>
                          <a:spcPts val="0"/>
                        </a:spcBef>
                        <a:spcAft>
                          <a:spcPts val="0"/>
                        </a:spcAft>
                      </a:pPr>
                      <a:r>
                        <a:rPr lang="en-US" sz="1600" b="1" dirty="0">
                          <a:effectLst/>
                          <a:latin typeface="+mn-lt"/>
                        </a:rPr>
                        <a:t>: </a:t>
                      </a:r>
                      <a:endParaRPr lang="en-US" sz="16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r>
                        <a:rPr lang="en-US" sz="1800" kern="1200" dirty="0" smtClean="0">
                          <a:solidFill>
                            <a:schemeClr val="tx1"/>
                          </a:solidFill>
                          <a:latin typeface="+mn-lt"/>
                          <a:ea typeface="+mn-ea"/>
                          <a:cs typeface="+mn-cs"/>
                        </a:rPr>
                        <a:t>Shree </a:t>
                      </a:r>
                      <a:r>
                        <a:rPr lang="en-US" sz="1800" kern="1200" dirty="0" err="1" smtClean="0">
                          <a:solidFill>
                            <a:schemeClr val="tx1"/>
                          </a:solidFill>
                          <a:latin typeface="+mn-lt"/>
                          <a:ea typeface="+mn-ea"/>
                          <a:cs typeface="+mn-cs"/>
                        </a:rPr>
                        <a:t>Shahu</a:t>
                      </a:r>
                      <a:r>
                        <a:rPr lang="en-US" sz="1800" kern="1200" dirty="0" smtClean="0">
                          <a:solidFill>
                            <a:schemeClr val="tx1"/>
                          </a:solidFill>
                          <a:latin typeface="+mn-lt"/>
                          <a:ea typeface="+mn-ea"/>
                          <a:cs typeface="+mn-cs"/>
                        </a:rPr>
                        <a:t> Market </a:t>
                      </a:r>
                      <a:r>
                        <a:rPr lang="en-US" sz="1800" kern="1200" dirty="0" err="1" smtClean="0">
                          <a:solidFill>
                            <a:schemeClr val="tx1"/>
                          </a:solidFill>
                          <a:latin typeface="+mn-lt"/>
                          <a:ea typeface="+mn-ea"/>
                          <a:cs typeface="+mn-cs"/>
                        </a:rPr>
                        <a:t>Yard,Kolhapur</a:t>
                      </a:r>
                      <a:endParaRPr lang="en-US" dirty="0"/>
                    </a:p>
                  </a:txBody>
                  <a:tcPr marL="68580" marR="68580" marT="0" marB="0"/>
                </a:tc>
              </a:tr>
              <a:tr h="452254">
                <a:tc>
                  <a:txBody>
                    <a:bodyPr/>
                    <a:lstStyle/>
                    <a:p>
                      <a:pPr marL="0" marR="0">
                        <a:lnSpc>
                          <a:spcPct val="150000"/>
                        </a:lnSpc>
                        <a:spcBef>
                          <a:spcPts val="0"/>
                        </a:spcBef>
                        <a:spcAft>
                          <a:spcPts val="0"/>
                        </a:spcAft>
                        <a:tabLst>
                          <a:tab pos="741680" algn="l"/>
                        </a:tabLst>
                      </a:pPr>
                      <a:r>
                        <a:rPr lang="en-US" sz="1800" b="1" dirty="0">
                          <a:effectLst/>
                          <a:latin typeface="+mn-lt"/>
                        </a:rPr>
                        <a:t>Date of visit</a:t>
                      </a:r>
                      <a:endParaRPr lang="en-US" sz="18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marL="0" marR="0">
                        <a:lnSpc>
                          <a:spcPct val="150000"/>
                        </a:lnSpc>
                        <a:spcBef>
                          <a:spcPts val="0"/>
                        </a:spcBef>
                        <a:spcAft>
                          <a:spcPts val="0"/>
                        </a:spcAft>
                      </a:pPr>
                      <a:r>
                        <a:rPr lang="en-US" sz="1600" b="1" dirty="0">
                          <a:effectLst/>
                          <a:latin typeface="+mn-lt"/>
                        </a:rPr>
                        <a:t>: </a:t>
                      </a:r>
                      <a:endParaRPr lang="en-US" sz="16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smtClean="0"/>
                        <a:t>20/08/2018</a:t>
                      </a:r>
                    </a:p>
                    <a:p>
                      <a:endParaRPr lang="en-US" dirty="0"/>
                    </a:p>
                  </a:txBody>
                  <a:tcPr marL="68580" marR="68580" marT="0" marB="0"/>
                </a:tc>
              </a:tr>
            </a:tbl>
          </a:graphicData>
        </a:graphic>
      </p:graphicFrame>
      <p:pic>
        <p:nvPicPr>
          <p:cNvPr id="15" name="Picture 5" descr="H:\Agri Logo White.png"/>
          <p:cNvPicPr>
            <a:picLocks noChangeAspect="1" noChangeArrowheads="1"/>
          </p:cNvPicPr>
          <p:nvPr/>
        </p:nvPicPr>
        <p:blipFill>
          <a:blip r:embed="rId3" cstate="print"/>
          <a:srcRect/>
          <a:stretch>
            <a:fillRect/>
          </a:stretch>
        </p:blipFill>
        <p:spPr bwMode="auto">
          <a:xfrm>
            <a:off x="228600" y="0"/>
            <a:ext cx="1447800" cy="533400"/>
          </a:xfrm>
          <a:prstGeom prst="rect">
            <a:avLst/>
          </a:prstGeom>
          <a:noFill/>
        </p:spPr>
      </p:pic>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1"/>
          <p:cNvSpPr txBox="1">
            <a:spLocks/>
          </p:cNvSpPr>
          <p:nvPr/>
        </p:nvSpPr>
        <p:spPr>
          <a:xfrm>
            <a:off x="0" y="371475"/>
            <a:ext cx="6858000" cy="304800"/>
          </a:xfrm>
          <a:prstGeom prst="rect">
            <a:avLst/>
          </a:prstGeom>
          <a:solidFill>
            <a:srgbClr val="C47B1A"/>
          </a:solidFill>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en-US" sz="1400" b="1" i="0" u="none" strike="noStrike" kern="1200" cap="none" spc="0" normalizeH="0" baseline="0" noProof="0" dirty="0">
              <a:ln>
                <a:noFill/>
              </a:ln>
              <a:effectLst/>
              <a:uLnTx/>
              <a:uFillTx/>
              <a:latin typeface="Bookman Old Style" pitchFamily="18" charset="0"/>
              <a:ea typeface="+mj-ea"/>
              <a:cs typeface="+mj-cs"/>
            </a:endParaRPr>
          </a:p>
        </p:txBody>
      </p:sp>
      <p:sp>
        <p:nvSpPr>
          <p:cNvPr id="2" name="Title 1"/>
          <p:cNvSpPr>
            <a:spLocks noGrp="1"/>
          </p:cNvSpPr>
          <p:nvPr>
            <p:ph type="ctrTitle"/>
          </p:nvPr>
        </p:nvSpPr>
        <p:spPr>
          <a:xfrm>
            <a:off x="0" y="0"/>
            <a:ext cx="6858000" cy="533400"/>
          </a:xfrm>
          <a:solidFill>
            <a:schemeClr val="accent2">
              <a:lumMod val="50000"/>
            </a:schemeClr>
          </a:solidFill>
        </p:spPr>
        <p:txBody>
          <a:bodyPr>
            <a:normAutofit/>
          </a:bodyPr>
          <a:lstStyle/>
          <a:p>
            <a:r>
              <a:rPr lang="en-US" sz="1200" b="1" dirty="0" smtClean="0">
                <a:solidFill>
                  <a:schemeClr val="bg1"/>
                </a:solidFill>
                <a:latin typeface="Trebuchet MS" pitchFamily="34" charset="0"/>
              </a:rPr>
              <a:t> ANNUAL REPORT:  STUDENTS EXPOSURE VISIT </a:t>
            </a:r>
            <a:br>
              <a:rPr lang="en-US" sz="1200" b="1" dirty="0" smtClean="0">
                <a:solidFill>
                  <a:schemeClr val="bg1"/>
                </a:solidFill>
                <a:latin typeface="Trebuchet MS" pitchFamily="34" charset="0"/>
              </a:rPr>
            </a:br>
            <a:r>
              <a:rPr lang="en-US" sz="1200" b="1" dirty="0" smtClean="0">
                <a:solidFill>
                  <a:schemeClr val="bg1"/>
                </a:solidFill>
                <a:latin typeface="Trebuchet MS" pitchFamily="34" charset="0"/>
              </a:rPr>
              <a:t>                  2018-19</a:t>
            </a:r>
            <a:endParaRPr lang="en-US" sz="1200" b="1" dirty="0">
              <a:solidFill>
                <a:schemeClr val="bg1"/>
              </a:solidFill>
              <a:latin typeface="Trebuchet MS" pitchFamily="34" charset="0"/>
            </a:endParaRPr>
          </a:p>
        </p:txBody>
      </p:sp>
      <p:sp>
        <p:nvSpPr>
          <p:cNvPr id="12" name="Title 1"/>
          <p:cNvSpPr txBox="1">
            <a:spLocks/>
          </p:cNvSpPr>
          <p:nvPr/>
        </p:nvSpPr>
        <p:spPr>
          <a:xfrm>
            <a:off x="0" y="8839200"/>
            <a:ext cx="6858000" cy="304800"/>
          </a:xfrm>
          <a:prstGeom prst="rect">
            <a:avLst/>
          </a:prstGeom>
          <a:solidFill>
            <a:srgbClr val="C47B1A"/>
          </a:solidFill>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en-US" sz="1400" b="1" i="0" u="none" strike="noStrike" kern="1200" cap="none" spc="0" normalizeH="0" baseline="0" noProof="0" dirty="0">
              <a:ln>
                <a:noFill/>
              </a:ln>
              <a:effectLst/>
              <a:uLnTx/>
              <a:uFillTx/>
              <a:latin typeface="Bookman Old Style" pitchFamily="18" charset="0"/>
              <a:ea typeface="+mj-ea"/>
              <a:cs typeface="+mj-cs"/>
            </a:endParaRPr>
          </a:p>
        </p:txBody>
      </p:sp>
      <p:sp>
        <p:nvSpPr>
          <p:cNvPr id="13" name="Title 1"/>
          <p:cNvSpPr txBox="1">
            <a:spLocks/>
          </p:cNvSpPr>
          <p:nvPr/>
        </p:nvSpPr>
        <p:spPr>
          <a:xfrm>
            <a:off x="0" y="8763000"/>
            <a:ext cx="6858000" cy="228600"/>
          </a:xfrm>
          <a:prstGeom prst="rect">
            <a:avLst/>
          </a:prstGeom>
          <a:solidFill>
            <a:schemeClr val="accent2">
              <a:lumMod val="50000"/>
            </a:schemeClr>
          </a:solidFill>
        </p:spPr>
        <p:txBody>
          <a:bodyPr vert="horz" lIns="91440" tIns="45720" rIns="91440" bIns="45720" rtlCol="0" anchor="ctr">
            <a:normAutofit fontScale="92500" lnSpcReduction="20000"/>
          </a:bodyP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en-US" sz="1200" b="1" i="0" u="none" strike="noStrike" kern="1200" cap="none" spc="0" normalizeH="0" baseline="0" noProof="0" dirty="0">
              <a:ln>
                <a:noFill/>
              </a:ln>
              <a:solidFill>
                <a:schemeClr val="bg1"/>
              </a:solidFill>
              <a:effectLst/>
              <a:uLnTx/>
              <a:uFillTx/>
              <a:latin typeface="Trebuchet MS" pitchFamily="34" charset="0"/>
              <a:ea typeface="+mj-ea"/>
              <a:cs typeface="+mj-cs"/>
            </a:endParaRPr>
          </a:p>
        </p:txBody>
      </p:sp>
      <p:sp>
        <p:nvSpPr>
          <p:cNvPr id="6148" name="Rectangle 4"/>
          <p:cNvSpPr>
            <a:spLocks noChangeArrowheads="1"/>
          </p:cNvSpPr>
          <p:nvPr/>
        </p:nvSpPr>
        <p:spPr bwMode="auto">
          <a:xfrm>
            <a:off x="3" y="3209925"/>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tab pos="3390900" algn="l"/>
              </a:tabLst>
            </a:pPr>
            <a:endParaRPr kumimoji="0" 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6149" name="Rectangle 5"/>
          <p:cNvSpPr>
            <a:spLocks noChangeArrowheads="1"/>
          </p:cNvSpPr>
          <p:nvPr/>
        </p:nvSpPr>
        <p:spPr bwMode="auto">
          <a:xfrm>
            <a:off x="3" y="6105525"/>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tab pos="3390900" algn="l"/>
              </a:tabLst>
            </a:pPr>
            <a:endParaRPr kumimoji="0" 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20" name="Slide Number Placeholder 19"/>
          <p:cNvSpPr>
            <a:spLocks noGrp="1"/>
          </p:cNvSpPr>
          <p:nvPr>
            <p:ph type="sldNum" sz="quarter" idx="12"/>
          </p:nvPr>
        </p:nvSpPr>
        <p:spPr>
          <a:xfrm>
            <a:off x="5029200" y="8382004"/>
            <a:ext cx="1600200" cy="486833"/>
          </a:xfrm>
        </p:spPr>
        <p:txBody>
          <a:bodyPr/>
          <a:lstStyle/>
          <a:p>
            <a:fld id="{B6F15528-21DE-4FAA-801E-634DDDAF4B2B}" type="slidenum">
              <a:rPr lang="en-US" smtClean="0"/>
              <a:pPr/>
              <a:t>18</a:t>
            </a:fld>
            <a:endParaRPr lang="en-US"/>
          </a:p>
        </p:txBody>
      </p:sp>
      <p:sp>
        <p:nvSpPr>
          <p:cNvPr id="79876" name="Rectangle 4"/>
          <p:cNvSpPr>
            <a:spLocks noChangeArrowheads="1"/>
          </p:cNvSpPr>
          <p:nvPr/>
        </p:nvSpPr>
        <p:spPr bwMode="auto">
          <a:xfrm>
            <a:off x="0" y="0"/>
            <a:ext cx="6858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pic>
        <p:nvPicPr>
          <p:cNvPr id="15" name="Picture 5" descr="H:\Agri Logo White.png"/>
          <p:cNvPicPr>
            <a:picLocks noChangeAspect="1" noChangeArrowheads="1"/>
          </p:cNvPicPr>
          <p:nvPr/>
        </p:nvPicPr>
        <p:blipFill>
          <a:blip r:embed="rId3" cstate="print"/>
          <a:srcRect/>
          <a:stretch>
            <a:fillRect/>
          </a:stretch>
        </p:blipFill>
        <p:spPr bwMode="auto">
          <a:xfrm>
            <a:off x="228600" y="0"/>
            <a:ext cx="1447800" cy="533400"/>
          </a:xfrm>
          <a:prstGeom prst="rect">
            <a:avLst/>
          </a:prstGeom>
          <a:noFill/>
        </p:spPr>
      </p:pic>
      <p:graphicFrame>
        <p:nvGraphicFramePr>
          <p:cNvPr id="18" name="Table 17"/>
          <p:cNvGraphicFramePr>
            <a:graphicFrameLocks noGrp="1"/>
          </p:cNvGraphicFramePr>
          <p:nvPr/>
        </p:nvGraphicFramePr>
        <p:xfrm>
          <a:off x="152400" y="838200"/>
          <a:ext cx="6477000" cy="7772400"/>
        </p:xfrm>
        <a:graphic>
          <a:graphicData uri="http://schemas.openxmlformats.org/drawingml/2006/table">
            <a:tbl>
              <a:tblPr firstRow="1" bandRow="1">
                <a:tableStyleId>{5940675A-B579-460E-94D1-54222C63F5DA}</a:tableStyleId>
              </a:tblPr>
              <a:tblGrid>
                <a:gridCol w="6477000"/>
              </a:tblGrid>
              <a:tr h="3810000">
                <a:tc>
                  <a:txBody>
                    <a:bodyPr/>
                    <a:lstStyle/>
                    <a:p>
                      <a:pPr marL="682625" indent="-682625"/>
                      <a:endParaRPr lang="en-US" sz="1400" b="1" kern="1200" dirty="0" smtClean="0">
                        <a:solidFill>
                          <a:schemeClr val="tx1"/>
                        </a:solidFill>
                        <a:latin typeface="+mn-lt"/>
                        <a:ea typeface="+mn-ea"/>
                        <a:cs typeface="+mn-cs"/>
                      </a:endParaRPr>
                    </a:p>
                    <a:p>
                      <a:pPr marL="682625" indent="-682625"/>
                      <a:endParaRPr lang="en-US" sz="1400" b="1" kern="1200" dirty="0" smtClean="0">
                        <a:solidFill>
                          <a:schemeClr val="tx1"/>
                        </a:solidFill>
                        <a:latin typeface="+mn-lt"/>
                        <a:ea typeface="+mn-ea"/>
                        <a:cs typeface="+mn-cs"/>
                      </a:endParaRPr>
                    </a:p>
                    <a:p>
                      <a:pPr marL="682625" indent="-682625"/>
                      <a:endParaRPr lang="en-US" sz="1400" b="1" kern="1200" dirty="0" smtClean="0">
                        <a:solidFill>
                          <a:schemeClr val="tx1"/>
                        </a:solidFill>
                        <a:latin typeface="+mn-lt"/>
                        <a:ea typeface="+mn-ea"/>
                        <a:cs typeface="+mn-cs"/>
                      </a:endParaRPr>
                    </a:p>
                    <a:p>
                      <a:pPr marL="682625" indent="-682625"/>
                      <a:endParaRPr lang="en-US" sz="1400" b="1" kern="1200" dirty="0" smtClean="0">
                        <a:solidFill>
                          <a:schemeClr val="tx1"/>
                        </a:solidFill>
                        <a:latin typeface="+mn-lt"/>
                        <a:ea typeface="+mn-ea"/>
                        <a:cs typeface="+mn-cs"/>
                      </a:endParaRPr>
                    </a:p>
                    <a:p>
                      <a:pPr marL="682625" indent="-682625"/>
                      <a:endParaRPr lang="en-US" sz="1400" b="1" kern="1200" dirty="0" smtClean="0">
                        <a:solidFill>
                          <a:schemeClr val="tx1"/>
                        </a:solidFill>
                        <a:latin typeface="+mn-lt"/>
                        <a:ea typeface="+mn-ea"/>
                        <a:cs typeface="+mn-cs"/>
                      </a:endParaRPr>
                    </a:p>
                    <a:p>
                      <a:pPr marL="682625" indent="-682625"/>
                      <a:endParaRPr lang="en-US" sz="1400" b="1" kern="1200" dirty="0" smtClean="0">
                        <a:solidFill>
                          <a:schemeClr val="tx1"/>
                        </a:solidFill>
                        <a:latin typeface="+mn-lt"/>
                        <a:ea typeface="+mn-ea"/>
                        <a:cs typeface="+mn-cs"/>
                      </a:endParaRPr>
                    </a:p>
                    <a:p>
                      <a:pPr marL="682625" indent="-682625"/>
                      <a:endParaRPr lang="en-US" sz="1400" b="1" kern="1200" dirty="0" smtClean="0">
                        <a:solidFill>
                          <a:schemeClr val="tx1"/>
                        </a:solidFill>
                        <a:latin typeface="+mn-lt"/>
                        <a:ea typeface="+mn-ea"/>
                        <a:cs typeface="+mn-cs"/>
                      </a:endParaRPr>
                    </a:p>
                    <a:p>
                      <a:pPr marL="682625" indent="-682625"/>
                      <a:endParaRPr lang="en-US" sz="1400" b="1" kern="1200" dirty="0" smtClean="0">
                        <a:solidFill>
                          <a:schemeClr val="tx1"/>
                        </a:solidFill>
                        <a:latin typeface="+mn-lt"/>
                        <a:ea typeface="+mn-ea"/>
                        <a:cs typeface="+mn-cs"/>
                      </a:endParaRPr>
                    </a:p>
                    <a:p>
                      <a:pPr marL="682625" indent="-682625"/>
                      <a:endParaRPr lang="en-US" sz="1400" b="1" kern="1200" dirty="0" smtClean="0">
                        <a:solidFill>
                          <a:schemeClr val="tx1"/>
                        </a:solidFill>
                        <a:latin typeface="+mn-lt"/>
                        <a:ea typeface="+mn-ea"/>
                        <a:cs typeface="+mn-cs"/>
                      </a:endParaRPr>
                    </a:p>
                    <a:p>
                      <a:pPr marL="682625" indent="-682625"/>
                      <a:endParaRPr lang="en-US" sz="1400" b="1" kern="1200" dirty="0" smtClean="0">
                        <a:solidFill>
                          <a:schemeClr val="tx1"/>
                        </a:solidFill>
                        <a:latin typeface="+mn-lt"/>
                        <a:ea typeface="+mn-ea"/>
                        <a:cs typeface="+mn-cs"/>
                      </a:endParaRPr>
                    </a:p>
                    <a:p>
                      <a:pPr marL="682625" indent="-682625"/>
                      <a:endParaRPr lang="en-US" sz="1400" b="1" kern="1200" dirty="0" smtClean="0">
                        <a:solidFill>
                          <a:schemeClr val="tx1"/>
                        </a:solidFill>
                        <a:latin typeface="+mn-lt"/>
                        <a:ea typeface="+mn-ea"/>
                        <a:cs typeface="+mn-cs"/>
                      </a:endParaRPr>
                    </a:p>
                    <a:p>
                      <a:pPr marL="682625" indent="-682625"/>
                      <a:endParaRPr lang="en-US" sz="1400" b="1" kern="1200" dirty="0" smtClean="0">
                        <a:solidFill>
                          <a:schemeClr val="tx1"/>
                        </a:solidFill>
                        <a:latin typeface="+mn-lt"/>
                        <a:ea typeface="+mn-ea"/>
                        <a:cs typeface="+mn-cs"/>
                      </a:endParaRPr>
                    </a:p>
                    <a:p>
                      <a:pPr marL="682625" indent="-682625"/>
                      <a:endParaRPr lang="en-US" sz="1400" b="1" kern="1200" dirty="0" smtClean="0">
                        <a:solidFill>
                          <a:schemeClr val="tx1"/>
                        </a:solidFill>
                        <a:latin typeface="+mn-lt"/>
                        <a:ea typeface="+mn-ea"/>
                        <a:cs typeface="+mn-cs"/>
                      </a:endParaRPr>
                    </a:p>
                    <a:p>
                      <a:pPr marL="682625" indent="-682625"/>
                      <a:endParaRPr lang="en-US" sz="1400" b="1" kern="1200" dirty="0" smtClean="0">
                        <a:solidFill>
                          <a:schemeClr val="tx1"/>
                        </a:solidFill>
                        <a:latin typeface="+mn-lt"/>
                        <a:ea typeface="+mn-ea"/>
                        <a:cs typeface="+mn-cs"/>
                      </a:endParaRPr>
                    </a:p>
                    <a:p>
                      <a:pPr marL="682625" indent="-682625"/>
                      <a:endParaRPr lang="en-US" sz="1400" b="1" kern="1200" dirty="0" smtClean="0">
                        <a:solidFill>
                          <a:schemeClr val="tx1"/>
                        </a:solidFill>
                        <a:latin typeface="+mn-lt"/>
                        <a:ea typeface="+mn-ea"/>
                        <a:cs typeface="+mn-cs"/>
                      </a:endParaRPr>
                    </a:p>
                    <a:p>
                      <a:pPr marL="682625" indent="-682625"/>
                      <a:endParaRPr lang="en-US" sz="1800" b="1" kern="1200" dirty="0" smtClean="0">
                        <a:solidFill>
                          <a:schemeClr val="tx1"/>
                        </a:solidFill>
                        <a:latin typeface="+mn-lt"/>
                        <a:ea typeface="+mn-ea"/>
                        <a:cs typeface="+mn-cs"/>
                      </a:endParaRPr>
                    </a:p>
                    <a:p>
                      <a:pPr marL="682625" marR="0" indent="-682625" algn="ctr" defTabSz="914400" rtl="0" eaLnBrk="1" fontAlgn="auto" latinLnBrk="0" hangingPunct="1">
                        <a:lnSpc>
                          <a:spcPct val="100000"/>
                        </a:lnSpc>
                        <a:spcBef>
                          <a:spcPts val="0"/>
                        </a:spcBef>
                        <a:spcAft>
                          <a:spcPts val="0"/>
                        </a:spcAft>
                        <a:buClrTx/>
                        <a:buSzTx/>
                        <a:buFontTx/>
                        <a:buNone/>
                        <a:tabLst/>
                        <a:defRPr/>
                      </a:pPr>
                      <a:r>
                        <a:rPr lang="en-US" sz="1800" b="1" kern="1200" dirty="0" smtClean="0">
                          <a:solidFill>
                            <a:schemeClr val="tx1"/>
                          </a:solidFill>
                          <a:latin typeface="+mn-lt"/>
                          <a:ea typeface="+mn-ea"/>
                          <a:cs typeface="+mn-cs"/>
                        </a:rPr>
                        <a:t>      Photo 1: Visit to Shree </a:t>
                      </a:r>
                      <a:r>
                        <a:rPr lang="en-US" sz="1800" b="1" kern="1200" dirty="0" err="1" smtClean="0">
                          <a:solidFill>
                            <a:schemeClr val="tx1"/>
                          </a:solidFill>
                          <a:latin typeface="+mn-lt"/>
                          <a:ea typeface="+mn-ea"/>
                          <a:cs typeface="+mn-cs"/>
                        </a:rPr>
                        <a:t>Shahu</a:t>
                      </a:r>
                      <a:r>
                        <a:rPr lang="en-US" sz="1800" b="1" kern="1200" dirty="0" smtClean="0">
                          <a:solidFill>
                            <a:schemeClr val="tx1"/>
                          </a:solidFill>
                          <a:latin typeface="+mn-lt"/>
                          <a:ea typeface="+mn-ea"/>
                          <a:cs typeface="+mn-cs"/>
                        </a:rPr>
                        <a:t> Market </a:t>
                      </a:r>
                      <a:r>
                        <a:rPr lang="en-US" sz="1800" b="1" kern="1200" dirty="0" err="1" smtClean="0">
                          <a:solidFill>
                            <a:schemeClr val="tx1"/>
                          </a:solidFill>
                          <a:latin typeface="+mn-lt"/>
                          <a:ea typeface="+mn-ea"/>
                          <a:cs typeface="+mn-cs"/>
                        </a:rPr>
                        <a:t>Yard,Kolhapur</a:t>
                      </a:r>
                      <a:endParaRPr lang="en-US" sz="1800" dirty="0"/>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r>
              <a:tr h="3810000">
                <a:tc>
                  <a:txBody>
                    <a:bodyPr/>
                    <a:lstStyle/>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sz="1800" b="1" kern="1200" dirty="0" smtClean="0">
                        <a:solidFill>
                          <a:schemeClr val="tx1"/>
                        </a:solidFill>
                        <a:latin typeface="+mn-lt"/>
                        <a:ea typeface="+mn-ea"/>
                        <a:cs typeface="+mn-cs"/>
                      </a:endParaRPr>
                    </a:p>
                    <a:p>
                      <a:endParaRPr lang="en-US" sz="1800" b="1" kern="1200" dirty="0" smtClean="0">
                        <a:solidFill>
                          <a:schemeClr val="tx1"/>
                        </a:solidFill>
                        <a:latin typeface="+mn-lt"/>
                        <a:ea typeface="+mn-ea"/>
                        <a:cs typeface="+mn-cs"/>
                      </a:endParaRPr>
                    </a:p>
                    <a:p>
                      <a:pPr marL="0" marR="0" indent="0" algn="ctr" defTabSz="914400" rtl="0" eaLnBrk="1" fontAlgn="auto" latinLnBrk="0" hangingPunct="1">
                        <a:lnSpc>
                          <a:spcPct val="100000"/>
                        </a:lnSpc>
                        <a:spcBef>
                          <a:spcPts val="0"/>
                        </a:spcBef>
                        <a:spcAft>
                          <a:spcPts val="0"/>
                        </a:spcAft>
                        <a:buClrTx/>
                        <a:buSzTx/>
                        <a:buFontTx/>
                        <a:buNone/>
                        <a:tabLst/>
                        <a:defRPr/>
                      </a:pPr>
                      <a:r>
                        <a:rPr lang="en-US" sz="1800" b="1" kern="1200" dirty="0" smtClean="0">
                          <a:solidFill>
                            <a:schemeClr val="tx1"/>
                          </a:solidFill>
                          <a:latin typeface="+mn-lt"/>
                          <a:ea typeface="+mn-ea"/>
                          <a:cs typeface="+mn-cs"/>
                        </a:rPr>
                        <a:t>Photo 2:  Open Auction Method of Sale</a:t>
                      </a:r>
                      <a:r>
                        <a:rPr lang="en-US" sz="1800" b="1" kern="1200" baseline="0" dirty="0">
                          <a:solidFill>
                            <a:schemeClr val="tx1"/>
                          </a:solidFill>
                          <a:latin typeface="+mn-lt"/>
                          <a:ea typeface="+mn-ea"/>
                          <a:cs typeface="+mn-cs"/>
                        </a:rPr>
                        <a:t> </a:t>
                      </a:r>
                      <a:r>
                        <a:rPr lang="en-US" sz="1800" b="1" kern="1200" baseline="0" dirty="0" smtClean="0">
                          <a:solidFill>
                            <a:schemeClr val="tx1"/>
                          </a:solidFill>
                          <a:latin typeface="+mn-lt"/>
                          <a:ea typeface="+mn-ea"/>
                          <a:cs typeface="+mn-cs"/>
                        </a:rPr>
                        <a:t>in APMC</a:t>
                      </a:r>
                      <a:endParaRPr lang="en-US" sz="1800" kern="1200" dirty="0" smtClean="0">
                        <a:solidFill>
                          <a:schemeClr val="tx1"/>
                        </a:solidFill>
                        <a:latin typeface="+mn-lt"/>
                        <a:ea typeface="+mn-ea"/>
                        <a:cs typeface="+mn-cs"/>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r>
            </a:tbl>
          </a:graphicData>
        </a:graphic>
      </p:graphicFrame>
      <p:pic>
        <p:nvPicPr>
          <p:cNvPr id="17" name="Picture 16" descr="DSCN0006.JPG"/>
          <p:cNvPicPr/>
          <p:nvPr/>
        </p:nvPicPr>
        <p:blipFill>
          <a:blip r:embed="rId4" cstate="print"/>
          <a:srcRect t="5862" b="30804"/>
          <a:stretch>
            <a:fillRect/>
          </a:stretch>
        </p:blipFill>
        <p:spPr>
          <a:xfrm>
            <a:off x="457200" y="685800"/>
            <a:ext cx="5943600" cy="3581400"/>
          </a:xfrm>
          <a:prstGeom prst="rect">
            <a:avLst/>
          </a:prstGeom>
          <a:ln w="19050" cap="sq">
            <a:noFill/>
            <a:prstDash val="solid"/>
            <a:miter lim="800000"/>
          </a:ln>
          <a:effectLst/>
        </p:spPr>
      </p:pic>
      <p:pic>
        <p:nvPicPr>
          <p:cNvPr id="19" name="Picture 18" descr="DSCN0045.JPG"/>
          <p:cNvPicPr/>
          <p:nvPr/>
        </p:nvPicPr>
        <p:blipFill>
          <a:blip r:embed="rId5" cstate="print"/>
          <a:srcRect l="4481"/>
          <a:stretch>
            <a:fillRect/>
          </a:stretch>
        </p:blipFill>
        <p:spPr>
          <a:xfrm>
            <a:off x="457200" y="4648200"/>
            <a:ext cx="5943600" cy="3581400"/>
          </a:xfrm>
          <a:prstGeom prst="rect">
            <a:avLst/>
          </a:prstGeom>
          <a:ln w="19050" cap="sq">
            <a:noFill/>
            <a:prstDash val="solid"/>
            <a:miter lim="800000"/>
          </a:ln>
          <a:effectLst/>
        </p:spPr>
      </p:pic>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1"/>
          <p:cNvSpPr txBox="1">
            <a:spLocks/>
          </p:cNvSpPr>
          <p:nvPr/>
        </p:nvSpPr>
        <p:spPr>
          <a:xfrm>
            <a:off x="0" y="371475"/>
            <a:ext cx="6858000" cy="304800"/>
          </a:xfrm>
          <a:prstGeom prst="rect">
            <a:avLst/>
          </a:prstGeom>
          <a:solidFill>
            <a:srgbClr val="C47B1A"/>
          </a:solidFill>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en-US" sz="1400" b="1" i="0" u="none" strike="noStrike" kern="1200" cap="none" spc="0" normalizeH="0" baseline="0" noProof="0" dirty="0">
              <a:ln>
                <a:noFill/>
              </a:ln>
              <a:effectLst/>
              <a:uLnTx/>
              <a:uFillTx/>
              <a:latin typeface="Bookman Old Style" pitchFamily="18" charset="0"/>
              <a:ea typeface="+mj-ea"/>
              <a:cs typeface="+mj-cs"/>
            </a:endParaRPr>
          </a:p>
        </p:txBody>
      </p:sp>
      <p:sp>
        <p:nvSpPr>
          <p:cNvPr id="2" name="Title 1"/>
          <p:cNvSpPr>
            <a:spLocks noGrp="1"/>
          </p:cNvSpPr>
          <p:nvPr>
            <p:ph type="ctrTitle"/>
          </p:nvPr>
        </p:nvSpPr>
        <p:spPr>
          <a:xfrm>
            <a:off x="0" y="0"/>
            <a:ext cx="6858000" cy="533400"/>
          </a:xfrm>
          <a:solidFill>
            <a:schemeClr val="accent2">
              <a:lumMod val="50000"/>
            </a:schemeClr>
          </a:solidFill>
        </p:spPr>
        <p:txBody>
          <a:bodyPr>
            <a:normAutofit/>
          </a:bodyPr>
          <a:lstStyle/>
          <a:p>
            <a:r>
              <a:rPr lang="en-US" sz="1200" b="1" dirty="0" smtClean="0">
                <a:solidFill>
                  <a:schemeClr val="bg1"/>
                </a:solidFill>
                <a:latin typeface="Trebuchet MS" pitchFamily="34" charset="0"/>
              </a:rPr>
              <a:t> ANNUAL REPORT:  STUDENTS EXPOSURE VISIT </a:t>
            </a:r>
            <a:br>
              <a:rPr lang="en-US" sz="1200" b="1" dirty="0" smtClean="0">
                <a:solidFill>
                  <a:schemeClr val="bg1"/>
                </a:solidFill>
                <a:latin typeface="Trebuchet MS" pitchFamily="34" charset="0"/>
              </a:rPr>
            </a:br>
            <a:r>
              <a:rPr lang="en-US" sz="1200" b="1" dirty="0" smtClean="0">
                <a:solidFill>
                  <a:schemeClr val="bg1"/>
                </a:solidFill>
                <a:latin typeface="Trebuchet MS" pitchFamily="34" charset="0"/>
              </a:rPr>
              <a:t>                  2018-19</a:t>
            </a:r>
            <a:endParaRPr lang="en-US" sz="1200" b="1" dirty="0">
              <a:solidFill>
                <a:schemeClr val="bg1"/>
              </a:solidFill>
              <a:latin typeface="Trebuchet MS" pitchFamily="34" charset="0"/>
            </a:endParaRPr>
          </a:p>
        </p:txBody>
      </p:sp>
      <p:sp>
        <p:nvSpPr>
          <p:cNvPr id="12" name="Title 1"/>
          <p:cNvSpPr txBox="1">
            <a:spLocks/>
          </p:cNvSpPr>
          <p:nvPr/>
        </p:nvSpPr>
        <p:spPr>
          <a:xfrm>
            <a:off x="0" y="8839200"/>
            <a:ext cx="6858000" cy="304800"/>
          </a:xfrm>
          <a:prstGeom prst="rect">
            <a:avLst/>
          </a:prstGeom>
          <a:solidFill>
            <a:srgbClr val="C47B1A"/>
          </a:solidFill>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en-US" sz="1400" b="1" i="0" u="none" strike="noStrike" kern="1200" cap="none" spc="0" normalizeH="0" baseline="0" noProof="0" dirty="0">
              <a:ln>
                <a:noFill/>
              </a:ln>
              <a:effectLst/>
              <a:uLnTx/>
              <a:uFillTx/>
              <a:latin typeface="Bookman Old Style" pitchFamily="18" charset="0"/>
              <a:ea typeface="+mj-ea"/>
              <a:cs typeface="+mj-cs"/>
            </a:endParaRPr>
          </a:p>
        </p:txBody>
      </p:sp>
      <p:sp>
        <p:nvSpPr>
          <p:cNvPr id="13" name="Title 1"/>
          <p:cNvSpPr txBox="1">
            <a:spLocks/>
          </p:cNvSpPr>
          <p:nvPr/>
        </p:nvSpPr>
        <p:spPr>
          <a:xfrm>
            <a:off x="0" y="8763000"/>
            <a:ext cx="6858000" cy="228600"/>
          </a:xfrm>
          <a:prstGeom prst="rect">
            <a:avLst/>
          </a:prstGeom>
          <a:solidFill>
            <a:schemeClr val="accent2">
              <a:lumMod val="50000"/>
            </a:schemeClr>
          </a:solidFill>
        </p:spPr>
        <p:txBody>
          <a:bodyPr vert="horz" lIns="91440" tIns="45720" rIns="91440" bIns="45720" rtlCol="0" anchor="ctr">
            <a:normAutofit fontScale="92500" lnSpcReduction="20000"/>
          </a:bodyP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en-US" sz="1200" b="1" i="0" u="none" strike="noStrike" kern="1200" cap="none" spc="0" normalizeH="0" baseline="0" noProof="0" dirty="0">
              <a:ln>
                <a:noFill/>
              </a:ln>
              <a:solidFill>
                <a:schemeClr val="bg1"/>
              </a:solidFill>
              <a:effectLst/>
              <a:uLnTx/>
              <a:uFillTx/>
              <a:latin typeface="Trebuchet MS" pitchFamily="34" charset="0"/>
              <a:ea typeface="+mj-ea"/>
              <a:cs typeface="+mj-cs"/>
            </a:endParaRPr>
          </a:p>
        </p:txBody>
      </p:sp>
      <p:sp>
        <p:nvSpPr>
          <p:cNvPr id="6148" name="Rectangle 4"/>
          <p:cNvSpPr>
            <a:spLocks noChangeArrowheads="1"/>
          </p:cNvSpPr>
          <p:nvPr/>
        </p:nvSpPr>
        <p:spPr bwMode="auto">
          <a:xfrm>
            <a:off x="3" y="3209925"/>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tab pos="3390900" algn="l"/>
              </a:tabLst>
            </a:pPr>
            <a:endParaRPr kumimoji="0" 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6149" name="Rectangle 5"/>
          <p:cNvSpPr>
            <a:spLocks noChangeArrowheads="1"/>
          </p:cNvSpPr>
          <p:nvPr/>
        </p:nvSpPr>
        <p:spPr bwMode="auto">
          <a:xfrm>
            <a:off x="3" y="6105525"/>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tab pos="3390900" algn="l"/>
              </a:tabLst>
            </a:pPr>
            <a:endParaRPr kumimoji="0" 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20" name="Slide Number Placeholder 19"/>
          <p:cNvSpPr>
            <a:spLocks noGrp="1"/>
          </p:cNvSpPr>
          <p:nvPr>
            <p:ph type="sldNum" sz="quarter" idx="12"/>
          </p:nvPr>
        </p:nvSpPr>
        <p:spPr>
          <a:xfrm>
            <a:off x="5029200" y="8382004"/>
            <a:ext cx="1600200" cy="486833"/>
          </a:xfrm>
        </p:spPr>
        <p:txBody>
          <a:bodyPr/>
          <a:lstStyle/>
          <a:p>
            <a:fld id="{B6F15528-21DE-4FAA-801E-634DDDAF4B2B}" type="slidenum">
              <a:rPr lang="en-US" smtClean="0"/>
              <a:pPr/>
              <a:t>19</a:t>
            </a:fld>
            <a:endParaRPr lang="en-US"/>
          </a:p>
        </p:txBody>
      </p:sp>
      <p:sp>
        <p:nvSpPr>
          <p:cNvPr id="79876" name="Rectangle 4"/>
          <p:cNvSpPr>
            <a:spLocks noChangeArrowheads="1"/>
          </p:cNvSpPr>
          <p:nvPr/>
        </p:nvSpPr>
        <p:spPr bwMode="auto">
          <a:xfrm>
            <a:off x="0" y="0"/>
            <a:ext cx="6858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3" name="Rectangle 2"/>
          <p:cNvSpPr/>
          <p:nvPr/>
        </p:nvSpPr>
        <p:spPr>
          <a:xfrm>
            <a:off x="457200" y="849868"/>
            <a:ext cx="6172200" cy="369332"/>
          </a:xfrm>
          <a:prstGeom prst="rect">
            <a:avLst/>
          </a:prstGeom>
        </p:spPr>
        <p:txBody>
          <a:bodyPr wrap="square">
            <a:spAutoFit/>
          </a:bodyPr>
          <a:lstStyle/>
          <a:p>
            <a:pPr marL="231775" indent="-231775"/>
            <a:r>
              <a:rPr lang="en-US" b="1" dirty="0" smtClean="0"/>
              <a:t>7. Visit to dairy plant, </a:t>
            </a:r>
            <a:r>
              <a:rPr lang="en-US" b="1" dirty="0" err="1" smtClean="0"/>
              <a:t>kagal</a:t>
            </a:r>
            <a:r>
              <a:rPr lang="en-US" b="1" dirty="0" smtClean="0"/>
              <a:t>, Kolhapur</a:t>
            </a:r>
          </a:p>
        </p:txBody>
      </p:sp>
      <p:graphicFrame>
        <p:nvGraphicFramePr>
          <p:cNvPr id="6" name="Table 5"/>
          <p:cNvGraphicFramePr>
            <a:graphicFrameLocks noGrp="1"/>
          </p:cNvGraphicFramePr>
          <p:nvPr>
            <p:extLst>
              <p:ext uri="{D42A27DB-BD31-4B8C-83A1-F6EECF244321}">
                <p14:modId xmlns="" xmlns:p14="http://schemas.microsoft.com/office/powerpoint/2010/main" val="1913346041"/>
              </p:ext>
            </p:extLst>
          </p:nvPr>
        </p:nvGraphicFramePr>
        <p:xfrm>
          <a:off x="494347" y="1447800"/>
          <a:ext cx="5869305" cy="6810763"/>
        </p:xfrm>
        <a:graphic>
          <a:graphicData uri="http://schemas.openxmlformats.org/drawingml/2006/table">
            <a:tbl>
              <a:tblPr firstRow="1" firstCol="1" bandRow="1">
                <a:tableStyleId>{5940675A-B579-460E-94D1-54222C63F5DA}</a:tableStyleId>
              </a:tblPr>
              <a:tblGrid>
                <a:gridCol w="2354580"/>
                <a:gridCol w="171450"/>
                <a:gridCol w="3343275"/>
              </a:tblGrid>
              <a:tr h="400963">
                <a:tc>
                  <a:txBody>
                    <a:bodyPr/>
                    <a:lstStyle/>
                    <a:p>
                      <a:pPr marL="0" marR="0">
                        <a:lnSpc>
                          <a:spcPct val="150000"/>
                        </a:lnSpc>
                        <a:spcBef>
                          <a:spcPts val="0"/>
                        </a:spcBef>
                        <a:spcAft>
                          <a:spcPts val="0"/>
                        </a:spcAft>
                        <a:tabLst>
                          <a:tab pos="741680" algn="l"/>
                        </a:tabLst>
                      </a:pPr>
                      <a:r>
                        <a:rPr lang="en-US" sz="1800" b="1" dirty="0">
                          <a:effectLst/>
                          <a:latin typeface="+mn-lt"/>
                        </a:rPr>
                        <a:t>Course No.</a:t>
                      </a:r>
                      <a:endParaRPr lang="en-US" sz="18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marL="0" marR="0" algn="ctr">
                        <a:lnSpc>
                          <a:spcPct val="150000"/>
                        </a:lnSpc>
                        <a:spcBef>
                          <a:spcPts val="0"/>
                        </a:spcBef>
                        <a:spcAft>
                          <a:spcPts val="0"/>
                        </a:spcAft>
                        <a:tabLst>
                          <a:tab pos="741680" algn="l"/>
                        </a:tabLst>
                      </a:pPr>
                      <a:r>
                        <a:rPr lang="en-US" sz="1600" b="1" dirty="0">
                          <a:effectLst/>
                          <a:latin typeface="+mn-lt"/>
                        </a:rPr>
                        <a:t>:</a:t>
                      </a:r>
                      <a:endParaRPr lang="en-US" sz="16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r>
                        <a:rPr lang="en-US" sz="1800" kern="1200" dirty="0" smtClean="0">
                          <a:solidFill>
                            <a:schemeClr val="tx1"/>
                          </a:solidFill>
                          <a:latin typeface="+mn-lt"/>
                          <a:ea typeface="+mn-ea"/>
                          <a:cs typeface="+mn-cs"/>
                        </a:rPr>
                        <a:t>ASDS-353</a:t>
                      </a:r>
                      <a:endParaRPr lang="en-US" dirty="0"/>
                    </a:p>
                  </a:txBody>
                  <a:tcPr marL="68580" marR="68580" marT="0" marB="0"/>
                </a:tc>
              </a:tr>
              <a:tr h="400963">
                <a:tc>
                  <a:txBody>
                    <a:bodyPr/>
                    <a:lstStyle/>
                    <a:p>
                      <a:pPr marL="0" marR="0">
                        <a:lnSpc>
                          <a:spcPct val="150000"/>
                        </a:lnSpc>
                        <a:spcBef>
                          <a:spcPts val="0"/>
                        </a:spcBef>
                        <a:spcAft>
                          <a:spcPts val="0"/>
                        </a:spcAft>
                        <a:tabLst>
                          <a:tab pos="741680" algn="l"/>
                        </a:tabLst>
                      </a:pPr>
                      <a:r>
                        <a:rPr lang="en-US" sz="1800" b="1" dirty="0">
                          <a:effectLst/>
                          <a:latin typeface="+mn-lt"/>
                        </a:rPr>
                        <a:t>Course Teacher</a:t>
                      </a:r>
                      <a:endParaRPr lang="en-US" sz="18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marL="0" marR="0" algn="ctr">
                        <a:lnSpc>
                          <a:spcPct val="150000"/>
                        </a:lnSpc>
                        <a:spcBef>
                          <a:spcPts val="0"/>
                        </a:spcBef>
                        <a:spcAft>
                          <a:spcPts val="0"/>
                        </a:spcAft>
                        <a:tabLst>
                          <a:tab pos="741680" algn="l"/>
                        </a:tabLst>
                      </a:pPr>
                      <a:r>
                        <a:rPr lang="en-US" sz="1600" b="1" dirty="0">
                          <a:effectLst/>
                          <a:latin typeface="+mn-lt"/>
                        </a:rPr>
                        <a:t>:</a:t>
                      </a:r>
                      <a:endParaRPr lang="en-US" sz="16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r>
                        <a:rPr lang="en-US" sz="1800" kern="1200" dirty="0" smtClean="0">
                          <a:solidFill>
                            <a:schemeClr val="tx1"/>
                          </a:solidFill>
                          <a:latin typeface="+mn-lt"/>
                          <a:ea typeface="+mn-ea"/>
                          <a:cs typeface="+mn-cs"/>
                        </a:rPr>
                        <a:t>Dr. A. </a:t>
                      </a:r>
                      <a:r>
                        <a:rPr lang="en-US" sz="1800" kern="1200" dirty="0" err="1" smtClean="0">
                          <a:solidFill>
                            <a:schemeClr val="tx1"/>
                          </a:solidFill>
                          <a:latin typeface="+mn-lt"/>
                          <a:ea typeface="+mn-ea"/>
                          <a:cs typeface="+mn-cs"/>
                        </a:rPr>
                        <a:t>S.Mukhekar</a:t>
                      </a:r>
                      <a:endParaRPr lang="en-US" dirty="0"/>
                    </a:p>
                  </a:txBody>
                  <a:tcPr marL="68580" marR="68580" marT="0" marB="0"/>
                </a:tc>
              </a:tr>
              <a:tr h="400963">
                <a:tc>
                  <a:txBody>
                    <a:bodyPr/>
                    <a:lstStyle/>
                    <a:p>
                      <a:pPr marL="0" marR="0">
                        <a:lnSpc>
                          <a:spcPct val="150000"/>
                        </a:lnSpc>
                        <a:spcBef>
                          <a:spcPts val="0"/>
                        </a:spcBef>
                        <a:spcAft>
                          <a:spcPts val="0"/>
                        </a:spcAft>
                        <a:tabLst>
                          <a:tab pos="741680" algn="l"/>
                          <a:tab pos="1209675" algn="l"/>
                        </a:tabLst>
                      </a:pPr>
                      <a:r>
                        <a:rPr lang="en-US" sz="1800" b="1" dirty="0">
                          <a:effectLst/>
                          <a:latin typeface="+mn-lt"/>
                        </a:rPr>
                        <a:t>Course Title	</a:t>
                      </a:r>
                      <a:endParaRPr lang="en-US" sz="18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marL="0" marR="0">
                        <a:lnSpc>
                          <a:spcPct val="150000"/>
                        </a:lnSpc>
                        <a:spcBef>
                          <a:spcPts val="0"/>
                        </a:spcBef>
                        <a:spcAft>
                          <a:spcPts val="0"/>
                        </a:spcAft>
                      </a:pPr>
                      <a:r>
                        <a:rPr lang="en-US" sz="1600" b="1" dirty="0">
                          <a:effectLst/>
                          <a:latin typeface="+mn-lt"/>
                        </a:rPr>
                        <a:t>: </a:t>
                      </a:r>
                      <a:endParaRPr lang="en-US" sz="16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r>
                        <a:rPr lang="en-US" sz="1800" kern="1200" dirty="0" smtClean="0">
                          <a:solidFill>
                            <a:schemeClr val="tx1"/>
                          </a:solidFill>
                          <a:latin typeface="+mn-lt"/>
                          <a:ea typeface="+mn-ea"/>
                          <a:cs typeface="+mn-cs"/>
                        </a:rPr>
                        <a:t>Technology of Milk and Milk Products</a:t>
                      </a:r>
                      <a:endParaRPr lang="en-US" dirty="0"/>
                    </a:p>
                  </a:txBody>
                  <a:tcPr marL="68580" marR="68580" marT="0" marB="0"/>
                </a:tc>
              </a:tr>
              <a:tr h="867163">
                <a:tc>
                  <a:txBody>
                    <a:bodyPr/>
                    <a:lstStyle/>
                    <a:p>
                      <a:pPr marL="0" marR="0">
                        <a:lnSpc>
                          <a:spcPct val="150000"/>
                        </a:lnSpc>
                        <a:spcBef>
                          <a:spcPts val="0"/>
                        </a:spcBef>
                        <a:spcAft>
                          <a:spcPts val="0"/>
                        </a:spcAft>
                        <a:tabLst>
                          <a:tab pos="741680" algn="l"/>
                        </a:tabLst>
                      </a:pPr>
                      <a:r>
                        <a:rPr lang="en-US" sz="1800" b="1">
                          <a:effectLst/>
                          <a:latin typeface="+mn-lt"/>
                        </a:rPr>
                        <a:t>Purpose of visit</a:t>
                      </a:r>
                      <a:endParaRPr lang="en-US" sz="1800" b="1">
                        <a:effectLst/>
                        <a:latin typeface="+mn-lt"/>
                        <a:ea typeface="Times New Roman" panose="02020603050405020304" pitchFamily="18" charset="0"/>
                        <a:cs typeface="Mangal" panose="00000400000000000000" pitchFamily="2"/>
                      </a:endParaRPr>
                    </a:p>
                  </a:txBody>
                  <a:tcPr marL="68580" marR="68580" marT="0" marB="0"/>
                </a:tc>
                <a:tc>
                  <a:txBody>
                    <a:bodyPr/>
                    <a:lstStyle/>
                    <a:p>
                      <a:pPr marL="0" marR="0">
                        <a:lnSpc>
                          <a:spcPct val="150000"/>
                        </a:lnSpc>
                        <a:spcBef>
                          <a:spcPts val="0"/>
                        </a:spcBef>
                        <a:spcAft>
                          <a:spcPts val="0"/>
                        </a:spcAft>
                      </a:pPr>
                      <a:r>
                        <a:rPr lang="en-US" sz="1600" b="1" dirty="0">
                          <a:effectLst/>
                          <a:latin typeface="+mn-lt"/>
                        </a:rPr>
                        <a:t>: </a:t>
                      </a:r>
                      <a:endParaRPr lang="en-US" sz="16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smtClean="0"/>
                        <a:t>To</a:t>
                      </a:r>
                      <a:r>
                        <a:rPr lang="en-US" baseline="0" dirty="0" smtClean="0"/>
                        <a:t> study </a:t>
                      </a:r>
                      <a:r>
                        <a:rPr lang="en-US" sz="1800" kern="1200" baseline="0" dirty="0" smtClean="0">
                          <a:solidFill>
                            <a:schemeClr val="tx1"/>
                          </a:solidFill>
                          <a:latin typeface="+mn-lt"/>
                          <a:ea typeface="+mn-ea"/>
                          <a:cs typeface="+mn-cs"/>
                        </a:rPr>
                        <a:t>t</a:t>
                      </a:r>
                      <a:r>
                        <a:rPr lang="en-US" sz="1800" kern="1200" dirty="0" smtClean="0">
                          <a:solidFill>
                            <a:schemeClr val="tx1"/>
                          </a:solidFill>
                          <a:latin typeface="+mn-lt"/>
                          <a:ea typeface="+mn-ea"/>
                          <a:cs typeface="+mn-cs"/>
                        </a:rPr>
                        <a:t>echnology of Milk and Milk Products</a:t>
                      </a:r>
                      <a:endParaRPr lang="en-US" dirty="0" smtClean="0"/>
                    </a:p>
                  </a:txBody>
                  <a:tcPr marL="68580" marR="68580" marT="0" marB="0"/>
                </a:tc>
              </a:tr>
              <a:tr h="400963">
                <a:tc>
                  <a:txBody>
                    <a:bodyPr/>
                    <a:lstStyle/>
                    <a:p>
                      <a:pPr marL="0" marR="0">
                        <a:lnSpc>
                          <a:spcPct val="150000"/>
                        </a:lnSpc>
                        <a:spcBef>
                          <a:spcPts val="0"/>
                        </a:spcBef>
                        <a:spcAft>
                          <a:spcPts val="0"/>
                        </a:spcAft>
                        <a:tabLst>
                          <a:tab pos="741680" algn="l"/>
                        </a:tabLst>
                      </a:pPr>
                      <a:r>
                        <a:rPr lang="en-US" sz="1800" b="1" dirty="0">
                          <a:effectLst/>
                          <a:latin typeface="+mn-lt"/>
                        </a:rPr>
                        <a:t>Place of visit</a:t>
                      </a:r>
                      <a:endParaRPr lang="en-US" sz="18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marL="0" marR="0">
                        <a:lnSpc>
                          <a:spcPct val="150000"/>
                        </a:lnSpc>
                        <a:spcBef>
                          <a:spcPts val="0"/>
                        </a:spcBef>
                        <a:spcAft>
                          <a:spcPts val="0"/>
                        </a:spcAft>
                      </a:pPr>
                      <a:r>
                        <a:rPr lang="en-US" sz="1600" b="1" dirty="0">
                          <a:effectLst/>
                          <a:latin typeface="+mn-lt"/>
                        </a:rPr>
                        <a:t>: </a:t>
                      </a:r>
                      <a:endParaRPr lang="en-US" sz="16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r>
                        <a:rPr lang="en-US" sz="1800" kern="1200" dirty="0" err="1" smtClean="0">
                          <a:solidFill>
                            <a:schemeClr val="tx1"/>
                          </a:solidFill>
                          <a:latin typeface="+mn-lt"/>
                          <a:ea typeface="+mn-ea"/>
                          <a:cs typeface="+mn-cs"/>
                        </a:rPr>
                        <a:t>Vanuur</a:t>
                      </a:r>
                      <a:r>
                        <a:rPr lang="en-US" sz="1800" kern="1200" dirty="0" smtClean="0">
                          <a:solidFill>
                            <a:schemeClr val="tx1"/>
                          </a:solidFill>
                          <a:latin typeface="+mn-lt"/>
                          <a:ea typeface="+mn-ea"/>
                          <a:cs typeface="+mn-cs"/>
                        </a:rPr>
                        <a:t>, </a:t>
                      </a:r>
                      <a:r>
                        <a:rPr lang="en-US" sz="1800" kern="1200" dirty="0" err="1" smtClean="0">
                          <a:solidFill>
                            <a:schemeClr val="tx1"/>
                          </a:solidFill>
                          <a:latin typeface="+mn-lt"/>
                          <a:ea typeface="+mn-ea"/>
                          <a:cs typeface="+mn-cs"/>
                        </a:rPr>
                        <a:t>Kagal</a:t>
                      </a:r>
                      <a:r>
                        <a:rPr lang="en-US" sz="1800" kern="1200" dirty="0" smtClean="0">
                          <a:solidFill>
                            <a:schemeClr val="tx1"/>
                          </a:solidFill>
                          <a:latin typeface="+mn-lt"/>
                          <a:ea typeface="+mn-ea"/>
                          <a:cs typeface="+mn-cs"/>
                        </a:rPr>
                        <a:t> (Kolhapur)</a:t>
                      </a:r>
                      <a:endParaRPr lang="en-US" dirty="0"/>
                    </a:p>
                  </a:txBody>
                  <a:tcPr marL="68580" marR="68580" marT="0" marB="0"/>
                </a:tc>
              </a:tr>
              <a:tr h="400963">
                <a:tc>
                  <a:txBody>
                    <a:bodyPr/>
                    <a:lstStyle/>
                    <a:p>
                      <a:pPr marL="0" marR="0">
                        <a:lnSpc>
                          <a:spcPct val="150000"/>
                        </a:lnSpc>
                        <a:spcBef>
                          <a:spcPts val="0"/>
                        </a:spcBef>
                        <a:spcAft>
                          <a:spcPts val="0"/>
                        </a:spcAft>
                        <a:tabLst>
                          <a:tab pos="741680" algn="l"/>
                        </a:tabLst>
                      </a:pPr>
                      <a:r>
                        <a:rPr lang="en-US" sz="1800" b="1" dirty="0">
                          <a:effectLst/>
                          <a:latin typeface="+mn-lt"/>
                        </a:rPr>
                        <a:t>Class of students</a:t>
                      </a:r>
                      <a:endParaRPr lang="en-US" sz="18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marL="0" marR="0">
                        <a:lnSpc>
                          <a:spcPct val="150000"/>
                        </a:lnSpc>
                        <a:spcBef>
                          <a:spcPts val="0"/>
                        </a:spcBef>
                        <a:spcAft>
                          <a:spcPts val="0"/>
                        </a:spcAft>
                      </a:pPr>
                      <a:r>
                        <a:rPr lang="en-US" sz="1600" b="1" dirty="0">
                          <a:effectLst/>
                          <a:latin typeface="+mn-lt"/>
                        </a:rPr>
                        <a:t>: </a:t>
                      </a:r>
                      <a:endParaRPr lang="en-US" sz="16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800" b="0" kern="1200" dirty="0" smtClean="0">
                          <a:solidFill>
                            <a:schemeClr val="tx1"/>
                          </a:solidFill>
                          <a:effectLst/>
                          <a:latin typeface="+mn-lt"/>
                          <a:ea typeface="+mn-ea"/>
                          <a:cs typeface="+mn-cs"/>
                        </a:rPr>
                        <a:t>SEM V (3</a:t>
                      </a:r>
                      <a:r>
                        <a:rPr lang="en-US" sz="1800" b="0" kern="1200" baseline="30000" dirty="0" smtClean="0">
                          <a:solidFill>
                            <a:schemeClr val="tx1"/>
                          </a:solidFill>
                          <a:effectLst/>
                          <a:latin typeface="+mn-lt"/>
                          <a:ea typeface="+mn-ea"/>
                          <a:cs typeface="+mn-cs"/>
                        </a:rPr>
                        <a:t>rd</a:t>
                      </a:r>
                      <a:r>
                        <a:rPr lang="en-US" sz="1800" b="0" kern="1200" dirty="0" smtClean="0">
                          <a:solidFill>
                            <a:schemeClr val="tx1"/>
                          </a:solidFill>
                          <a:effectLst/>
                          <a:latin typeface="+mn-lt"/>
                          <a:ea typeface="+mn-ea"/>
                          <a:cs typeface="+mn-cs"/>
                        </a:rPr>
                        <a:t> Year)</a:t>
                      </a:r>
                    </a:p>
                  </a:txBody>
                  <a:tcPr marL="68580" marR="68580" marT="0" marB="0"/>
                </a:tc>
              </a:tr>
              <a:tr h="400963">
                <a:tc>
                  <a:txBody>
                    <a:bodyPr/>
                    <a:lstStyle/>
                    <a:p>
                      <a:pPr marL="0" marR="0">
                        <a:lnSpc>
                          <a:spcPct val="150000"/>
                        </a:lnSpc>
                        <a:spcBef>
                          <a:spcPts val="0"/>
                        </a:spcBef>
                        <a:spcAft>
                          <a:spcPts val="0"/>
                        </a:spcAft>
                        <a:tabLst>
                          <a:tab pos="741680" algn="l"/>
                        </a:tabLst>
                      </a:pPr>
                      <a:r>
                        <a:rPr lang="en-US" sz="1800" b="1" dirty="0">
                          <a:effectLst/>
                          <a:latin typeface="+mn-lt"/>
                        </a:rPr>
                        <a:t>No. of Students</a:t>
                      </a:r>
                      <a:endParaRPr lang="en-US" sz="18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marL="0" marR="0">
                        <a:lnSpc>
                          <a:spcPct val="150000"/>
                        </a:lnSpc>
                        <a:spcBef>
                          <a:spcPts val="0"/>
                        </a:spcBef>
                        <a:spcAft>
                          <a:spcPts val="0"/>
                        </a:spcAft>
                      </a:pPr>
                      <a:r>
                        <a:rPr lang="en-US" sz="1600" b="1" dirty="0">
                          <a:effectLst/>
                          <a:latin typeface="+mn-lt"/>
                        </a:rPr>
                        <a:t>: </a:t>
                      </a:r>
                      <a:endParaRPr lang="en-US" sz="16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r>
                        <a:rPr lang="en-US" dirty="0" smtClean="0"/>
                        <a:t>77</a:t>
                      </a:r>
                      <a:endParaRPr lang="en-US" dirty="0"/>
                    </a:p>
                  </a:txBody>
                  <a:tcPr marL="68580" marR="68580" marT="0" marB="0"/>
                </a:tc>
              </a:tr>
              <a:tr h="400963">
                <a:tc>
                  <a:txBody>
                    <a:bodyPr/>
                    <a:lstStyle/>
                    <a:p>
                      <a:pPr marL="0" marR="0">
                        <a:lnSpc>
                          <a:spcPct val="150000"/>
                        </a:lnSpc>
                        <a:spcBef>
                          <a:spcPts val="0"/>
                        </a:spcBef>
                        <a:spcAft>
                          <a:spcPts val="0"/>
                        </a:spcAft>
                        <a:tabLst>
                          <a:tab pos="741680" algn="l"/>
                        </a:tabLst>
                      </a:pPr>
                      <a:r>
                        <a:rPr lang="en-US" sz="1800" b="1" dirty="0">
                          <a:effectLst/>
                          <a:latin typeface="+mn-lt"/>
                        </a:rPr>
                        <a:t>Staff accompanied</a:t>
                      </a:r>
                      <a:endParaRPr lang="en-US" sz="18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marL="0" marR="0">
                        <a:lnSpc>
                          <a:spcPct val="150000"/>
                        </a:lnSpc>
                        <a:spcBef>
                          <a:spcPts val="0"/>
                        </a:spcBef>
                        <a:spcAft>
                          <a:spcPts val="0"/>
                        </a:spcAft>
                      </a:pPr>
                      <a:r>
                        <a:rPr lang="en-US" sz="1600" b="1" dirty="0">
                          <a:effectLst/>
                          <a:latin typeface="+mn-lt"/>
                        </a:rPr>
                        <a:t>: </a:t>
                      </a:r>
                      <a:endParaRPr lang="en-US" sz="16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r>
                        <a:rPr lang="en-US" sz="1800" kern="1200" dirty="0" smtClean="0">
                          <a:solidFill>
                            <a:schemeClr val="tx1"/>
                          </a:solidFill>
                          <a:latin typeface="+mn-lt"/>
                          <a:ea typeface="+mn-ea"/>
                          <a:cs typeface="+mn-cs"/>
                        </a:rPr>
                        <a:t>Dr. </a:t>
                      </a:r>
                      <a:r>
                        <a:rPr lang="en-US" sz="1800" kern="1200" dirty="0" err="1" smtClean="0">
                          <a:solidFill>
                            <a:schemeClr val="tx1"/>
                          </a:solidFill>
                          <a:latin typeface="+mn-lt"/>
                          <a:ea typeface="+mn-ea"/>
                          <a:cs typeface="+mn-cs"/>
                        </a:rPr>
                        <a:t>V.R.Patil</a:t>
                      </a:r>
                      <a:endParaRPr lang="en-US" dirty="0"/>
                    </a:p>
                  </a:txBody>
                  <a:tcPr marL="68580" marR="68580" marT="0" marB="0"/>
                </a:tc>
              </a:tr>
              <a:tr h="0">
                <a:tc>
                  <a:txBody>
                    <a:bodyPr/>
                    <a:lstStyle/>
                    <a:p>
                      <a:pPr marL="0" marR="0" indent="0" algn="l" defTabSz="914400" rtl="0" eaLnBrk="1" fontAlgn="auto" latinLnBrk="0" hangingPunct="1">
                        <a:lnSpc>
                          <a:spcPct val="150000"/>
                        </a:lnSpc>
                        <a:spcBef>
                          <a:spcPts val="0"/>
                        </a:spcBef>
                        <a:spcAft>
                          <a:spcPts val="0"/>
                        </a:spcAft>
                        <a:buClrTx/>
                        <a:buSzTx/>
                        <a:buFontTx/>
                        <a:buNone/>
                        <a:tabLst>
                          <a:tab pos="741680" algn="l"/>
                        </a:tabLst>
                        <a:defRPr/>
                      </a:pPr>
                      <a:r>
                        <a:rPr lang="en-US" sz="1800" b="1" dirty="0">
                          <a:effectLst/>
                          <a:latin typeface="+mn-lt"/>
                        </a:rPr>
                        <a:t> </a:t>
                      </a:r>
                      <a:r>
                        <a:rPr lang="en-US" sz="1800" b="1" dirty="0" smtClean="0">
                          <a:effectLst/>
                          <a:latin typeface="+mn-lt"/>
                        </a:rPr>
                        <a:t>Spots Visited</a:t>
                      </a:r>
                      <a:endParaRPr lang="en-US" sz="18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marL="0" marR="0">
                        <a:lnSpc>
                          <a:spcPct val="150000"/>
                        </a:lnSpc>
                        <a:spcBef>
                          <a:spcPts val="0"/>
                        </a:spcBef>
                        <a:spcAft>
                          <a:spcPts val="0"/>
                        </a:spcAft>
                      </a:pPr>
                      <a:r>
                        <a:rPr lang="en-US" sz="1600" b="1" dirty="0">
                          <a:effectLst/>
                          <a:latin typeface="+mn-lt"/>
                        </a:rPr>
                        <a:t>: </a:t>
                      </a:r>
                      <a:endParaRPr lang="en-US" sz="16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r>
                        <a:rPr lang="en-US" sz="1800" kern="1200" dirty="0" err="1" smtClean="0">
                          <a:solidFill>
                            <a:schemeClr val="tx1"/>
                          </a:solidFill>
                          <a:latin typeface="+mn-lt"/>
                          <a:ea typeface="+mn-ea"/>
                          <a:cs typeface="+mn-cs"/>
                        </a:rPr>
                        <a:t>Shahu</a:t>
                      </a:r>
                      <a:r>
                        <a:rPr lang="en-US" sz="1800" kern="1200" dirty="0" smtClean="0">
                          <a:solidFill>
                            <a:schemeClr val="tx1"/>
                          </a:solidFill>
                          <a:latin typeface="+mn-lt"/>
                          <a:ea typeface="+mn-ea"/>
                          <a:cs typeface="+mn-cs"/>
                        </a:rPr>
                        <a:t> Dairy Processing </a:t>
                      </a:r>
                      <a:r>
                        <a:rPr lang="en-US" sz="1800" kern="1200" dirty="0" err="1" smtClean="0">
                          <a:solidFill>
                            <a:schemeClr val="tx1"/>
                          </a:solidFill>
                          <a:latin typeface="+mn-lt"/>
                          <a:ea typeface="+mn-ea"/>
                          <a:cs typeface="+mn-cs"/>
                        </a:rPr>
                        <a:t>Unit,Vanuur</a:t>
                      </a:r>
                      <a:r>
                        <a:rPr lang="en-US" sz="1800" kern="1200" dirty="0" smtClean="0">
                          <a:solidFill>
                            <a:schemeClr val="tx1"/>
                          </a:solidFill>
                          <a:latin typeface="+mn-lt"/>
                          <a:ea typeface="+mn-ea"/>
                          <a:cs typeface="+mn-cs"/>
                        </a:rPr>
                        <a:t>, </a:t>
                      </a:r>
                      <a:r>
                        <a:rPr lang="en-US" sz="1800" kern="1200" dirty="0" err="1" smtClean="0">
                          <a:solidFill>
                            <a:schemeClr val="tx1"/>
                          </a:solidFill>
                          <a:latin typeface="+mn-lt"/>
                          <a:ea typeface="+mn-ea"/>
                          <a:cs typeface="+mn-cs"/>
                        </a:rPr>
                        <a:t>kagal</a:t>
                      </a:r>
                      <a:endParaRPr lang="en-US" dirty="0"/>
                    </a:p>
                  </a:txBody>
                  <a:tcPr marL="68580" marR="68580" marT="0" marB="0"/>
                </a:tc>
              </a:tr>
              <a:tr h="452254">
                <a:tc>
                  <a:txBody>
                    <a:bodyPr/>
                    <a:lstStyle/>
                    <a:p>
                      <a:pPr marL="0" marR="0">
                        <a:lnSpc>
                          <a:spcPct val="150000"/>
                        </a:lnSpc>
                        <a:spcBef>
                          <a:spcPts val="0"/>
                        </a:spcBef>
                        <a:spcAft>
                          <a:spcPts val="0"/>
                        </a:spcAft>
                        <a:tabLst>
                          <a:tab pos="741680" algn="l"/>
                        </a:tabLst>
                      </a:pPr>
                      <a:r>
                        <a:rPr lang="en-US" sz="1800" b="1" dirty="0">
                          <a:effectLst/>
                          <a:latin typeface="+mn-lt"/>
                        </a:rPr>
                        <a:t>Date of visit</a:t>
                      </a:r>
                      <a:endParaRPr lang="en-US" sz="18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marL="0" marR="0">
                        <a:lnSpc>
                          <a:spcPct val="150000"/>
                        </a:lnSpc>
                        <a:spcBef>
                          <a:spcPts val="0"/>
                        </a:spcBef>
                        <a:spcAft>
                          <a:spcPts val="0"/>
                        </a:spcAft>
                      </a:pPr>
                      <a:r>
                        <a:rPr lang="en-US" sz="1600" b="1" dirty="0">
                          <a:effectLst/>
                          <a:latin typeface="+mn-lt"/>
                        </a:rPr>
                        <a:t>: </a:t>
                      </a:r>
                      <a:endParaRPr lang="en-US" sz="16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r>
                        <a:rPr lang="en-US" dirty="0" smtClean="0"/>
                        <a:t>21/08/2018</a:t>
                      </a:r>
                      <a:endParaRPr lang="en-US" dirty="0"/>
                    </a:p>
                  </a:txBody>
                  <a:tcPr marL="68580" marR="68580" marT="0" marB="0"/>
                </a:tc>
              </a:tr>
            </a:tbl>
          </a:graphicData>
        </a:graphic>
      </p:graphicFrame>
      <p:pic>
        <p:nvPicPr>
          <p:cNvPr id="15" name="Picture 5" descr="H:\Agri Logo White.png"/>
          <p:cNvPicPr>
            <a:picLocks noChangeAspect="1" noChangeArrowheads="1"/>
          </p:cNvPicPr>
          <p:nvPr/>
        </p:nvPicPr>
        <p:blipFill>
          <a:blip r:embed="rId3" cstate="print"/>
          <a:srcRect/>
          <a:stretch>
            <a:fillRect/>
          </a:stretch>
        </p:blipFill>
        <p:spPr bwMode="auto">
          <a:xfrm>
            <a:off x="228600" y="0"/>
            <a:ext cx="1447800" cy="533400"/>
          </a:xfrm>
          <a:prstGeom prst="rect">
            <a:avLst/>
          </a:prstGeom>
          <a:noFill/>
        </p:spPr>
      </p:pic>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1"/>
          <p:cNvSpPr txBox="1">
            <a:spLocks/>
          </p:cNvSpPr>
          <p:nvPr/>
        </p:nvSpPr>
        <p:spPr>
          <a:xfrm>
            <a:off x="0" y="371475"/>
            <a:ext cx="6858000" cy="304800"/>
          </a:xfrm>
          <a:prstGeom prst="rect">
            <a:avLst/>
          </a:prstGeom>
          <a:solidFill>
            <a:srgbClr val="C47B1A"/>
          </a:solidFill>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en-US" sz="1400" b="1" i="0" u="none" strike="noStrike" kern="1200" cap="none" spc="0" normalizeH="0" baseline="0" noProof="0" dirty="0">
              <a:ln>
                <a:noFill/>
              </a:ln>
              <a:effectLst/>
              <a:uLnTx/>
              <a:uFillTx/>
              <a:latin typeface="Bookman Old Style" pitchFamily="18" charset="0"/>
              <a:ea typeface="+mj-ea"/>
              <a:cs typeface="+mj-cs"/>
            </a:endParaRPr>
          </a:p>
        </p:txBody>
      </p:sp>
      <p:sp>
        <p:nvSpPr>
          <p:cNvPr id="2" name="Title 1"/>
          <p:cNvSpPr>
            <a:spLocks noGrp="1"/>
          </p:cNvSpPr>
          <p:nvPr>
            <p:ph type="ctrTitle"/>
          </p:nvPr>
        </p:nvSpPr>
        <p:spPr>
          <a:xfrm>
            <a:off x="0" y="0"/>
            <a:ext cx="6858000" cy="533400"/>
          </a:xfrm>
          <a:solidFill>
            <a:schemeClr val="accent2">
              <a:lumMod val="50000"/>
            </a:schemeClr>
          </a:solidFill>
        </p:spPr>
        <p:txBody>
          <a:bodyPr>
            <a:normAutofit/>
          </a:bodyPr>
          <a:lstStyle/>
          <a:p>
            <a:r>
              <a:rPr lang="en-US" sz="1200" b="1" dirty="0" smtClean="0">
                <a:solidFill>
                  <a:schemeClr val="bg1"/>
                </a:solidFill>
                <a:latin typeface="Trebuchet MS" pitchFamily="34" charset="0"/>
              </a:rPr>
              <a:t> ANNUAL REPORT:  STUDENTS EXPOSURE VISIT </a:t>
            </a:r>
            <a:br>
              <a:rPr lang="en-US" sz="1200" b="1" dirty="0" smtClean="0">
                <a:solidFill>
                  <a:schemeClr val="bg1"/>
                </a:solidFill>
                <a:latin typeface="Trebuchet MS" pitchFamily="34" charset="0"/>
              </a:rPr>
            </a:br>
            <a:r>
              <a:rPr lang="en-US" sz="1200" b="1" dirty="0" smtClean="0">
                <a:solidFill>
                  <a:schemeClr val="bg1"/>
                </a:solidFill>
                <a:latin typeface="Trebuchet MS" pitchFamily="34" charset="0"/>
              </a:rPr>
              <a:t>                  2018-19</a:t>
            </a:r>
            <a:endParaRPr lang="en-US" sz="1200" b="1" dirty="0">
              <a:solidFill>
                <a:schemeClr val="bg1"/>
              </a:solidFill>
              <a:latin typeface="Trebuchet MS" pitchFamily="34" charset="0"/>
            </a:endParaRPr>
          </a:p>
        </p:txBody>
      </p:sp>
      <p:sp>
        <p:nvSpPr>
          <p:cNvPr id="12" name="Title 1"/>
          <p:cNvSpPr txBox="1">
            <a:spLocks/>
          </p:cNvSpPr>
          <p:nvPr/>
        </p:nvSpPr>
        <p:spPr>
          <a:xfrm>
            <a:off x="0" y="8839200"/>
            <a:ext cx="6858000" cy="304800"/>
          </a:xfrm>
          <a:prstGeom prst="rect">
            <a:avLst/>
          </a:prstGeom>
          <a:solidFill>
            <a:srgbClr val="C47B1A"/>
          </a:solidFill>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en-US" sz="1400" b="1" i="0" u="none" strike="noStrike" kern="1200" cap="none" spc="0" normalizeH="0" baseline="0" noProof="0" dirty="0">
              <a:ln>
                <a:noFill/>
              </a:ln>
              <a:effectLst/>
              <a:uLnTx/>
              <a:uFillTx/>
              <a:latin typeface="Bookman Old Style" pitchFamily="18" charset="0"/>
              <a:ea typeface="+mj-ea"/>
              <a:cs typeface="+mj-cs"/>
            </a:endParaRPr>
          </a:p>
        </p:txBody>
      </p:sp>
      <p:sp>
        <p:nvSpPr>
          <p:cNvPr id="13" name="Title 1"/>
          <p:cNvSpPr txBox="1">
            <a:spLocks/>
          </p:cNvSpPr>
          <p:nvPr/>
        </p:nvSpPr>
        <p:spPr>
          <a:xfrm>
            <a:off x="0" y="8763000"/>
            <a:ext cx="6858000" cy="228600"/>
          </a:xfrm>
          <a:prstGeom prst="rect">
            <a:avLst/>
          </a:prstGeom>
          <a:solidFill>
            <a:schemeClr val="accent2">
              <a:lumMod val="50000"/>
            </a:schemeClr>
          </a:solidFill>
        </p:spPr>
        <p:txBody>
          <a:bodyPr vert="horz" lIns="91440" tIns="45720" rIns="91440" bIns="45720" rtlCol="0" anchor="ctr">
            <a:normAutofit fontScale="92500" lnSpcReduction="20000"/>
          </a:bodyP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en-US" sz="1200" b="1" i="0" u="none" strike="noStrike" kern="1200" cap="none" spc="0" normalizeH="0" baseline="0" noProof="0" dirty="0">
              <a:ln>
                <a:noFill/>
              </a:ln>
              <a:solidFill>
                <a:schemeClr val="bg1"/>
              </a:solidFill>
              <a:effectLst/>
              <a:uLnTx/>
              <a:uFillTx/>
              <a:latin typeface="Trebuchet MS" pitchFamily="34" charset="0"/>
              <a:ea typeface="+mj-ea"/>
              <a:cs typeface="+mj-cs"/>
            </a:endParaRPr>
          </a:p>
        </p:txBody>
      </p:sp>
      <p:sp>
        <p:nvSpPr>
          <p:cNvPr id="6148" name="Rectangle 4"/>
          <p:cNvSpPr>
            <a:spLocks noChangeArrowheads="1"/>
          </p:cNvSpPr>
          <p:nvPr/>
        </p:nvSpPr>
        <p:spPr bwMode="auto">
          <a:xfrm>
            <a:off x="3" y="3209925"/>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tab pos="3390900" algn="l"/>
              </a:tabLst>
            </a:pPr>
            <a:endParaRPr kumimoji="0" 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6149" name="Rectangle 5"/>
          <p:cNvSpPr>
            <a:spLocks noChangeArrowheads="1"/>
          </p:cNvSpPr>
          <p:nvPr/>
        </p:nvSpPr>
        <p:spPr bwMode="auto">
          <a:xfrm>
            <a:off x="3" y="6105525"/>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tab pos="3390900" algn="l"/>
              </a:tabLst>
            </a:pPr>
            <a:endParaRPr kumimoji="0" 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20" name="Slide Number Placeholder 19"/>
          <p:cNvSpPr>
            <a:spLocks noGrp="1"/>
          </p:cNvSpPr>
          <p:nvPr>
            <p:ph type="sldNum" sz="quarter" idx="12"/>
          </p:nvPr>
        </p:nvSpPr>
        <p:spPr>
          <a:xfrm>
            <a:off x="5029200" y="8382004"/>
            <a:ext cx="1600200" cy="486833"/>
          </a:xfrm>
        </p:spPr>
        <p:txBody>
          <a:bodyPr/>
          <a:lstStyle/>
          <a:p>
            <a:fld id="{B6F15528-21DE-4FAA-801E-634DDDAF4B2B}" type="slidenum">
              <a:rPr lang="en-US" smtClean="0"/>
              <a:pPr/>
              <a:t>20</a:t>
            </a:fld>
            <a:endParaRPr lang="en-US"/>
          </a:p>
        </p:txBody>
      </p:sp>
      <p:sp>
        <p:nvSpPr>
          <p:cNvPr id="79876" name="Rectangle 4"/>
          <p:cNvSpPr>
            <a:spLocks noChangeArrowheads="1"/>
          </p:cNvSpPr>
          <p:nvPr/>
        </p:nvSpPr>
        <p:spPr bwMode="auto">
          <a:xfrm>
            <a:off x="0" y="0"/>
            <a:ext cx="6858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pic>
        <p:nvPicPr>
          <p:cNvPr id="15" name="Picture 5" descr="H:\Agri Logo White.png"/>
          <p:cNvPicPr>
            <a:picLocks noChangeAspect="1" noChangeArrowheads="1"/>
          </p:cNvPicPr>
          <p:nvPr/>
        </p:nvPicPr>
        <p:blipFill>
          <a:blip r:embed="rId3" cstate="print"/>
          <a:srcRect/>
          <a:stretch>
            <a:fillRect/>
          </a:stretch>
        </p:blipFill>
        <p:spPr bwMode="auto">
          <a:xfrm>
            <a:off x="228600" y="0"/>
            <a:ext cx="1447800" cy="533400"/>
          </a:xfrm>
          <a:prstGeom prst="rect">
            <a:avLst/>
          </a:prstGeom>
          <a:noFill/>
        </p:spPr>
      </p:pic>
      <p:graphicFrame>
        <p:nvGraphicFramePr>
          <p:cNvPr id="18" name="Table 17"/>
          <p:cNvGraphicFramePr>
            <a:graphicFrameLocks noGrp="1"/>
          </p:cNvGraphicFramePr>
          <p:nvPr/>
        </p:nvGraphicFramePr>
        <p:xfrm>
          <a:off x="152400" y="838200"/>
          <a:ext cx="6477000" cy="7772400"/>
        </p:xfrm>
        <a:graphic>
          <a:graphicData uri="http://schemas.openxmlformats.org/drawingml/2006/table">
            <a:tbl>
              <a:tblPr firstRow="1" bandRow="1">
                <a:tableStyleId>{5940675A-B579-460E-94D1-54222C63F5DA}</a:tableStyleId>
              </a:tblPr>
              <a:tblGrid>
                <a:gridCol w="6477000"/>
              </a:tblGrid>
              <a:tr h="3810000">
                <a:tc>
                  <a:txBody>
                    <a:bodyPr/>
                    <a:lstStyle/>
                    <a:p>
                      <a:pPr marL="682625" indent="-682625"/>
                      <a:endParaRPr lang="en-US" sz="1400" b="1" kern="1200" dirty="0" smtClean="0">
                        <a:solidFill>
                          <a:schemeClr val="tx1"/>
                        </a:solidFill>
                        <a:latin typeface="+mn-lt"/>
                        <a:ea typeface="+mn-ea"/>
                        <a:cs typeface="+mn-cs"/>
                      </a:endParaRPr>
                    </a:p>
                    <a:p>
                      <a:pPr marL="682625" indent="-682625"/>
                      <a:endParaRPr lang="en-US" sz="1400" b="1" kern="1200" dirty="0" smtClean="0">
                        <a:solidFill>
                          <a:schemeClr val="tx1"/>
                        </a:solidFill>
                        <a:latin typeface="+mn-lt"/>
                        <a:ea typeface="+mn-ea"/>
                        <a:cs typeface="+mn-cs"/>
                      </a:endParaRPr>
                    </a:p>
                    <a:p>
                      <a:pPr marL="682625" indent="-682625"/>
                      <a:endParaRPr lang="en-US" sz="1400" b="1" kern="1200" dirty="0" smtClean="0">
                        <a:solidFill>
                          <a:schemeClr val="tx1"/>
                        </a:solidFill>
                        <a:latin typeface="+mn-lt"/>
                        <a:ea typeface="+mn-ea"/>
                        <a:cs typeface="+mn-cs"/>
                      </a:endParaRPr>
                    </a:p>
                    <a:p>
                      <a:pPr marL="682625" indent="-682625"/>
                      <a:endParaRPr lang="en-US" sz="1400" b="1" kern="1200" dirty="0" smtClean="0">
                        <a:solidFill>
                          <a:schemeClr val="tx1"/>
                        </a:solidFill>
                        <a:latin typeface="+mn-lt"/>
                        <a:ea typeface="+mn-ea"/>
                        <a:cs typeface="+mn-cs"/>
                      </a:endParaRPr>
                    </a:p>
                    <a:p>
                      <a:pPr marL="682625" indent="-682625"/>
                      <a:endParaRPr lang="en-US" sz="1400" b="1" kern="1200" dirty="0" smtClean="0">
                        <a:solidFill>
                          <a:schemeClr val="tx1"/>
                        </a:solidFill>
                        <a:latin typeface="+mn-lt"/>
                        <a:ea typeface="+mn-ea"/>
                        <a:cs typeface="+mn-cs"/>
                      </a:endParaRPr>
                    </a:p>
                    <a:p>
                      <a:pPr marL="682625" indent="-682625"/>
                      <a:endParaRPr lang="en-US" sz="1400" b="1" kern="1200" dirty="0" smtClean="0">
                        <a:solidFill>
                          <a:schemeClr val="tx1"/>
                        </a:solidFill>
                        <a:latin typeface="+mn-lt"/>
                        <a:ea typeface="+mn-ea"/>
                        <a:cs typeface="+mn-cs"/>
                      </a:endParaRPr>
                    </a:p>
                    <a:p>
                      <a:pPr marL="682625" indent="-682625"/>
                      <a:endParaRPr lang="en-US" sz="1400" b="1" kern="1200" dirty="0" smtClean="0">
                        <a:solidFill>
                          <a:schemeClr val="tx1"/>
                        </a:solidFill>
                        <a:latin typeface="+mn-lt"/>
                        <a:ea typeface="+mn-ea"/>
                        <a:cs typeface="+mn-cs"/>
                      </a:endParaRPr>
                    </a:p>
                    <a:p>
                      <a:pPr marL="682625" indent="-682625"/>
                      <a:endParaRPr lang="en-US" sz="1400" b="1" kern="1200" dirty="0" smtClean="0">
                        <a:solidFill>
                          <a:schemeClr val="tx1"/>
                        </a:solidFill>
                        <a:latin typeface="+mn-lt"/>
                        <a:ea typeface="+mn-ea"/>
                        <a:cs typeface="+mn-cs"/>
                      </a:endParaRPr>
                    </a:p>
                    <a:p>
                      <a:pPr marL="682625" indent="-682625"/>
                      <a:endParaRPr lang="en-US" sz="1400" b="1" kern="1200" dirty="0" smtClean="0">
                        <a:solidFill>
                          <a:schemeClr val="tx1"/>
                        </a:solidFill>
                        <a:latin typeface="+mn-lt"/>
                        <a:ea typeface="+mn-ea"/>
                        <a:cs typeface="+mn-cs"/>
                      </a:endParaRPr>
                    </a:p>
                    <a:p>
                      <a:pPr marL="682625" indent="-682625"/>
                      <a:endParaRPr lang="en-US" sz="1400" b="1" kern="1200" dirty="0" smtClean="0">
                        <a:solidFill>
                          <a:schemeClr val="tx1"/>
                        </a:solidFill>
                        <a:latin typeface="+mn-lt"/>
                        <a:ea typeface="+mn-ea"/>
                        <a:cs typeface="+mn-cs"/>
                      </a:endParaRPr>
                    </a:p>
                    <a:p>
                      <a:pPr marL="682625" indent="-682625"/>
                      <a:endParaRPr lang="en-US" sz="1400" b="1" kern="1200" dirty="0" smtClean="0">
                        <a:solidFill>
                          <a:schemeClr val="tx1"/>
                        </a:solidFill>
                        <a:latin typeface="+mn-lt"/>
                        <a:ea typeface="+mn-ea"/>
                        <a:cs typeface="+mn-cs"/>
                      </a:endParaRPr>
                    </a:p>
                    <a:p>
                      <a:pPr marL="682625" indent="-682625"/>
                      <a:endParaRPr lang="en-US" sz="1400" b="1" kern="1200" dirty="0" smtClean="0">
                        <a:solidFill>
                          <a:schemeClr val="tx1"/>
                        </a:solidFill>
                        <a:latin typeface="+mn-lt"/>
                        <a:ea typeface="+mn-ea"/>
                        <a:cs typeface="+mn-cs"/>
                      </a:endParaRPr>
                    </a:p>
                    <a:p>
                      <a:pPr marL="682625" indent="-682625"/>
                      <a:endParaRPr lang="en-US" sz="1400" b="1" kern="1200" dirty="0" smtClean="0">
                        <a:solidFill>
                          <a:schemeClr val="tx1"/>
                        </a:solidFill>
                        <a:latin typeface="+mn-lt"/>
                        <a:ea typeface="+mn-ea"/>
                        <a:cs typeface="+mn-cs"/>
                      </a:endParaRPr>
                    </a:p>
                    <a:p>
                      <a:pPr marL="682625" indent="-682625"/>
                      <a:endParaRPr lang="en-US" sz="1400" b="1" kern="1200" dirty="0" smtClean="0">
                        <a:solidFill>
                          <a:schemeClr val="tx1"/>
                        </a:solidFill>
                        <a:latin typeface="+mn-lt"/>
                        <a:ea typeface="+mn-ea"/>
                        <a:cs typeface="+mn-cs"/>
                      </a:endParaRPr>
                    </a:p>
                    <a:p>
                      <a:pPr marL="682625" indent="-682625"/>
                      <a:endParaRPr lang="en-US" sz="1400" b="1" kern="1200" dirty="0" smtClean="0">
                        <a:solidFill>
                          <a:schemeClr val="tx1"/>
                        </a:solidFill>
                        <a:latin typeface="+mn-lt"/>
                        <a:ea typeface="+mn-ea"/>
                        <a:cs typeface="+mn-cs"/>
                      </a:endParaRPr>
                    </a:p>
                    <a:p>
                      <a:pPr marL="682625" indent="-682625"/>
                      <a:endParaRPr lang="en-US" sz="1800" b="1" kern="1200" dirty="0" smtClean="0">
                        <a:solidFill>
                          <a:schemeClr val="tx1"/>
                        </a:solidFill>
                        <a:latin typeface="+mn-lt"/>
                        <a:ea typeface="+mn-ea"/>
                        <a:cs typeface="+mn-cs"/>
                      </a:endParaRPr>
                    </a:p>
                    <a:p>
                      <a:pPr marL="682625" marR="0" indent="-682625" algn="ctr" defTabSz="914400" rtl="0" eaLnBrk="1" fontAlgn="auto" latinLnBrk="0" hangingPunct="1">
                        <a:lnSpc>
                          <a:spcPct val="100000"/>
                        </a:lnSpc>
                        <a:spcBef>
                          <a:spcPts val="0"/>
                        </a:spcBef>
                        <a:spcAft>
                          <a:spcPts val="0"/>
                        </a:spcAft>
                        <a:buClrTx/>
                        <a:buSzTx/>
                        <a:buFontTx/>
                        <a:buNone/>
                        <a:tabLst/>
                        <a:defRPr/>
                      </a:pPr>
                      <a:r>
                        <a:rPr lang="en-US" sz="1800" b="1" kern="1200" dirty="0" smtClean="0">
                          <a:solidFill>
                            <a:schemeClr val="tx1"/>
                          </a:solidFill>
                          <a:latin typeface="+mn-lt"/>
                          <a:ea typeface="+mn-ea"/>
                          <a:cs typeface="+mn-cs"/>
                        </a:rPr>
                        <a:t>      Photo 1: Visit to “</a:t>
                      </a:r>
                      <a:r>
                        <a:rPr lang="en-US" sz="1800" b="1" kern="1200" dirty="0" err="1" smtClean="0">
                          <a:solidFill>
                            <a:schemeClr val="tx1"/>
                          </a:solidFill>
                          <a:latin typeface="+mn-lt"/>
                          <a:ea typeface="+mn-ea"/>
                          <a:cs typeface="+mn-cs"/>
                        </a:rPr>
                        <a:t>Shahu</a:t>
                      </a:r>
                      <a:r>
                        <a:rPr lang="en-US" sz="1800" b="1" kern="1200" dirty="0" smtClean="0">
                          <a:solidFill>
                            <a:schemeClr val="tx1"/>
                          </a:solidFill>
                          <a:latin typeface="+mn-lt"/>
                          <a:ea typeface="+mn-ea"/>
                          <a:cs typeface="+mn-cs"/>
                        </a:rPr>
                        <a:t> Dairy Processing Unit, </a:t>
                      </a:r>
                      <a:r>
                        <a:rPr lang="en-US" sz="1800" b="1" kern="1200" dirty="0" err="1" smtClean="0">
                          <a:solidFill>
                            <a:schemeClr val="tx1"/>
                          </a:solidFill>
                          <a:latin typeface="+mn-lt"/>
                          <a:ea typeface="+mn-ea"/>
                          <a:cs typeface="+mn-cs"/>
                        </a:rPr>
                        <a:t>Vanuur</a:t>
                      </a:r>
                      <a:r>
                        <a:rPr lang="en-US" sz="1800" b="1" kern="1200" dirty="0" smtClean="0">
                          <a:solidFill>
                            <a:schemeClr val="tx1"/>
                          </a:solidFill>
                          <a:latin typeface="+mn-lt"/>
                          <a:ea typeface="+mn-ea"/>
                          <a:cs typeface="+mn-cs"/>
                        </a:rPr>
                        <a:t>, </a:t>
                      </a:r>
                      <a:r>
                        <a:rPr lang="en-US" sz="1800" b="1" kern="1200" dirty="0" err="1" smtClean="0">
                          <a:solidFill>
                            <a:schemeClr val="tx1"/>
                          </a:solidFill>
                          <a:latin typeface="+mn-lt"/>
                          <a:ea typeface="+mn-ea"/>
                          <a:cs typeface="+mn-cs"/>
                        </a:rPr>
                        <a:t>Kagal</a:t>
                      </a:r>
                      <a:r>
                        <a:rPr lang="en-US" sz="1800" b="1" kern="1200" dirty="0" smtClean="0">
                          <a:solidFill>
                            <a:schemeClr val="tx1"/>
                          </a:solidFill>
                          <a:latin typeface="+mn-lt"/>
                          <a:ea typeface="+mn-ea"/>
                          <a:cs typeface="+mn-cs"/>
                        </a:rPr>
                        <a:t>”</a:t>
                      </a:r>
                      <a:endParaRPr lang="en-US" sz="1800" dirty="0"/>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r>
              <a:tr h="3810000">
                <a:tc>
                  <a:txBody>
                    <a:bodyPr/>
                    <a:lstStyle/>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sz="1800" b="1" kern="1200" dirty="0" smtClean="0">
                        <a:solidFill>
                          <a:schemeClr val="tx1"/>
                        </a:solidFill>
                        <a:latin typeface="+mn-lt"/>
                        <a:ea typeface="+mn-ea"/>
                        <a:cs typeface="+mn-cs"/>
                      </a:endParaRPr>
                    </a:p>
                    <a:p>
                      <a:endParaRPr lang="en-US" sz="1800" b="1" kern="1200" dirty="0" smtClean="0">
                        <a:solidFill>
                          <a:schemeClr val="tx1"/>
                        </a:solidFill>
                        <a:latin typeface="+mn-lt"/>
                        <a:ea typeface="+mn-ea"/>
                        <a:cs typeface="+mn-cs"/>
                      </a:endParaRPr>
                    </a:p>
                    <a:p>
                      <a:pPr marL="0" marR="0" indent="0" algn="ctr" defTabSz="914400" rtl="0" eaLnBrk="1" fontAlgn="auto" latinLnBrk="0" hangingPunct="1">
                        <a:lnSpc>
                          <a:spcPct val="100000"/>
                        </a:lnSpc>
                        <a:spcBef>
                          <a:spcPts val="0"/>
                        </a:spcBef>
                        <a:spcAft>
                          <a:spcPts val="0"/>
                        </a:spcAft>
                        <a:buClrTx/>
                        <a:buSzTx/>
                        <a:buFontTx/>
                        <a:buNone/>
                        <a:tabLst/>
                        <a:defRPr/>
                      </a:pPr>
                      <a:r>
                        <a:rPr lang="en-US" sz="1800" b="1" kern="1200" dirty="0" smtClean="0">
                          <a:solidFill>
                            <a:schemeClr val="tx1"/>
                          </a:solidFill>
                          <a:latin typeface="+mn-lt"/>
                          <a:ea typeface="+mn-ea"/>
                          <a:cs typeface="+mn-cs"/>
                        </a:rPr>
                        <a:t>Photo 2:  Process</a:t>
                      </a:r>
                      <a:r>
                        <a:rPr lang="en-US" sz="1800" b="1" kern="1200" baseline="0" dirty="0" smtClean="0">
                          <a:solidFill>
                            <a:schemeClr val="tx1"/>
                          </a:solidFill>
                          <a:latin typeface="+mn-lt"/>
                          <a:ea typeface="+mn-ea"/>
                          <a:cs typeface="+mn-cs"/>
                        </a:rPr>
                        <a:t> of Paneer </a:t>
                      </a:r>
                      <a:r>
                        <a:rPr lang="en-US" sz="1800" b="1" kern="1200" baseline="0" dirty="0" err="1" smtClean="0">
                          <a:solidFill>
                            <a:schemeClr val="tx1"/>
                          </a:solidFill>
                          <a:latin typeface="+mn-lt"/>
                          <a:ea typeface="+mn-ea"/>
                          <a:cs typeface="+mn-cs"/>
                        </a:rPr>
                        <a:t>Preperation</a:t>
                      </a:r>
                      <a:endParaRPr lang="en-US" sz="1800" kern="1200" dirty="0" smtClean="0">
                        <a:solidFill>
                          <a:schemeClr val="tx1"/>
                        </a:solidFill>
                        <a:latin typeface="+mn-lt"/>
                        <a:ea typeface="+mn-ea"/>
                        <a:cs typeface="+mn-cs"/>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r>
            </a:tbl>
          </a:graphicData>
        </a:graphic>
      </p:graphicFrame>
      <p:pic>
        <p:nvPicPr>
          <p:cNvPr id="14" name="Picture 13" descr="J:\Dr.D.Y.Patil, Tasande\visit photo-21-08-2018\DSCN0006.JPG"/>
          <p:cNvPicPr/>
          <p:nvPr/>
        </p:nvPicPr>
        <p:blipFill>
          <a:blip r:embed="rId4" cstate="print"/>
          <a:srcRect l="9763" t="10430" r="2167" b="24503"/>
          <a:stretch>
            <a:fillRect/>
          </a:stretch>
        </p:blipFill>
        <p:spPr bwMode="auto">
          <a:xfrm>
            <a:off x="457200" y="685800"/>
            <a:ext cx="5943600" cy="3581400"/>
          </a:xfrm>
          <a:prstGeom prst="rect">
            <a:avLst/>
          </a:prstGeom>
          <a:ln w="38100" cap="sq">
            <a:noFill/>
            <a:prstDash val="solid"/>
            <a:miter lim="800000"/>
          </a:ln>
          <a:effectLst>
            <a:outerShdw blurRad="50800" dist="38100" dir="2700000" algn="tl" rotWithShape="0">
              <a:srgbClr val="000000">
                <a:alpha val="43000"/>
              </a:srgbClr>
            </a:outerShdw>
          </a:effectLst>
        </p:spPr>
      </p:pic>
      <p:pic>
        <p:nvPicPr>
          <p:cNvPr id="16" name="Picture 15" descr="J:\Dr.D.Y.Patil, Tasande\visit photo-21-08-2018\DSCN0074.JPG"/>
          <p:cNvPicPr/>
          <p:nvPr/>
        </p:nvPicPr>
        <p:blipFill>
          <a:blip r:embed="rId5" cstate="print"/>
          <a:srcRect l="2089" t="12222" r="4935" b="5538"/>
          <a:stretch>
            <a:fillRect/>
          </a:stretch>
        </p:blipFill>
        <p:spPr bwMode="auto">
          <a:xfrm>
            <a:off x="461962" y="4648201"/>
            <a:ext cx="5938837" cy="3657599"/>
          </a:xfrm>
          <a:prstGeom prst="rect">
            <a:avLst/>
          </a:prstGeom>
          <a:ln w="38100" cap="sq">
            <a:noFill/>
            <a:prstDash val="solid"/>
            <a:miter lim="800000"/>
          </a:ln>
          <a:effectLst>
            <a:outerShdw blurRad="50800" dist="38100" dir="2700000" algn="tl" rotWithShape="0">
              <a:srgbClr val="000000">
                <a:alpha val="43000"/>
              </a:srgbClr>
            </a:outerShdw>
          </a:effectLst>
        </p:spPr>
      </p:pic>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1"/>
          <p:cNvSpPr txBox="1">
            <a:spLocks/>
          </p:cNvSpPr>
          <p:nvPr/>
        </p:nvSpPr>
        <p:spPr>
          <a:xfrm>
            <a:off x="0" y="371475"/>
            <a:ext cx="6858000" cy="304800"/>
          </a:xfrm>
          <a:prstGeom prst="rect">
            <a:avLst/>
          </a:prstGeom>
          <a:solidFill>
            <a:srgbClr val="C47B1A"/>
          </a:solidFill>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en-US" sz="1400" b="1" i="0" u="none" strike="noStrike" kern="1200" cap="none" spc="0" normalizeH="0" baseline="0" noProof="0" dirty="0">
              <a:ln>
                <a:noFill/>
              </a:ln>
              <a:effectLst/>
              <a:uLnTx/>
              <a:uFillTx/>
              <a:latin typeface="Bookman Old Style" pitchFamily="18" charset="0"/>
              <a:ea typeface="+mj-ea"/>
              <a:cs typeface="+mj-cs"/>
            </a:endParaRPr>
          </a:p>
        </p:txBody>
      </p:sp>
      <p:sp>
        <p:nvSpPr>
          <p:cNvPr id="2" name="Title 1"/>
          <p:cNvSpPr>
            <a:spLocks noGrp="1"/>
          </p:cNvSpPr>
          <p:nvPr>
            <p:ph type="ctrTitle"/>
          </p:nvPr>
        </p:nvSpPr>
        <p:spPr>
          <a:xfrm>
            <a:off x="0" y="0"/>
            <a:ext cx="6858000" cy="533400"/>
          </a:xfrm>
          <a:solidFill>
            <a:schemeClr val="accent2">
              <a:lumMod val="50000"/>
            </a:schemeClr>
          </a:solidFill>
        </p:spPr>
        <p:txBody>
          <a:bodyPr>
            <a:normAutofit/>
          </a:bodyPr>
          <a:lstStyle/>
          <a:p>
            <a:r>
              <a:rPr lang="en-US" sz="1200" b="1" dirty="0" smtClean="0">
                <a:solidFill>
                  <a:schemeClr val="bg1"/>
                </a:solidFill>
                <a:latin typeface="Trebuchet MS" pitchFamily="34" charset="0"/>
              </a:rPr>
              <a:t> ANNUAL REPORT:  STUDENTS EXPOSURE VISIT </a:t>
            </a:r>
            <a:br>
              <a:rPr lang="en-US" sz="1200" b="1" dirty="0" smtClean="0">
                <a:solidFill>
                  <a:schemeClr val="bg1"/>
                </a:solidFill>
                <a:latin typeface="Trebuchet MS" pitchFamily="34" charset="0"/>
              </a:rPr>
            </a:br>
            <a:r>
              <a:rPr lang="en-US" sz="1200" b="1" dirty="0" smtClean="0">
                <a:solidFill>
                  <a:schemeClr val="bg1"/>
                </a:solidFill>
                <a:latin typeface="Trebuchet MS" pitchFamily="34" charset="0"/>
              </a:rPr>
              <a:t>                  2018-19</a:t>
            </a:r>
            <a:endParaRPr lang="en-US" sz="1200" b="1" dirty="0">
              <a:solidFill>
                <a:schemeClr val="bg1"/>
              </a:solidFill>
              <a:latin typeface="Trebuchet MS" pitchFamily="34" charset="0"/>
            </a:endParaRPr>
          </a:p>
        </p:txBody>
      </p:sp>
      <p:sp>
        <p:nvSpPr>
          <p:cNvPr id="12" name="Title 1"/>
          <p:cNvSpPr txBox="1">
            <a:spLocks/>
          </p:cNvSpPr>
          <p:nvPr/>
        </p:nvSpPr>
        <p:spPr>
          <a:xfrm>
            <a:off x="0" y="8839200"/>
            <a:ext cx="6858000" cy="304800"/>
          </a:xfrm>
          <a:prstGeom prst="rect">
            <a:avLst/>
          </a:prstGeom>
          <a:solidFill>
            <a:srgbClr val="C47B1A"/>
          </a:solidFill>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en-US" sz="1400" b="1" i="0" u="none" strike="noStrike" kern="1200" cap="none" spc="0" normalizeH="0" baseline="0" noProof="0" dirty="0">
              <a:ln>
                <a:noFill/>
              </a:ln>
              <a:effectLst/>
              <a:uLnTx/>
              <a:uFillTx/>
              <a:latin typeface="Bookman Old Style" pitchFamily="18" charset="0"/>
              <a:ea typeface="+mj-ea"/>
              <a:cs typeface="+mj-cs"/>
            </a:endParaRPr>
          </a:p>
        </p:txBody>
      </p:sp>
      <p:sp>
        <p:nvSpPr>
          <p:cNvPr id="13" name="Title 1"/>
          <p:cNvSpPr txBox="1">
            <a:spLocks/>
          </p:cNvSpPr>
          <p:nvPr/>
        </p:nvSpPr>
        <p:spPr>
          <a:xfrm>
            <a:off x="0" y="8763000"/>
            <a:ext cx="6858000" cy="228600"/>
          </a:xfrm>
          <a:prstGeom prst="rect">
            <a:avLst/>
          </a:prstGeom>
          <a:solidFill>
            <a:schemeClr val="accent2">
              <a:lumMod val="50000"/>
            </a:schemeClr>
          </a:solidFill>
        </p:spPr>
        <p:txBody>
          <a:bodyPr vert="horz" lIns="91440" tIns="45720" rIns="91440" bIns="45720" rtlCol="0" anchor="ctr">
            <a:normAutofit fontScale="92500" lnSpcReduction="20000"/>
          </a:bodyP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en-US" sz="1200" b="1" i="0" u="none" strike="noStrike" kern="1200" cap="none" spc="0" normalizeH="0" baseline="0" noProof="0" dirty="0">
              <a:ln>
                <a:noFill/>
              </a:ln>
              <a:solidFill>
                <a:schemeClr val="bg1"/>
              </a:solidFill>
              <a:effectLst/>
              <a:uLnTx/>
              <a:uFillTx/>
              <a:latin typeface="Trebuchet MS" pitchFamily="34" charset="0"/>
              <a:ea typeface="+mj-ea"/>
              <a:cs typeface="+mj-cs"/>
            </a:endParaRPr>
          </a:p>
        </p:txBody>
      </p:sp>
      <p:sp>
        <p:nvSpPr>
          <p:cNvPr id="6148" name="Rectangle 4"/>
          <p:cNvSpPr>
            <a:spLocks noChangeArrowheads="1"/>
          </p:cNvSpPr>
          <p:nvPr/>
        </p:nvSpPr>
        <p:spPr bwMode="auto">
          <a:xfrm>
            <a:off x="3" y="3209925"/>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tab pos="3390900" algn="l"/>
              </a:tabLst>
            </a:pPr>
            <a:endParaRPr kumimoji="0" 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6149" name="Rectangle 5"/>
          <p:cNvSpPr>
            <a:spLocks noChangeArrowheads="1"/>
          </p:cNvSpPr>
          <p:nvPr/>
        </p:nvSpPr>
        <p:spPr bwMode="auto">
          <a:xfrm>
            <a:off x="3" y="6105525"/>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tab pos="3390900" algn="l"/>
              </a:tabLst>
            </a:pPr>
            <a:endParaRPr kumimoji="0" 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20" name="Slide Number Placeholder 19"/>
          <p:cNvSpPr>
            <a:spLocks noGrp="1"/>
          </p:cNvSpPr>
          <p:nvPr>
            <p:ph type="sldNum" sz="quarter" idx="12"/>
          </p:nvPr>
        </p:nvSpPr>
        <p:spPr>
          <a:xfrm>
            <a:off x="5029200" y="8382004"/>
            <a:ext cx="1600200" cy="486833"/>
          </a:xfrm>
        </p:spPr>
        <p:txBody>
          <a:bodyPr/>
          <a:lstStyle/>
          <a:p>
            <a:fld id="{B6F15528-21DE-4FAA-801E-634DDDAF4B2B}" type="slidenum">
              <a:rPr lang="en-US" smtClean="0"/>
              <a:pPr/>
              <a:t>21</a:t>
            </a:fld>
            <a:endParaRPr lang="en-US"/>
          </a:p>
        </p:txBody>
      </p:sp>
      <p:sp>
        <p:nvSpPr>
          <p:cNvPr id="79876" name="Rectangle 4"/>
          <p:cNvSpPr>
            <a:spLocks noChangeArrowheads="1"/>
          </p:cNvSpPr>
          <p:nvPr/>
        </p:nvSpPr>
        <p:spPr bwMode="auto">
          <a:xfrm>
            <a:off x="0" y="0"/>
            <a:ext cx="6858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3" name="Rectangle 2"/>
          <p:cNvSpPr/>
          <p:nvPr/>
        </p:nvSpPr>
        <p:spPr>
          <a:xfrm>
            <a:off x="457200" y="849868"/>
            <a:ext cx="6172200" cy="369332"/>
          </a:xfrm>
          <a:prstGeom prst="rect">
            <a:avLst/>
          </a:prstGeom>
        </p:spPr>
        <p:txBody>
          <a:bodyPr wrap="square">
            <a:spAutoFit/>
          </a:bodyPr>
          <a:lstStyle/>
          <a:p>
            <a:pPr marL="231775" indent="-231775"/>
            <a:r>
              <a:rPr lang="en-US" b="1" dirty="0" smtClean="0"/>
              <a:t>8. Visit to South India, Bangalore </a:t>
            </a:r>
          </a:p>
        </p:txBody>
      </p:sp>
      <p:graphicFrame>
        <p:nvGraphicFramePr>
          <p:cNvPr id="6" name="Table 5"/>
          <p:cNvGraphicFramePr>
            <a:graphicFrameLocks noGrp="1"/>
          </p:cNvGraphicFramePr>
          <p:nvPr>
            <p:extLst>
              <p:ext uri="{D42A27DB-BD31-4B8C-83A1-F6EECF244321}">
                <p14:modId xmlns="" xmlns:p14="http://schemas.microsoft.com/office/powerpoint/2010/main" val="1913346041"/>
              </p:ext>
            </p:extLst>
          </p:nvPr>
        </p:nvGraphicFramePr>
        <p:xfrm>
          <a:off x="494347" y="1447800"/>
          <a:ext cx="5869305" cy="6902203"/>
        </p:xfrm>
        <a:graphic>
          <a:graphicData uri="http://schemas.openxmlformats.org/drawingml/2006/table">
            <a:tbl>
              <a:tblPr firstRow="1" firstCol="1" bandRow="1">
                <a:tableStyleId>{5940675A-B579-460E-94D1-54222C63F5DA}</a:tableStyleId>
              </a:tblPr>
              <a:tblGrid>
                <a:gridCol w="2354580"/>
                <a:gridCol w="171450"/>
                <a:gridCol w="3343275"/>
              </a:tblGrid>
              <a:tr h="400963">
                <a:tc>
                  <a:txBody>
                    <a:bodyPr/>
                    <a:lstStyle/>
                    <a:p>
                      <a:pPr marL="0" marR="0">
                        <a:lnSpc>
                          <a:spcPct val="150000"/>
                        </a:lnSpc>
                        <a:spcBef>
                          <a:spcPts val="0"/>
                        </a:spcBef>
                        <a:spcAft>
                          <a:spcPts val="0"/>
                        </a:spcAft>
                        <a:tabLst>
                          <a:tab pos="741680" algn="l"/>
                        </a:tabLst>
                      </a:pPr>
                      <a:r>
                        <a:rPr lang="en-US" sz="1800" b="1" dirty="0">
                          <a:effectLst/>
                          <a:latin typeface="+mn-lt"/>
                        </a:rPr>
                        <a:t>Course No.</a:t>
                      </a:r>
                      <a:endParaRPr lang="en-US" sz="18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marL="0" marR="0" algn="ctr">
                        <a:lnSpc>
                          <a:spcPct val="150000"/>
                        </a:lnSpc>
                        <a:spcBef>
                          <a:spcPts val="0"/>
                        </a:spcBef>
                        <a:spcAft>
                          <a:spcPts val="0"/>
                        </a:spcAft>
                        <a:tabLst>
                          <a:tab pos="741680" algn="l"/>
                        </a:tabLst>
                      </a:pPr>
                      <a:r>
                        <a:rPr lang="en-US" sz="1600" b="1" dirty="0">
                          <a:effectLst/>
                          <a:latin typeface="+mn-lt"/>
                        </a:rPr>
                        <a:t>:</a:t>
                      </a:r>
                      <a:endParaRPr lang="en-US" sz="16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r>
                        <a:rPr lang="en-US" dirty="0" smtClean="0"/>
                        <a:t>Educational</a:t>
                      </a:r>
                      <a:r>
                        <a:rPr lang="en-US" baseline="0" dirty="0" smtClean="0"/>
                        <a:t> Tour</a:t>
                      </a:r>
                      <a:endParaRPr lang="en-US" dirty="0"/>
                    </a:p>
                  </a:txBody>
                  <a:tcPr marL="68580" marR="68580" marT="0" marB="0"/>
                </a:tc>
              </a:tr>
              <a:tr h="400963">
                <a:tc>
                  <a:txBody>
                    <a:bodyPr/>
                    <a:lstStyle/>
                    <a:p>
                      <a:pPr marL="0" marR="0">
                        <a:lnSpc>
                          <a:spcPct val="150000"/>
                        </a:lnSpc>
                        <a:spcBef>
                          <a:spcPts val="0"/>
                        </a:spcBef>
                        <a:spcAft>
                          <a:spcPts val="0"/>
                        </a:spcAft>
                        <a:tabLst>
                          <a:tab pos="741680" algn="l"/>
                        </a:tabLst>
                      </a:pPr>
                      <a:r>
                        <a:rPr lang="en-US" sz="1800" b="1" dirty="0">
                          <a:effectLst/>
                          <a:latin typeface="+mn-lt"/>
                        </a:rPr>
                        <a:t>Course Teacher</a:t>
                      </a:r>
                      <a:endParaRPr lang="en-US" sz="18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marL="0" marR="0" algn="ctr">
                        <a:lnSpc>
                          <a:spcPct val="150000"/>
                        </a:lnSpc>
                        <a:spcBef>
                          <a:spcPts val="0"/>
                        </a:spcBef>
                        <a:spcAft>
                          <a:spcPts val="0"/>
                        </a:spcAft>
                        <a:tabLst>
                          <a:tab pos="741680" algn="l"/>
                        </a:tabLst>
                      </a:pPr>
                      <a:r>
                        <a:rPr lang="en-US" sz="1600" b="1" dirty="0">
                          <a:effectLst/>
                          <a:latin typeface="+mn-lt"/>
                        </a:rPr>
                        <a:t>:</a:t>
                      </a:r>
                      <a:endParaRPr lang="en-US" sz="16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r>
                        <a:rPr lang="en-US" dirty="0" smtClean="0"/>
                        <a:t>Dr. V. R. Patil</a:t>
                      </a:r>
                      <a:endParaRPr lang="en-US" dirty="0"/>
                    </a:p>
                  </a:txBody>
                  <a:tcPr marL="68580" marR="68580" marT="0" marB="0"/>
                </a:tc>
              </a:tr>
              <a:tr h="400963">
                <a:tc>
                  <a:txBody>
                    <a:bodyPr/>
                    <a:lstStyle/>
                    <a:p>
                      <a:pPr marL="0" marR="0">
                        <a:lnSpc>
                          <a:spcPct val="150000"/>
                        </a:lnSpc>
                        <a:spcBef>
                          <a:spcPts val="0"/>
                        </a:spcBef>
                        <a:spcAft>
                          <a:spcPts val="0"/>
                        </a:spcAft>
                        <a:tabLst>
                          <a:tab pos="741680" algn="l"/>
                          <a:tab pos="1209675" algn="l"/>
                        </a:tabLst>
                      </a:pPr>
                      <a:r>
                        <a:rPr lang="en-US" sz="1800" b="1" dirty="0">
                          <a:effectLst/>
                          <a:latin typeface="+mn-lt"/>
                        </a:rPr>
                        <a:t>Course Title	</a:t>
                      </a:r>
                      <a:endParaRPr lang="en-US" sz="18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marL="0" marR="0">
                        <a:lnSpc>
                          <a:spcPct val="150000"/>
                        </a:lnSpc>
                        <a:spcBef>
                          <a:spcPts val="0"/>
                        </a:spcBef>
                        <a:spcAft>
                          <a:spcPts val="0"/>
                        </a:spcAft>
                      </a:pPr>
                      <a:r>
                        <a:rPr lang="en-US" sz="1600" b="1" dirty="0">
                          <a:effectLst/>
                          <a:latin typeface="+mn-lt"/>
                        </a:rPr>
                        <a:t>: </a:t>
                      </a:r>
                      <a:endParaRPr lang="en-US" sz="16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smtClean="0"/>
                        <a:t>Educational</a:t>
                      </a:r>
                      <a:r>
                        <a:rPr lang="en-US" baseline="0" dirty="0" smtClean="0"/>
                        <a:t> Tour</a:t>
                      </a:r>
                      <a:endParaRPr lang="en-US" dirty="0" smtClean="0"/>
                    </a:p>
                    <a:p>
                      <a:endParaRPr lang="en-US" dirty="0"/>
                    </a:p>
                  </a:txBody>
                  <a:tcPr marL="68580" marR="68580" marT="0" marB="0"/>
                </a:tc>
              </a:tr>
              <a:tr h="867163">
                <a:tc>
                  <a:txBody>
                    <a:bodyPr/>
                    <a:lstStyle/>
                    <a:p>
                      <a:pPr marL="0" marR="0">
                        <a:lnSpc>
                          <a:spcPct val="150000"/>
                        </a:lnSpc>
                        <a:spcBef>
                          <a:spcPts val="0"/>
                        </a:spcBef>
                        <a:spcAft>
                          <a:spcPts val="0"/>
                        </a:spcAft>
                        <a:tabLst>
                          <a:tab pos="741680" algn="l"/>
                        </a:tabLst>
                      </a:pPr>
                      <a:r>
                        <a:rPr lang="en-US" sz="1800" b="1">
                          <a:effectLst/>
                          <a:latin typeface="+mn-lt"/>
                        </a:rPr>
                        <a:t>Purpose of visit</a:t>
                      </a:r>
                      <a:endParaRPr lang="en-US" sz="1800" b="1">
                        <a:effectLst/>
                        <a:latin typeface="+mn-lt"/>
                        <a:ea typeface="Times New Roman" panose="02020603050405020304" pitchFamily="18" charset="0"/>
                        <a:cs typeface="Mangal" panose="00000400000000000000" pitchFamily="2"/>
                      </a:endParaRPr>
                    </a:p>
                  </a:txBody>
                  <a:tcPr marL="68580" marR="68580" marT="0" marB="0"/>
                </a:tc>
                <a:tc>
                  <a:txBody>
                    <a:bodyPr/>
                    <a:lstStyle/>
                    <a:p>
                      <a:pPr marL="0" marR="0">
                        <a:lnSpc>
                          <a:spcPct val="150000"/>
                        </a:lnSpc>
                        <a:spcBef>
                          <a:spcPts val="0"/>
                        </a:spcBef>
                        <a:spcAft>
                          <a:spcPts val="0"/>
                        </a:spcAft>
                      </a:pPr>
                      <a:r>
                        <a:rPr lang="en-US" sz="1600" b="1" dirty="0">
                          <a:effectLst/>
                          <a:latin typeface="+mn-lt"/>
                        </a:rPr>
                        <a:t>: </a:t>
                      </a:r>
                      <a:endParaRPr lang="en-US" sz="16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r>
                        <a:rPr lang="en-US" sz="1800" kern="1200" dirty="0" smtClean="0">
                          <a:solidFill>
                            <a:schemeClr val="tx1"/>
                          </a:solidFill>
                          <a:latin typeface="+mn-lt"/>
                          <a:ea typeface="+mn-ea"/>
                          <a:cs typeface="+mn-cs"/>
                        </a:rPr>
                        <a:t>To visit esteemed agricultural institutes and some tourist places</a:t>
                      </a:r>
                      <a:endParaRPr lang="en-US" dirty="0"/>
                    </a:p>
                  </a:txBody>
                  <a:tcPr marL="68580" marR="68580" marT="0" marB="0"/>
                </a:tc>
              </a:tr>
              <a:tr h="400963">
                <a:tc>
                  <a:txBody>
                    <a:bodyPr/>
                    <a:lstStyle/>
                    <a:p>
                      <a:pPr marL="0" marR="0">
                        <a:lnSpc>
                          <a:spcPct val="150000"/>
                        </a:lnSpc>
                        <a:spcBef>
                          <a:spcPts val="0"/>
                        </a:spcBef>
                        <a:spcAft>
                          <a:spcPts val="0"/>
                        </a:spcAft>
                        <a:tabLst>
                          <a:tab pos="741680" algn="l"/>
                        </a:tabLst>
                      </a:pPr>
                      <a:r>
                        <a:rPr lang="en-US" sz="1800" b="1" dirty="0">
                          <a:effectLst/>
                          <a:latin typeface="+mn-lt"/>
                        </a:rPr>
                        <a:t>Place of visit</a:t>
                      </a:r>
                      <a:endParaRPr lang="en-US" sz="18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marL="0" marR="0">
                        <a:lnSpc>
                          <a:spcPct val="150000"/>
                        </a:lnSpc>
                        <a:spcBef>
                          <a:spcPts val="0"/>
                        </a:spcBef>
                        <a:spcAft>
                          <a:spcPts val="0"/>
                        </a:spcAft>
                      </a:pPr>
                      <a:r>
                        <a:rPr lang="en-US" sz="1600" b="1" dirty="0">
                          <a:effectLst/>
                          <a:latin typeface="+mn-lt"/>
                        </a:rPr>
                        <a:t>: </a:t>
                      </a:r>
                      <a:endParaRPr lang="en-US" sz="16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r>
                        <a:rPr lang="en-US" sz="1800" kern="1200" dirty="0" smtClean="0">
                          <a:solidFill>
                            <a:schemeClr val="tx1"/>
                          </a:solidFill>
                          <a:latin typeface="+mn-lt"/>
                          <a:ea typeface="+mn-ea"/>
                          <a:cs typeface="+mn-cs"/>
                        </a:rPr>
                        <a:t>Bangalore &amp; Mysore</a:t>
                      </a:r>
                      <a:endParaRPr lang="en-US" dirty="0"/>
                    </a:p>
                  </a:txBody>
                  <a:tcPr marL="68580" marR="68580" marT="0" marB="0"/>
                </a:tc>
              </a:tr>
              <a:tr h="400963">
                <a:tc>
                  <a:txBody>
                    <a:bodyPr/>
                    <a:lstStyle/>
                    <a:p>
                      <a:pPr marL="0" marR="0">
                        <a:lnSpc>
                          <a:spcPct val="150000"/>
                        </a:lnSpc>
                        <a:spcBef>
                          <a:spcPts val="0"/>
                        </a:spcBef>
                        <a:spcAft>
                          <a:spcPts val="0"/>
                        </a:spcAft>
                        <a:tabLst>
                          <a:tab pos="741680" algn="l"/>
                        </a:tabLst>
                      </a:pPr>
                      <a:r>
                        <a:rPr lang="en-US" sz="1800" b="1" dirty="0">
                          <a:effectLst/>
                          <a:latin typeface="+mn-lt"/>
                        </a:rPr>
                        <a:t>Class of students</a:t>
                      </a:r>
                      <a:endParaRPr lang="en-US" sz="18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marL="0" marR="0">
                        <a:lnSpc>
                          <a:spcPct val="150000"/>
                        </a:lnSpc>
                        <a:spcBef>
                          <a:spcPts val="0"/>
                        </a:spcBef>
                        <a:spcAft>
                          <a:spcPts val="0"/>
                        </a:spcAft>
                      </a:pPr>
                      <a:r>
                        <a:rPr lang="en-US" sz="1600" b="1" dirty="0">
                          <a:effectLst/>
                          <a:latin typeface="+mn-lt"/>
                        </a:rPr>
                        <a:t>: </a:t>
                      </a:r>
                      <a:endParaRPr lang="en-US" sz="16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800" b="0" kern="1200" dirty="0" smtClean="0">
                          <a:solidFill>
                            <a:schemeClr val="tx1"/>
                          </a:solidFill>
                          <a:effectLst/>
                          <a:latin typeface="+mn-lt"/>
                          <a:ea typeface="+mn-ea"/>
                          <a:cs typeface="+mn-cs"/>
                        </a:rPr>
                        <a:t>SEM V (3</a:t>
                      </a:r>
                      <a:r>
                        <a:rPr lang="en-US" sz="1800" b="0" kern="1200" baseline="30000" dirty="0" smtClean="0">
                          <a:solidFill>
                            <a:schemeClr val="tx1"/>
                          </a:solidFill>
                          <a:effectLst/>
                          <a:latin typeface="+mn-lt"/>
                          <a:ea typeface="+mn-ea"/>
                          <a:cs typeface="+mn-cs"/>
                        </a:rPr>
                        <a:t>rd</a:t>
                      </a:r>
                      <a:r>
                        <a:rPr lang="en-US" sz="1800" b="0" kern="1200" dirty="0" smtClean="0">
                          <a:solidFill>
                            <a:schemeClr val="tx1"/>
                          </a:solidFill>
                          <a:effectLst/>
                          <a:latin typeface="+mn-lt"/>
                          <a:ea typeface="+mn-ea"/>
                          <a:cs typeface="+mn-cs"/>
                        </a:rPr>
                        <a:t> Year)</a:t>
                      </a:r>
                    </a:p>
                    <a:p>
                      <a:endParaRPr lang="en-US" dirty="0"/>
                    </a:p>
                  </a:txBody>
                  <a:tcPr marL="68580" marR="68580" marT="0" marB="0"/>
                </a:tc>
              </a:tr>
              <a:tr h="400963">
                <a:tc>
                  <a:txBody>
                    <a:bodyPr/>
                    <a:lstStyle/>
                    <a:p>
                      <a:pPr marL="0" marR="0">
                        <a:lnSpc>
                          <a:spcPct val="150000"/>
                        </a:lnSpc>
                        <a:spcBef>
                          <a:spcPts val="0"/>
                        </a:spcBef>
                        <a:spcAft>
                          <a:spcPts val="0"/>
                        </a:spcAft>
                        <a:tabLst>
                          <a:tab pos="741680" algn="l"/>
                        </a:tabLst>
                      </a:pPr>
                      <a:r>
                        <a:rPr lang="en-US" sz="1800" b="1" dirty="0">
                          <a:effectLst/>
                          <a:latin typeface="+mn-lt"/>
                        </a:rPr>
                        <a:t>No. of Students</a:t>
                      </a:r>
                      <a:endParaRPr lang="en-US" sz="18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marL="0" marR="0">
                        <a:lnSpc>
                          <a:spcPct val="150000"/>
                        </a:lnSpc>
                        <a:spcBef>
                          <a:spcPts val="0"/>
                        </a:spcBef>
                        <a:spcAft>
                          <a:spcPts val="0"/>
                        </a:spcAft>
                      </a:pPr>
                      <a:r>
                        <a:rPr lang="en-US" sz="1600" b="1" dirty="0">
                          <a:effectLst/>
                          <a:latin typeface="+mn-lt"/>
                        </a:rPr>
                        <a:t>: </a:t>
                      </a:r>
                      <a:endParaRPr lang="en-US" sz="16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r>
                        <a:rPr lang="en-US" dirty="0" smtClean="0"/>
                        <a:t>46</a:t>
                      </a:r>
                      <a:endParaRPr lang="en-US" dirty="0"/>
                    </a:p>
                  </a:txBody>
                  <a:tcPr marL="68580" marR="68580" marT="0" marB="0"/>
                </a:tc>
              </a:tr>
              <a:tr h="400963">
                <a:tc>
                  <a:txBody>
                    <a:bodyPr/>
                    <a:lstStyle/>
                    <a:p>
                      <a:pPr marL="0" marR="0">
                        <a:lnSpc>
                          <a:spcPct val="150000"/>
                        </a:lnSpc>
                        <a:spcBef>
                          <a:spcPts val="0"/>
                        </a:spcBef>
                        <a:spcAft>
                          <a:spcPts val="0"/>
                        </a:spcAft>
                        <a:tabLst>
                          <a:tab pos="741680" algn="l"/>
                        </a:tabLst>
                      </a:pPr>
                      <a:r>
                        <a:rPr lang="en-US" sz="1800" b="1" dirty="0">
                          <a:effectLst/>
                          <a:latin typeface="+mn-lt"/>
                        </a:rPr>
                        <a:t>Staff accompanied</a:t>
                      </a:r>
                      <a:endParaRPr lang="en-US" sz="18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marL="0" marR="0">
                        <a:lnSpc>
                          <a:spcPct val="150000"/>
                        </a:lnSpc>
                        <a:spcBef>
                          <a:spcPts val="0"/>
                        </a:spcBef>
                        <a:spcAft>
                          <a:spcPts val="0"/>
                        </a:spcAft>
                      </a:pPr>
                      <a:r>
                        <a:rPr lang="en-US" sz="1600" b="1" dirty="0">
                          <a:effectLst/>
                          <a:latin typeface="+mn-lt"/>
                        </a:rPr>
                        <a:t>: </a:t>
                      </a:r>
                      <a:endParaRPr lang="en-US" sz="16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r>
                        <a:rPr lang="en-US" sz="1800" kern="1200" dirty="0" smtClean="0">
                          <a:solidFill>
                            <a:schemeClr val="tx1"/>
                          </a:solidFill>
                          <a:latin typeface="+mn-lt"/>
                          <a:ea typeface="+mn-ea"/>
                          <a:cs typeface="+mn-cs"/>
                        </a:rPr>
                        <a:t>Prof. S. N. </a:t>
                      </a:r>
                      <a:r>
                        <a:rPr lang="en-US" sz="1800" kern="1200" dirty="0" err="1" smtClean="0">
                          <a:solidFill>
                            <a:schemeClr val="tx1"/>
                          </a:solidFill>
                          <a:latin typeface="+mn-lt"/>
                          <a:ea typeface="+mn-ea"/>
                          <a:cs typeface="+mn-cs"/>
                        </a:rPr>
                        <a:t>Kolekar</a:t>
                      </a:r>
                      <a:r>
                        <a:rPr lang="en-US" sz="1800" kern="1200" dirty="0" smtClean="0">
                          <a:solidFill>
                            <a:schemeClr val="tx1"/>
                          </a:solidFill>
                          <a:latin typeface="+mn-lt"/>
                          <a:ea typeface="+mn-ea"/>
                          <a:cs typeface="+mn-cs"/>
                        </a:rPr>
                        <a:t>,</a:t>
                      </a:r>
                      <a:r>
                        <a:rPr lang="en-US" sz="1800" kern="1200" baseline="0" dirty="0" smtClean="0">
                          <a:solidFill>
                            <a:schemeClr val="tx1"/>
                          </a:solidFill>
                          <a:latin typeface="+mn-lt"/>
                          <a:ea typeface="+mn-ea"/>
                          <a:cs typeface="+mn-cs"/>
                        </a:rPr>
                        <a:t> </a:t>
                      </a:r>
                      <a:r>
                        <a:rPr lang="en-US" sz="1800" kern="1200" dirty="0" smtClean="0">
                          <a:solidFill>
                            <a:schemeClr val="tx1"/>
                          </a:solidFill>
                          <a:latin typeface="+mn-lt"/>
                          <a:ea typeface="+mn-ea"/>
                          <a:cs typeface="+mn-cs"/>
                        </a:rPr>
                        <a:t>2) </a:t>
                      </a:r>
                      <a:r>
                        <a:rPr lang="en-US" sz="1800" kern="1200" dirty="0" err="1" smtClean="0">
                          <a:solidFill>
                            <a:schemeClr val="tx1"/>
                          </a:solidFill>
                          <a:latin typeface="+mn-lt"/>
                          <a:ea typeface="+mn-ea"/>
                          <a:cs typeface="+mn-cs"/>
                        </a:rPr>
                        <a:t>Er</a:t>
                      </a:r>
                      <a:r>
                        <a:rPr lang="en-US" sz="1800" kern="1200" dirty="0" smtClean="0">
                          <a:solidFill>
                            <a:schemeClr val="tx1"/>
                          </a:solidFill>
                          <a:latin typeface="+mn-lt"/>
                          <a:ea typeface="+mn-ea"/>
                          <a:cs typeface="+mn-cs"/>
                        </a:rPr>
                        <a:t>. Y. V. Patil</a:t>
                      </a:r>
                    </a:p>
                    <a:p>
                      <a:r>
                        <a:rPr lang="en-US" sz="1800" kern="1200" dirty="0" smtClean="0">
                          <a:solidFill>
                            <a:schemeClr val="tx1"/>
                          </a:solidFill>
                          <a:latin typeface="+mn-lt"/>
                          <a:ea typeface="+mn-ea"/>
                          <a:cs typeface="+mn-cs"/>
                        </a:rPr>
                        <a:t>3) Dr. A. S. </a:t>
                      </a:r>
                      <a:r>
                        <a:rPr lang="en-US" sz="1800" kern="1200" dirty="0" err="1" smtClean="0">
                          <a:solidFill>
                            <a:schemeClr val="tx1"/>
                          </a:solidFill>
                          <a:latin typeface="+mn-lt"/>
                          <a:ea typeface="+mn-ea"/>
                          <a:cs typeface="+mn-cs"/>
                        </a:rPr>
                        <a:t>Mukhekar</a:t>
                      </a:r>
                      <a:endParaRPr lang="en-US" sz="1800" kern="1200" dirty="0" smtClean="0">
                        <a:solidFill>
                          <a:schemeClr val="tx1"/>
                        </a:solidFill>
                        <a:latin typeface="+mn-lt"/>
                        <a:ea typeface="+mn-ea"/>
                        <a:cs typeface="+mn-cs"/>
                      </a:endParaRPr>
                    </a:p>
                  </a:txBody>
                  <a:tcPr marL="68580" marR="68580" marT="0" marB="0"/>
                </a:tc>
              </a:tr>
              <a:tr h="0">
                <a:tc>
                  <a:txBody>
                    <a:bodyPr/>
                    <a:lstStyle/>
                    <a:p>
                      <a:pPr marL="0" marR="0" indent="0" algn="l" defTabSz="914400" rtl="0" eaLnBrk="1" fontAlgn="auto" latinLnBrk="0" hangingPunct="1">
                        <a:lnSpc>
                          <a:spcPct val="150000"/>
                        </a:lnSpc>
                        <a:spcBef>
                          <a:spcPts val="0"/>
                        </a:spcBef>
                        <a:spcAft>
                          <a:spcPts val="0"/>
                        </a:spcAft>
                        <a:buClrTx/>
                        <a:buSzTx/>
                        <a:buFontTx/>
                        <a:buNone/>
                        <a:tabLst>
                          <a:tab pos="741680" algn="l"/>
                        </a:tabLst>
                        <a:defRPr/>
                      </a:pPr>
                      <a:r>
                        <a:rPr lang="en-US" sz="1800" b="1" dirty="0">
                          <a:effectLst/>
                          <a:latin typeface="+mn-lt"/>
                        </a:rPr>
                        <a:t> </a:t>
                      </a:r>
                      <a:r>
                        <a:rPr lang="en-US" sz="1800" b="1" dirty="0" smtClean="0">
                          <a:effectLst/>
                          <a:latin typeface="+mn-lt"/>
                        </a:rPr>
                        <a:t>Spots Visited</a:t>
                      </a:r>
                      <a:endParaRPr lang="en-US" sz="18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marL="0" marR="0">
                        <a:lnSpc>
                          <a:spcPct val="150000"/>
                        </a:lnSpc>
                        <a:spcBef>
                          <a:spcPts val="0"/>
                        </a:spcBef>
                        <a:spcAft>
                          <a:spcPts val="0"/>
                        </a:spcAft>
                      </a:pPr>
                      <a:r>
                        <a:rPr lang="en-US" sz="1600" b="1" dirty="0">
                          <a:effectLst/>
                          <a:latin typeface="+mn-lt"/>
                        </a:rPr>
                        <a:t>: </a:t>
                      </a:r>
                      <a:endParaRPr lang="en-US" sz="16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r>
                        <a:rPr lang="en-US" dirty="0" smtClean="0"/>
                        <a:t>IIHR, </a:t>
                      </a:r>
                      <a:r>
                        <a:rPr lang="en-US" sz="1800" kern="1200" dirty="0" err="1" smtClean="0">
                          <a:solidFill>
                            <a:schemeClr val="tx1"/>
                          </a:solidFill>
                          <a:latin typeface="+mn-lt"/>
                          <a:ea typeface="+mn-ea"/>
                          <a:cs typeface="+mn-cs"/>
                        </a:rPr>
                        <a:t>Lalbagh</a:t>
                      </a:r>
                      <a:r>
                        <a:rPr lang="en-US" sz="1800" kern="1200" dirty="0" smtClean="0">
                          <a:solidFill>
                            <a:schemeClr val="tx1"/>
                          </a:solidFill>
                          <a:latin typeface="+mn-lt"/>
                          <a:ea typeface="+mn-ea"/>
                          <a:cs typeface="+mn-cs"/>
                        </a:rPr>
                        <a:t> Botanical garden, UAS, </a:t>
                      </a:r>
                      <a:r>
                        <a:rPr lang="en-US" dirty="0" smtClean="0"/>
                        <a:t>Bangalore.</a:t>
                      </a:r>
                      <a:r>
                        <a:rPr lang="en-US" baseline="0" dirty="0" smtClean="0"/>
                        <a:t> CFRI,</a:t>
                      </a:r>
                      <a:r>
                        <a:rPr lang="en-US" sz="1800" kern="1200" dirty="0" smtClean="0">
                          <a:solidFill>
                            <a:schemeClr val="tx1"/>
                          </a:solidFill>
                          <a:latin typeface="+mn-lt"/>
                          <a:ea typeface="+mn-ea"/>
                          <a:cs typeface="+mn-cs"/>
                        </a:rPr>
                        <a:t> </a:t>
                      </a:r>
                      <a:r>
                        <a:rPr lang="en-US" sz="1800" kern="1200" dirty="0" err="1" smtClean="0">
                          <a:solidFill>
                            <a:schemeClr val="tx1"/>
                          </a:solidFill>
                          <a:latin typeface="+mn-lt"/>
                          <a:ea typeface="+mn-ea"/>
                          <a:cs typeface="+mn-cs"/>
                        </a:rPr>
                        <a:t>Brindavan</a:t>
                      </a:r>
                      <a:r>
                        <a:rPr lang="en-US" sz="1800" kern="1200" dirty="0" smtClean="0">
                          <a:solidFill>
                            <a:schemeClr val="tx1"/>
                          </a:solidFill>
                          <a:latin typeface="+mn-lt"/>
                          <a:ea typeface="+mn-ea"/>
                          <a:cs typeface="+mn-cs"/>
                        </a:rPr>
                        <a:t> Garden</a:t>
                      </a:r>
                      <a:r>
                        <a:rPr lang="en-US" sz="1800" kern="1200" baseline="0" dirty="0" smtClean="0">
                          <a:solidFill>
                            <a:schemeClr val="tx1"/>
                          </a:solidFill>
                          <a:latin typeface="+mn-lt"/>
                          <a:ea typeface="+mn-ea"/>
                          <a:cs typeface="+mn-cs"/>
                        </a:rPr>
                        <a:t> &amp;</a:t>
                      </a:r>
                      <a:r>
                        <a:rPr lang="en-US" baseline="0" dirty="0" smtClean="0"/>
                        <a:t> Mysore Palace, Mysore </a:t>
                      </a:r>
                      <a:endParaRPr lang="en-US" dirty="0"/>
                    </a:p>
                  </a:txBody>
                  <a:tcPr marL="68580" marR="68580" marT="0" marB="0"/>
                </a:tc>
              </a:tr>
              <a:tr h="452254">
                <a:tc>
                  <a:txBody>
                    <a:bodyPr/>
                    <a:lstStyle/>
                    <a:p>
                      <a:pPr marL="0" marR="0">
                        <a:lnSpc>
                          <a:spcPct val="150000"/>
                        </a:lnSpc>
                        <a:spcBef>
                          <a:spcPts val="0"/>
                        </a:spcBef>
                        <a:spcAft>
                          <a:spcPts val="0"/>
                        </a:spcAft>
                        <a:tabLst>
                          <a:tab pos="741680" algn="l"/>
                        </a:tabLst>
                      </a:pPr>
                      <a:r>
                        <a:rPr lang="en-US" sz="1800" b="1" dirty="0">
                          <a:effectLst/>
                          <a:latin typeface="+mn-lt"/>
                        </a:rPr>
                        <a:t>Date of visit</a:t>
                      </a:r>
                      <a:endParaRPr lang="en-US" sz="18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marL="0" marR="0">
                        <a:lnSpc>
                          <a:spcPct val="150000"/>
                        </a:lnSpc>
                        <a:spcBef>
                          <a:spcPts val="0"/>
                        </a:spcBef>
                        <a:spcAft>
                          <a:spcPts val="0"/>
                        </a:spcAft>
                      </a:pPr>
                      <a:r>
                        <a:rPr lang="en-US" sz="1600" b="1" dirty="0">
                          <a:effectLst/>
                          <a:latin typeface="+mn-lt"/>
                        </a:rPr>
                        <a:t>: </a:t>
                      </a:r>
                      <a:endParaRPr lang="en-US" sz="16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r>
                        <a:rPr lang="en-US" dirty="0" smtClean="0"/>
                        <a:t>27/09/2018</a:t>
                      </a:r>
                      <a:r>
                        <a:rPr lang="en-US" baseline="0" dirty="0" smtClean="0"/>
                        <a:t> to 03/10/2018</a:t>
                      </a:r>
                      <a:endParaRPr lang="en-US" dirty="0"/>
                    </a:p>
                  </a:txBody>
                  <a:tcPr marL="68580" marR="68580" marT="0" marB="0"/>
                </a:tc>
              </a:tr>
            </a:tbl>
          </a:graphicData>
        </a:graphic>
      </p:graphicFrame>
      <p:pic>
        <p:nvPicPr>
          <p:cNvPr id="15" name="Picture 5" descr="H:\Agri Logo White.png"/>
          <p:cNvPicPr>
            <a:picLocks noChangeAspect="1" noChangeArrowheads="1"/>
          </p:cNvPicPr>
          <p:nvPr/>
        </p:nvPicPr>
        <p:blipFill>
          <a:blip r:embed="rId3" cstate="print"/>
          <a:srcRect/>
          <a:stretch>
            <a:fillRect/>
          </a:stretch>
        </p:blipFill>
        <p:spPr bwMode="auto">
          <a:xfrm>
            <a:off x="228600" y="0"/>
            <a:ext cx="1447800" cy="533400"/>
          </a:xfrm>
          <a:prstGeom prst="rect">
            <a:avLst/>
          </a:prstGeom>
          <a:noFill/>
        </p:spPr>
      </p:pic>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1"/>
          <p:cNvSpPr txBox="1">
            <a:spLocks/>
          </p:cNvSpPr>
          <p:nvPr/>
        </p:nvSpPr>
        <p:spPr>
          <a:xfrm>
            <a:off x="0" y="371475"/>
            <a:ext cx="6858000" cy="304800"/>
          </a:xfrm>
          <a:prstGeom prst="rect">
            <a:avLst/>
          </a:prstGeom>
          <a:solidFill>
            <a:srgbClr val="C47B1A"/>
          </a:solidFill>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en-US" sz="1400" b="1" i="0" u="none" strike="noStrike" kern="1200" cap="none" spc="0" normalizeH="0" baseline="0" noProof="0" dirty="0">
              <a:ln>
                <a:noFill/>
              </a:ln>
              <a:effectLst/>
              <a:uLnTx/>
              <a:uFillTx/>
              <a:latin typeface="Bookman Old Style" pitchFamily="18" charset="0"/>
              <a:ea typeface="+mj-ea"/>
              <a:cs typeface="+mj-cs"/>
            </a:endParaRPr>
          </a:p>
        </p:txBody>
      </p:sp>
      <p:sp>
        <p:nvSpPr>
          <p:cNvPr id="2" name="Title 1"/>
          <p:cNvSpPr>
            <a:spLocks noGrp="1"/>
          </p:cNvSpPr>
          <p:nvPr>
            <p:ph type="ctrTitle"/>
          </p:nvPr>
        </p:nvSpPr>
        <p:spPr>
          <a:xfrm>
            <a:off x="0" y="0"/>
            <a:ext cx="6858000" cy="533400"/>
          </a:xfrm>
          <a:solidFill>
            <a:schemeClr val="accent2">
              <a:lumMod val="50000"/>
            </a:schemeClr>
          </a:solidFill>
        </p:spPr>
        <p:txBody>
          <a:bodyPr>
            <a:normAutofit/>
          </a:bodyPr>
          <a:lstStyle/>
          <a:p>
            <a:r>
              <a:rPr lang="en-US" sz="1200" b="1" dirty="0" smtClean="0">
                <a:solidFill>
                  <a:schemeClr val="bg1"/>
                </a:solidFill>
                <a:latin typeface="Trebuchet MS" pitchFamily="34" charset="0"/>
              </a:rPr>
              <a:t> ANNUAL REPORT:  STUDENTS EXPOSURE VISIT </a:t>
            </a:r>
            <a:br>
              <a:rPr lang="en-US" sz="1200" b="1" dirty="0" smtClean="0">
                <a:solidFill>
                  <a:schemeClr val="bg1"/>
                </a:solidFill>
                <a:latin typeface="Trebuchet MS" pitchFamily="34" charset="0"/>
              </a:rPr>
            </a:br>
            <a:r>
              <a:rPr lang="en-US" sz="1200" b="1" dirty="0" smtClean="0">
                <a:solidFill>
                  <a:schemeClr val="bg1"/>
                </a:solidFill>
                <a:latin typeface="Trebuchet MS" pitchFamily="34" charset="0"/>
              </a:rPr>
              <a:t>                  2018-19</a:t>
            </a:r>
            <a:endParaRPr lang="en-US" sz="1200" b="1" dirty="0">
              <a:solidFill>
                <a:schemeClr val="bg1"/>
              </a:solidFill>
              <a:latin typeface="Trebuchet MS" pitchFamily="34" charset="0"/>
            </a:endParaRPr>
          </a:p>
        </p:txBody>
      </p:sp>
      <p:sp>
        <p:nvSpPr>
          <p:cNvPr id="12" name="Title 1"/>
          <p:cNvSpPr txBox="1">
            <a:spLocks/>
          </p:cNvSpPr>
          <p:nvPr/>
        </p:nvSpPr>
        <p:spPr>
          <a:xfrm>
            <a:off x="0" y="8839200"/>
            <a:ext cx="6858000" cy="304800"/>
          </a:xfrm>
          <a:prstGeom prst="rect">
            <a:avLst/>
          </a:prstGeom>
          <a:solidFill>
            <a:srgbClr val="C47B1A"/>
          </a:solidFill>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en-US" sz="1400" b="1" i="0" u="none" strike="noStrike" kern="1200" cap="none" spc="0" normalizeH="0" baseline="0" noProof="0" dirty="0">
              <a:ln>
                <a:noFill/>
              </a:ln>
              <a:effectLst/>
              <a:uLnTx/>
              <a:uFillTx/>
              <a:latin typeface="Bookman Old Style" pitchFamily="18" charset="0"/>
              <a:ea typeface="+mj-ea"/>
              <a:cs typeface="+mj-cs"/>
            </a:endParaRPr>
          </a:p>
        </p:txBody>
      </p:sp>
      <p:sp>
        <p:nvSpPr>
          <p:cNvPr id="13" name="Title 1"/>
          <p:cNvSpPr txBox="1">
            <a:spLocks/>
          </p:cNvSpPr>
          <p:nvPr/>
        </p:nvSpPr>
        <p:spPr>
          <a:xfrm>
            <a:off x="0" y="8763000"/>
            <a:ext cx="6858000" cy="228600"/>
          </a:xfrm>
          <a:prstGeom prst="rect">
            <a:avLst/>
          </a:prstGeom>
          <a:solidFill>
            <a:schemeClr val="accent2">
              <a:lumMod val="50000"/>
            </a:schemeClr>
          </a:solidFill>
        </p:spPr>
        <p:txBody>
          <a:bodyPr vert="horz" lIns="91440" tIns="45720" rIns="91440" bIns="45720" rtlCol="0" anchor="ctr">
            <a:normAutofit fontScale="92500" lnSpcReduction="20000"/>
          </a:bodyP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en-US" sz="1200" b="1" i="0" u="none" strike="noStrike" kern="1200" cap="none" spc="0" normalizeH="0" baseline="0" noProof="0" dirty="0">
              <a:ln>
                <a:noFill/>
              </a:ln>
              <a:solidFill>
                <a:schemeClr val="bg1"/>
              </a:solidFill>
              <a:effectLst/>
              <a:uLnTx/>
              <a:uFillTx/>
              <a:latin typeface="Trebuchet MS" pitchFamily="34" charset="0"/>
              <a:ea typeface="+mj-ea"/>
              <a:cs typeface="+mj-cs"/>
            </a:endParaRPr>
          </a:p>
        </p:txBody>
      </p:sp>
      <p:sp>
        <p:nvSpPr>
          <p:cNvPr id="6148" name="Rectangle 4"/>
          <p:cNvSpPr>
            <a:spLocks noChangeArrowheads="1"/>
          </p:cNvSpPr>
          <p:nvPr/>
        </p:nvSpPr>
        <p:spPr bwMode="auto">
          <a:xfrm>
            <a:off x="3" y="3209925"/>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tab pos="3390900" algn="l"/>
              </a:tabLst>
            </a:pPr>
            <a:endParaRPr kumimoji="0" 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6149" name="Rectangle 5"/>
          <p:cNvSpPr>
            <a:spLocks noChangeArrowheads="1"/>
          </p:cNvSpPr>
          <p:nvPr/>
        </p:nvSpPr>
        <p:spPr bwMode="auto">
          <a:xfrm>
            <a:off x="3" y="6105525"/>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tab pos="3390900" algn="l"/>
              </a:tabLst>
            </a:pPr>
            <a:endParaRPr kumimoji="0" 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20" name="Slide Number Placeholder 19"/>
          <p:cNvSpPr>
            <a:spLocks noGrp="1"/>
          </p:cNvSpPr>
          <p:nvPr>
            <p:ph type="sldNum" sz="quarter" idx="12"/>
          </p:nvPr>
        </p:nvSpPr>
        <p:spPr>
          <a:xfrm>
            <a:off x="5029200" y="8382004"/>
            <a:ext cx="1600200" cy="486833"/>
          </a:xfrm>
        </p:spPr>
        <p:txBody>
          <a:bodyPr/>
          <a:lstStyle/>
          <a:p>
            <a:fld id="{B6F15528-21DE-4FAA-801E-634DDDAF4B2B}" type="slidenum">
              <a:rPr lang="en-US" smtClean="0"/>
              <a:pPr/>
              <a:t>22</a:t>
            </a:fld>
            <a:endParaRPr lang="en-US"/>
          </a:p>
        </p:txBody>
      </p:sp>
      <p:sp>
        <p:nvSpPr>
          <p:cNvPr id="79876" name="Rectangle 4"/>
          <p:cNvSpPr>
            <a:spLocks noChangeArrowheads="1"/>
          </p:cNvSpPr>
          <p:nvPr/>
        </p:nvSpPr>
        <p:spPr bwMode="auto">
          <a:xfrm>
            <a:off x="0" y="0"/>
            <a:ext cx="6858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pic>
        <p:nvPicPr>
          <p:cNvPr id="15" name="Picture 5" descr="H:\Agri Logo White.png"/>
          <p:cNvPicPr>
            <a:picLocks noChangeAspect="1" noChangeArrowheads="1"/>
          </p:cNvPicPr>
          <p:nvPr/>
        </p:nvPicPr>
        <p:blipFill>
          <a:blip r:embed="rId3" cstate="print"/>
          <a:srcRect/>
          <a:stretch>
            <a:fillRect/>
          </a:stretch>
        </p:blipFill>
        <p:spPr bwMode="auto">
          <a:xfrm>
            <a:off x="228600" y="0"/>
            <a:ext cx="1447800" cy="533400"/>
          </a:xfrm>
          <a:prstGeom prst="rect">
            <a:avLst/>
          </a:prstGeom>
          <a:noFill/>
        </p:spPr>
      </p:pic>
      <p:graphicFrame>
        <p:nvGraphicFramePr>
          <p:cNvPr id="18" name="Table 17"/>
          <p:cNvGraphicFramePr>
            <a:graphicFrameLocks noGrp="1"/>
          </p:cNvGraphicFramePr>
          <p:nvPr/>
        </p:nvGraphicFramePr>
        <p:xfrm>
          <a:off x="152400" y="838200"/>
          <a:ext cx="6477000" cy="7833360"/>
        </p:xfrm>
        <a:graphic>
          <a:graphicData uri="http://schemas.openxmlformats.org/drawingml/2006/table">
            <a:tbl>
              <a:tblPr firstRow="1" bandRow="1">
                <a:tableStyleId>{5940675A-B579-460E-94D1-54222C63F5DA}</a:tableStyleId>
              </a:tblPr>
              <a:tblGrid>
                <a:gridCol w="6477000"/>
              </a:tblGrid>
              <a:tr h="3810000">
                <a:tc>
                  <a:txBody>
                    <a:bodyPr/>
                    <a:lstStyle/>
                    <a:p>
                      <a:pPr marL="682625" indent="-682625"/>
                      <a:endParaRPr lang="en-US" sz="1400" b="1" kern="1200" dirty="0" smtClean="0">
                        <a:solidFill>
                          <a:schemeClr val="tx1"/>
                        </a:solidFill>
                        <a:latin typeface="+mn-lt"/>
                        <a:ea typeface="+mn-ea"/>
                        <a:cs typeface="+mn-cs"/>
                      </a:endParaRPr>
                    </a:p>
                    <a:p>
                      <a:pPr marL="682625" indent="-682625"/>
                      <a:endParaRPr lang="en-US" sz="1400" b="1" kern="1200" dirty="0" smtClean="0">
                        <a:solidFill>
                          <a:schemeClr val="tx1"/>
                        </a:solidFill>
                        <a:latin typeface="+mn-lt"/>
                        <a:ea typeface="+mn-ea"/>
                        <a:cs typeface="+mn-cs"/>
                      </a:endParaRPr>
                    </a:p>
                    <a:p>
                      <a:pPr marL="682625" indent="-682625"/>
                      <a:endParaRPr lang="en-US" sz="1400" b="1" kern="1200" dirty="0" smtClean="0">
                        <a:solidFill>
                          <a:schemeClr val="tx1"/>
                        </a:solidFill>
                        <a:latin typeface="+mn-lt"/>
                        <a:ea typeface="+mn-ea"/>
                        <a:cs typeface="+mn-cs"/>
                      </a:endParaRPr>
                    </a:p>
                    <a:p>
                      <a:pPr marL="682625" indent="-682625"/>
                      <a:endParaRPr lang="en-US" sz="1400" b="1" kern="1200" dirty="0" smtClean="0">
                        <a:solidFill>
                          <a:schemeClr val="tx1"/>
                        </a:solidFill>
                        <a:latin typeface="+mn-lt"/>
                        <a:ea typeface="+mn-ea"/>
                        <a:cs typeface="+mn-cs"/>
                      </a:endParaRPr>
                    </a:p>
                    <a:p>
                      <a:pPr marL="682625" indent="-682625"/>
                      <a:endParaRPr lang="en-US" sz="1400" b="1" kern="1200" dirty="0" smtClean="0">
                        <a:solidFill>
                          <a:schemeClr val="tx1"/>
                        </a:solidFill>
                        <a:latin typeface="+mn-lt"/>
                        <a:ea typeface="+mn-ea"/>
                        <a:cs typeface="+mn-cs"/>
                      </a:endParaRPr>
                    </a:p>
                    <a:p>
                      <a:pPr marL="682625" indent="-682625"/>
                      <a:endParaRPr lang="en-US" sz="1400" b="1" kern="1200" dirty="0" smtClean="0">
                        <a:solidFill>
                          <a:schemeClr val="tx1"/>
                        </a:solidFill>
                        <a:latin typeface="+mn-lt"/>
                        <a:ea typeface="+mn-ea"/>
                        <a:cs typeface="+mn-cs"/>
                      </a:endParaRPr>
                    </a:p>
                    <a:p>
                      <a:pPr marL="682625" indent="-682625"/>
                      <a:endParaRPr lang="en-US" sz="1400" b="1" kern="1200" dirty="0" smtClean="0">
                        <a:solidFill>
                          <a:schemeClr val="tx1"/>
                        </a:solidFill>
                        <a:latin typeface="+mn-lt"/>
                        <a:ea typeface="+mn-ea"/>
                        <a:cs typeface="+mn-cs"/>
                      </a:endParaRPr>
                    </a:p>
                    <a:p>
                      <a:pPr marL="682625" indent="-682625"/>
                      <a:endParaRPr lang="en-US" sz="1400" b="1" kern="1200" dirty="0" smtClean="0">
                        <a:solidFill>
                          <a:schemeClr val="tx1"/>
                        </a:solidFill>
                        <a:latin typeface="+mn-lt"/>
                        <a:ea typeface="+mn-ea"/>
                        <a:cs typeface="+mn-cs"/>
                      </a:endParaRPr>
                    </a:p>
                    <a:p>
                      <a:pPr marL="682625" indent="-682625"/>
                      <a:endParaRPr lang="en-US" sz="1400" b="1" kern="1200" dirty="0" smtClean="0">
                        <a:solidFill>
                          <a:schemeClr val="tx1"/>
                        </a:solidFill>
                        <a:latin typeface="+mn-lt"/>
                        <a:ea typeface="+mn-ea"/>
                        <a:cs typeface="+mn-cs"/>
                      </a:endParaRPr>
                    </a:p>
                    <a:p>
                      <a:pPr marL="682625" indent="-682625"/>
                      <a:endParaRPr lang="en-US" sz="1400" b="1" kern="1200" dirty="0" smtClean="0">
                        <a:solidFill>
                          <a:schemeClr val="tx1"/>
                        </a:solidFill>
                        <a:latin typeface="+mn-lt"/>
                        <a:ea typeface="+mn-ea"/>
                        <a:cs typeface="+mn-cs"/>
                      </a:endParaRPr>
                    </a:p>
                    <a:p>
                      <a:pPr marL="682625" indent="-682625"/>
                      <a:endParaRPr lang="en-US" sz="1400" b="1" kern="1200" dirty="0" smtClean="0">
                        <a:solidFill>
                          <a:schemeClr val="tx1"/>
                        </a:solidFill>
                        <a:latin typeface="+mn-lt"/>
                        <a:ea typeface="+mn-ea"/>
                        <a:cs typeface="+mn-cs"/>
                      </a:endParaRPr>
                    </a:p>
                    <a:p>
                      <a:pPr marL="682625" indent="-682625"/>
                      <a:endParaRPr lang="en-US" sz="1400" b="1" kern="1200" dirty="0" smtClean="0">
                        <a:solidFill>
                          <a:schemeClr val="tx1"/>
                        </a:solidFill>
                        <a:latin typeface="+mn-lt"/>
                        <a:ea typeface="+mn-ea"/>
                        <a:cs typeface="+mn-cs"/>
                      </a:endParaRPr>
                    </a:p>
                    <a:p>
                      <a:pPr marL="682625" indent="-682625"/>
                      <a:endParaRPr lang="en-US" sz="1400" b="1" kern="1200" dirty="0" smtClean="0">
                        <a:solidFill>
                          <a:schemeClr val="tx1"/>
                        </a:solidFill>
                        <a:latin typeface="+mn-lt"/>
                        <a:ea typeface="+mn-ea"/>
                        <a:cs typeface="+mn-cs"/>
                      </a:endParaRPr>
                    </a:p>
                    <a:p>
                      <a:pPr marL="682625" indent="-682625"/>
                      <a:endParaRPr lang="en-US" sz="1400" b="1" kern="1200" dirty="0" smtClean="0">
                        <a:solidFill>
                          <a:schemeClr val="tx1"/>
                        </a:solidFill>
                        <a:latin typeface="+mn-lt"/>
                        <a:ea typeface="+mn-ea"/>
                        <a:cs typeface="+mn-cs"/>
                      </a:endParaRPr>
                    </a:p>
                    <a:p>
                      <a:pPr marL="682625" indent="-682625"/>
                      <a:endParaRPr lang="en-US" sz="1800" b="1" kern="1200" dirty="0" smtClean="0">
                        <a:solidFill>
                          <a:schemeClr val="tx1"/>
                        </a:solidFill>
                        <a:latin typeface="+mn-lt"/>
                        <a:ea typeface="+mn-ea"/>
                        <a:cs typeface="+mn-cs"/>
                      </a:endParaRPr>
                    </a:p>
                    <a:p>
                      <a:pPr marL="682625" marR="0" indent="-682625" algn="ctr" defTabSz="914400" rtl="0" eaLnBrk="1" fontAlgn="auto" latinLnBrk="0" hangingPunct="1">
                        <a:lnSpc>
                          <a:spcPct val="100000"/>
                        </a:lnSpc>
                        <a:spcBef>
                          <a:spcPts val="0"/>
                        </a:spcBef>
                        <a:spcAft>
                          <a:spcPts val="0"/>
                        </a:spcAft>
                        <a:buClrTx/>
                        <a:buSzTx/>
                        <a:buFontTx/>
                        <a:buNone/>
                        <a:tabLst/>
                        <a:defRPr/>
                      </a:pPr>
                      <a:r>
                        <a:rPr lang="en-US" sz="1800" b="1" kern="1200" dirty="0" smtClean="0">
                          <a:solidFill>
                            <a:schemeClr val="tx1"/>
                          </a:solidFill>
                          <a:latin typeface="+mn-lt"/>
                          <a:ea typeface="+mn-ea"/>
                          <a:cs typeface="+mn-cs"/>
                        </a:rPr>
                        <a:t>      Photo 1: Visit to Indian Institute of Horticultural Research, Bangalore</a:t>
                      </a:r>
                      <a:endParaRPr lang="en-US" sz="1800" dirty="0"/>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r>
              <a:tr h="3810000">
                <a:tc>
                  <a:txBody>
                    <a:bodyPr/>
                    <a:lstStyle/>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sz="1800" b="1" kern="1200" dirty="0" smtClean="0">
                        <a:solidFill>
                          <a:schemeClr val="tx1"/>
                        </a:solidFill>
                        <a:latin typeface="+mn-lt"/>
                        <a:ea typeface="+mn-ea"/>
                        <a:cs typeface="+mn-cs"/>
                      </a:endParaRPr>
                    </a:p>
                    <a:p>
                      <a:endParaRPr lang="en-US" sz="1800" b="1" kern="1200" dirty="0" smtClean="0">
                        <a:solidFill>
                          <a:schemeClr val="tx1"/>
                        </a:solidFill>
                        <a:latin typeface="+mn-lt"/>
                        <a:ea typeface="+mn-ea"/>
                        <a:cs typeface="+mn-cs"/>
                      </a:endParaRPr>
                    </a:p>
                    <a:p>
                      <a:pPr marL="0" marR="0" indent="0" algn="ctr" defTabSz="914400" rtl="0" eaLnBrk="1" fontAlgn="auto" latinLnBrk="0" hangingPunct="1">
                        <a:lnSpc>
                          <a:spcPct val="100000"/>
                        </a:lnSpc>
                        <a:spcBef>
                          <a:spcPts val="0"/>
                        </a:spcBef>
                        <a:spcAft>
                          <a:spcPts val="0"/>
                        </a:spcAft>
                        <a:buClrTx/>
                        <a:buSzTx/>
                        <a:buFontTx/>
                        <a:buNone/>
                        <a:tabLst/>
                        <a:defRPr/>
                      </a:pPr>
                      <a:r>
                        <a:rPr lang="en-US" sz="1800" b="1" kern="1200" dirty="0" smtClean="0">
                          <a:solidFill>
                            <a:schemeClr val="tx1"/>
                          </a:solidFill>
                          <a:latin typeface="+mn-lt"/>
                          <a:ea typeface="+mn-ea"/>
                          <a:cs typeface="+mn-cs"/>
                        </a:rPr>
                        <a:t>Photo 2:  Visit to </a:t>
                      </a:r>
                      <a:r>
                        <a:rPr lang="en-US" sz="1800" b="1" kern="1200" dirty="0" err="1" smtClean="0">
                          <a:solidFill>
                            <a:schemeClr val="tx1"/>
                          </a:solidFill>
                          <a:latin typeface="+mn-lt"/>
                          <a:ea typeface="+mn-ea"/>
                          <a:cs typeface="+mn-cs"/>
                        </a:rPr>
                        <a:t>Lalbagh</a:t>
                      </a:r>
                      <a:r>
                        <a:rPr lang="en-US" sz="1800" b="1" kern="1200" dirty="0" smtClean="0">
                          <a:solidFill>
                            <a:schemeClr val="tx1"/>
                          </a:solidFill>
                          <a:latin typeface="+mn-lt"/>
                          <a:ea typeface="+mn-ea"/>
                          <a:cs typeface="+mn-cs"/>
                        </a:rPr>
                        <a:t> Botanical Garden, Bangalore</a:t>
                      </a:r>
                      <a:endParaRPr lang="en-US" sz="1800" kern="1200" dirty="0" smtClean="0">
                        <a:solidFill>
                          <a:schemeClr val="tx1"/>
                        </a:solidFill>
                        <a:latin typeface="+mn-lt"/>
                        <a:ea typeface="+mn-ea"/>
                        <a:cs typeface="+mn-cs"/>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r>
            </a:tbl>
          </a:graphicData>
        </a:graphic>
      </p:graphicFrame>
      <p:pic>
        <p:nvPicPr>
          <p:cNvPr id="14" name="Picture 13" descr="E:\MILIND\photos\Pictures\BANGALORE\20180927150838_IMG_2370.JPG"/>
          <p:cNvPicPr/>
          <p:nvPr/>
        </p:nvPicPr>
        <p:blipFill>
          <a:blip r:embed="rId4" cstate="print">
            <a:extLst>
              <a:ext uri="{BEBA8EAE-BF5A-486C-A8C5-ECC9F3942E4B}">
                <a14:imgProps xmlns="" xmlns:wpc="http://schemas.microsoft.com/office/word/2010/wordprocessingCanvas" xmlns:mc="http://schemas.openxmlformats.org/markup-compatibility/2006" xmlns:o="urn:schemas-microsoft-com:office:office" xmlns:m="http://schemas.openxmlformats.org/officeDocument/2006/math" xmlns:v="urn:schemas-microsoft-com:vml" xmlns:wp14="http://schemas.microsoft.com/office/word/2010/wordprocessingDrawing" xmlns:wp="http://schemas.openxmlformats.org/drawingml/2006/wordprocessingDrawing" xmlns:w10="urn:schemas-microsoft-com:office:word" xmlns:w="http://schemas.openxmlformats.org/wordprocessingml/2006/main" xmlns:w14="http://schemas.microsoft.com/office/word/2010/wordml" xmlns:wpg="http://schemas.microsoft.com/office/word/2010/wordprocessingGroup" xmlns:wpi="http://schemas.microsoft.com/office/word/2010/wordprocessingInk" xmlns:wne="http://schemas.microsoft.com/office/word/2006/wordml" xmlns:wps="http://schemas.microsoft.com/office/word/2010/wordprocessingShape" xmlns:a14="http://schemas.microsoft.com/office/drawing/2010/main" xmlns:pic="http://schemas.openxmlformats.org/drawingml/2006/picture" xmlns:lc="http://schemas.openxmlformats.org/drawingml/2006/lockedCanvas">
                  <a14:imgLayer r:embed="rId8">
                    <a14:imgEffect>
                      <a14:brightnessContrast contrast="20000"/>
                    </a14:imgEffect>
                  </a14:imgLayer>
                </a14:imgProps>
              </a:ext>
              <a:ext uri="{28A0092B-C50C-407E-A947-70E740481C1C}">
                <a14:useLocalDpi xmlns="" xmlns:wpc="http://schemas.microsoft.com/office/word/2010/wordprocessingCanvas" xmlns:mc="http://schemas.openxmlformats.org/markup-compatibility/2006" xmlns:o="urn:schemas-microsoft-com:office:office" xmlns:m="http://schemas.openxmlformats.org/officeDocument/2006/math" xmlns:v="urn:schemas-microsoft-com:vml" xmlns:wp14="http://schemas.microsoft.com/office/word/2010/wordprocessingDrawing" xmlns:wp="http://schemas.openxmlformats.org/drawingml/2006/wordprocessingDrawing" xmlns:w10="urn:schemas-microsoft-com:office:word" xmlns:w="http://schemas.openxmlformats.org/wordprocessingml/2006/main" xmlns:w14="http://schemas.microsoft.com/office/word/2010/wordml" xmlns:wpg="http://schemas.microsoft.com/office/word/2010/wordprocessingGroup" xmlns:wpi="http://schemas.microsoft.com/office/word/2010/wordprocessingInk" xmlns:wne="http://schemas.microsoft.com/office/word/2006/wordml" xmlns:wps="http://schemas.microsoft.com/office/word/2010/wordprocessingShape" xmlns:a14="http://schemas.microsoft.com/office/drawing/2010/main" xmlns:pic="http://schemas.openxmlformats.org/drawingml/2006/picture" xmlns:lc="http://schemas.openxmlformats.org/drawingml/2006/lockedCanvas" val="0"/>
              </a:ext>
            </a:extLst>
          </a:blip>
          <a:srcRect/>
          <a:stretch>
            <a:fillRect/>
          </a:stretch>
        </p:blipFill>
        <p:spPr bwMode="auto">
          <a:xfrm>
            <a:off x="457200" y="685800"/>
            <a:ext cx="5943600" cy="3276600"/>
          </a:xfrm>
          <a:prstGeom prst="rect">
            <a:avLst/>
          </a:prstGeom>
          <a:noFill/>
          <a:ln>
            <a:noFill/>
          </a:ln>
        </p:spPr>
      </p:pic>
      <p:pic>
        <p:nvPicPr>
          <p:cNvPr id="16" name="Picture 15" descr="E:\MILIND\photos\Pictures\BANGALORE\20180929_141611.jpg"/>
          <p:cNvPicPr/>
          <p:nvPr/>
        </p:nvPicPr>
        <p:blipFill rotWithShape="1">
          <a:blip r:embed="rId9" cstate="print">
            <a:extLst>
              <a:ext uri="{28A0092B-C50C-407E-A947-70E740481C1C}">
                <a14:useLocalDpi xmlns="" xmlns:wpc="http://schemas.microsoft.com/office/word/2010/wordprocessingCanvas" xmlns:mc="http://schemas.openxmlformats.org/markup-compatibility/2006" xmlns:o="urn:schemas-microsoft-com:office:office" xmlns:m="http://schemas.openxmlformats.org/officeDocument/2006/math" xmlns:v="urn:schemas-microsoft-com:vml" xmlns:wp14="http://schemas.microsoft.com/office/word/2010/wordprocessingDrawing" xmlns:wp="http://schemas.openxmlformats.org/drawingml/2006/wordprocessingDrawing" xmlns:w10="urn:schemas-microsoft-com:office:word" xmlns:w="http://schemas.openxmlformats.org/wordprocessingml/2006/main" xmlns:w14="http://schemas.microsoft.com/office/word/2010/wordml" xmlns:wpg="http://schemas.microsoft.com/office/word/2010/wordprocessingGroup" xmlns:wpi="http://schemas.microsoft.com/office/word/2010/wordprocessingInk" xmlns:wne="http://schemas.microsoft.com/office/word/2006/wordml" xmlns:wps="http://schemas.microsoft.com/office/word/2010/wordprocessingShape" xmlns:a14="http://schemas.microsoft.com/office/drawing/2010/main" xmlns:pic="http://schemas.openxmlformats.org/drawingml/2006/picture" xmlns:lc="http://schemas.openxmlformats.org/drawingml/2006/lockedCanvas" val="0"/>
              </a:ext>
            </a:extLst>
          </a:blip>
          <a:srcRect t="8816" r="6256" b="25442"/>
          <a:stretch/>
        </p:blipFill>
        <p:spPr bwMode="auto">
          <a:xfrm>
            <a:off x="457200" y="4724400"/>
            <a:ext cx="5943600" cy="3524250"/>
          </a:xfrm>
          <a:prstGeom prst="rect">
            <a:avLst/>
          </a:prstGeom>
          <a:noFill/>
          <a:ln>
            <a:noFill/>
          </a:ln>
          <a:extLst>
            <a:ext uri="{53640926-AAD7-44D8-BBD7-CCE9431645EC}">
              <a14:shadowObscured xmlns="" xmlns:wpc="http://schemas.microsoft.com/office/word/2010/wordprocessingCanvas" xmlns:mc="http://schemas.openxmlformats.org/markup-compatibility/2006" xmlns:o="urn:schemas-microsoft-com:office:office" xmlns:m="http://schemas.openxmlformats.org/officeDocument/2006/math" xmlns:v="urn:schemas-microsoft-com:vml" xmlns:wp14="http://schemas.microsoft.com/office/word/2010/wordprocessingDrawing" xmlns:wp="http://schemas.openxmlformats.org/drawingml/2006/wordprocessingDrawing" xmlns:w10="urn:schemas-microsoft-com:office:word" xmlns:w="http://schemas.openxmlformats.org/wordprocessingml/2006/main" xmlns:w14="http://schemas.microsoft.com/office/word/2010/wordml" xmlns:wpg="http://schemas.microsoft.com/office/word/2010/wordprocessingGroup" xmlns:wpi="http://schemas.microsoft.com/office/word/2010/wordprocessingInk" xmlns:wne="http://schemas.microsoft.com/office/word/2006/wordml" xmlns:wps="http://schemas.microsoft.com/office/word/2010/wordprocessingShape" xmlns:a14="http://schemas.microsoft.com/office/drawing/2010/main" xmlns:pic="http://schemas.openxmlformats.org/drawingml/2006/picture" xmlns:lc="http://schemas.openxmlformats.org/drawingml/2006/lockedCanvas"/>
            </a:ext>
          </a:extLst>
        </p:spPr>
      </p:pic>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1"/>
          <p:cNvSpPr txBox="1">
            <a:spLocks/>
          </p:cNvSpPr>
          <p:nvPr/>
        </p:nvSpPr>
        <p:spPr>
          <a:xfrm>
            <a:off x="0" y="371475"/>
            <a:ext cx="6858000" cy="304800"/>
          </a:xfrm>
          <a:prstGeom prst="rect">
            <a:avLst/>
          </a:prstGeom>
          <a:solidFill>
            <a:srgbClr val="C47B1A"/>
          </a:solidFill>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en-US" sz="1400" b="1" i="0" u="none" strike="noStrike" kern="1200" cap="none" spc="0" normalizeH="0" baseline="0" noProof="0" dirty="0">
              <a:ln>
                <a:noFill/>
              </a:ln>
              <a:effectLst/>
              <a:uLnTx/>
              <a:uFillTx/>
              <a:latin typeface="Bookman Old Style" pitchFamily="18" charset="0"/>
              <a:ea typeface="+mj-ea"/>
              <a:cs typeface="+mj-cs"/>
            </a:endParaRPr>
          </a:p>
        </p:txBody>
      </p:sp>
      <p:sp>
        <p:nvSpPr>
          <p:cNvPr id="2" name="Title 1"/>
          <p:cNvSpPr>
            <a:spLocks noGrp="1"/>
          </p:cNvSpPr>
          <p:nvPr>
            <p:ph type="ctrTitle"/>
          </p:nvPr>
        </p:nvSpPr>
        <p:spPr>
          <a:xfrm>
            <a:off x="0" y="0"/>
            <a:ext cx="6858000" cy="533400"/>
          </a:xfrm>
          <a:solidFill>
            <a:schemeClr val="accent2">
              <a:lumMod val="50000"/>
            </a:schemeClr>
          </a:solidFill>
        </p:spPr>
        <p:txBody>
          <a:bodyPr>
            <a:normAutofit/>
          </a:bodyPr>
          <a:lstStyle/>
          <a:p>
            <a:r>
              <a:rPr lang="en-US" sz="1200" b="1" dirty="0" smtClean="0">
                <a:solidFill>
                  <a:schemeClr val="bg1"/>
                </a:solidFill>
                <a:latin typeface="Trebuchet MS" pitchFamily="34" charset="0"/>
              </a:rPr>
              <a:t> ANNUAL REPORT:  STUDENTS EXPOSURE VISIT </a:t>
            </a:r>
            <a:br>
              <a:rPr lang="en-US" sz="1200" b="1" dirty="0" smtClean="0">
                <a:solidFill>
                  <a:schemeClr val="bg1"/>
                </a:solidFill>
                <a:latin typeface="Trebuchet MS" pitchFamily="34" charset="0"/>
              </a:rPr>
            </a:br>
            <a:r>
              <a:rPr lang="en-US" sz="1200" b="1" dirty="0" smtClean="0">
                <a:solidFill>
                  <a:schemeClr val="bg1"/>
                </a:solidFill>
                <a:latin typeface="Trebuchet MS" pitchFamily="34" charset="0"/>
              </a:rPr>
              <a:t>                  2018-19</a:t>
            </a:r>
            <a:endParaRPr lang="en-US" sz="1200" b="1" dirty="0">
              <a:solidFill>
                <a:schemeClr val="bg1"/>
              </a:solidFill>
              <a:latin typeface="Trebuchet MS" pitchFamily="34" charset="0"/>
            </a:endParaRPr>
          </a:p>
        </p:txBody>
      </p:sp>
      <p:sp>
        <p:nvSpPr>
          <p:cNvPr id="12" name="Title 1"/>
          <p:cNvSpPr txBox="1">
            <a:spLocks/>
          </p:cNvSpPr>
          <p:nvPr/>
        </p:nvSpPr>
        <p:spPr>
          <a:xfrm>
            <a:off x="0" y="8839200"/>
            <a:ext cx="6858000" cy="304800"/>
          </a:xfrm>
          <a:prstGeom prst="rect">
            <a:avLst/>
          </a:prstGeom>
          <a:solidFill>
            <a:srgbClr val="C47B1A"/>
          </a:solidFill>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en-US" sz="1400" b="1" i="0" u="none" strike="noStrike" kern="1200" cap="none" spc="0" normalizeH="0" baseline="0" noProof="0" dirty="0">
              <a:ln>
                <a:noFill/>
              </a:ln>
              <a:effectLst/>
              <a:uLnTx/>
              <a:uFillTx/>
              <a:latin typeface="Bookman Old Style" pitchFamily="18" charset="0"/>
              <a:ea typeface="+mj-ea"/>
              <a:cs typeface="+mj-cs"/>
            </a:endParaRPr>
          </a:p>
        </p:txBody>
      </p:sp>
      <p:sp>
        <p:nvSpPr>
          <p:cNvPr id="13" name="Title 1"/>
          <p:cNvSpPr txBox="1">
            <a:spLocks/>
          </p:cNvSpPr>
          <p:nvPr/>
        </p:nvSpPr>
        <p:spPr>
          <a:xfrm>
            <a:off x="0" y="8763000"/>
            <a:ext cx="6858000" cy="228600"/>
          </a:xfrm>
          <a:prstGeom prst="rect">
            <a:avLst/>
          </a:prstGeom>
          <a:solidFill>
            <a:schemeClr val="accent2">
              <a:lumMod val="50000"/>
            </a:schemeClr>
          </a:solidFill>
        </p:spPr>
        <p:txBody>
          <a:bodyPr vert="horz" lIns="91440" tIns="45720" rIns="91440" bIns="45720" rtlCol="0" anchor="ctr">
            <a:normAutofit fontScale="92500" lnSpcReduction="20000"/>
          </a:bodyP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en-US" sz="1200" b="1" i="0" u="none" strike="noStrike" kern="1200" cap="none" spc="0" normalizeH="0" baseline="0" noProof="0" dirty="0">
              <a:ln>
                <a:noFill/>
              </a:ln>
              <a:solidFill>
                <a:schemeClr val="bg1"/>
              </a:solidFill>
              <a:effectLst/>
              <a:uLnTx/>
              <a:uFillTx/>
              <a:latin typeface="Trebuchet MS" pitchFamily="34" charset="0"/>
              <a:ea typeface="+mj-ea"/>
              <a:cs typeface="+mj-cs"/>
            </a:endParaRPr>
          </a:p>
        </p:txBody>
      </p:sp>
      <p:sp>
        <p:nvSpPr>
          <p:cNvPr id="6148" name="Rectangle 4"/>
          <p:cNvSpPr>
            <a:spLocks noChangeArrowheads="1"/>
          </p:cNvSpPr>
          <p:nvPr/>
        </p:nvSpPr>
        <p:spPr bwMode="auto">
          <a:xfrm>
            <a:off x="3" y="3209925"/>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tab pos="3390900" algn="l"/>
              </a:tabLst>
            </a:pPr>
            <a:endParaRPr kumimoji="0" 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6149" name="Rectangle 5"/>
          <p:cNvSpPr>
            <a:spLocks noChangeArrowheads="1"/>
          </p:cNvSpPr>
          <p:nvPr/>
        </p:nvSpPr>
        <p:spPr bwMode="auto">
          <a:xfrm>
            <a:off x="3" y="6105525"/>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tab pos="3390900" algn="l"/>
              </a:tabLst>
            </a:pPr>
            <a:endParaRPr kumimoji="0" 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20" name="Slide Number Placeholder 19"/>
          <p:cNvSpPr>
            <a:spLocks noGrp="1"/>
          </p:cNvSpPr>
          <p:nvPr>
            <p:ph type="sldNum" sz="quarter" idx="12"/>
          </p:nvPr>
        </p:nvSpPr>
        <p:spPr>
          <a:xfrm>
            <a:off x="5029200" y="8382004"/>
            <a:ext cx="1600200" cy="486833"/>
          </a:xfrm>
        </p:spPr>
        <p:txBody>
          <a:bodyPr/>
          <a:lstStyle/>
          <a:p>
            <a:fld id="{B6F15528-21DE-4FAA-801E-634DDDAF4B2B}" type="slidenum">
              <a:rPr lang="en-US" smtClean="0"/>
              <a:pPr/>
              <a:t>23</a:t>
            </a:fld>
            <a:endParaRPr lang="en-US"/>
          </a:p>
        </p:txBody>
      </p:sp>
      <p:sp>
        <p:nvSpPr>
          <p:cNvPr id="79876" name="Rectangle 4"/>
          <p:cNvSpPr>
            <a:spLocks noChangeArrowheads="1"/>
          </p:cNvSpPr>
          <p:nvPr/>
        </p:nvSpPr>
        <p:spPr bwMode="auto">
          <a:xfrm>
            <a:off x="0" y="0"/>
            <a:ext cx="6858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pic>
        <p:nvPicPr>
          <p:cNvPr id="15" name="Picture 5" descr="H:\Agri Logo White.png"/>
          <p:cNvPicPr>
            <a:picLocks noChangeAspect="1" noChangeArrowheads="1"/>
          </p:cNvPicPr>
          <p:nvPr/>
        </p:nvPicPr>
        <p:blipFill>
          <a:blip r:embed="rId3" cstate="print"/>
          <a:srcRect/>
          <a:stretch>
            <a:fillRect/>
          </a:stretch>
        </p:blipFill>
        <p:spPr bwMode="auto">
          <a:xfrm>
            <a:off x="228600" y="0"/>
            <a:ext cx="1447800" cy="533400"/>
          </a:xfrm>
          <a:prstGeom prst="rect">
            <a:avLst/>
          </a:prstGeom>
          <a:noFill/>
        </p:spPr>
      </p:pic>
      <p:graphicFrame>
        <p:nvGraphicFramePr>
          <p:cNvPr id="18" name="Table 17"/>
          <p:cNvGraphicFramePr>
            <a:graphicFrameLocks noGrp="1"/>
          </p:cNvGraphicFramePr>
          <p:nvPr/>
        </p:nvGraphicFramePr>
        <p:xfrm>
          <a:off x="152400" y="838200"/>
          <a:ext cx="6477000" cy="7741920"/>
        </p:xfrm>
        <a:graphic>
          <a:graphicData uri="http://schemas.openxmlformats.org/drawingml/2006/table">
            <a:tbl>
              <a:tblPr firstRow="1" bandRow="1">
                <a:tableStyleId>{5940675A-B579-460E-94D1-54222C63F5DA}</a:tableStyleId>
              </a:tblPr>
              <a:tblGrid>
                <a:gridCol w="6477000"/>
              </a:tblGrid>
              <a:tr h="3810000">
                <a:tc>
                  <a:txBody>
                    <a:bodyPr/>
                    <a:lstStyle/>
                    <a:p>
                      <a:pPr marL="682625" indent="-682625"/>
                      <a:endParaRPr lang="en-US" sz="1400" b="1" kern="1200" dirty="0" smtClean="0">
                        <a:solidFill>
                          <a:schemeClr val="tx1"/>
                        </a:solidFill>
                        <a:latin typeface="+mn-lt"/>
                        <a:ea typeface="+mn-ea"/>
                        <a:cs typeface="+mn-cs"/>
                      </a:endParaRPr>
                    </a:p>
                    <a:p>
                      <a:pPr marL="682625" indent="-682625"/>
                      <a:endParaRPr lang="en-US" sz="1400" b="1" kern="1200" dirty="0" smtClean="0">
                        <a:solidFill>
                          <a:schemeClr val="tx1"/>
                        </a:solidFill>
                        <a:latin typeface="+mn-lt"/>
                        <a:ea typeface="+mn-ea"/>
                        <a:cs typeface="+mn-cs"/>
                      </a:endParaRPr>
                    </a:p>
                    <a:p>
                      <a:pPr marL="682625" indent="-682625"/>
                      <a:endParaRPr lang="en-US" sz="1400" b="1" kern="1200" dirty="0" smtClean="0">
                        <a:solidFill>
                          <a:schemeClr val="tx1"/>
                        </a:solidFill>
                        <a:latin typeface="+mn-lt"/>
                        <a:ea typeface="+mn-ea"/>
                        <a:cs typeface="+mn-cs"/>
                      </a:endParaRPr>
                    </a:p>
                    <a:p>
                      <a:pPr marL="682625" indent="-682625"/>
                      <a:endParaRPr lang="en-US" sz="1400" b="1" kern="1200" dirty="0" smtClean="0">
                        <a:solidFill>
                          <a:schemeClr val="tx1"/>
                        </a:solidFill>
                        <a:latin typeface="+mn-lt"/>
                        <a:ea typeface="+mn-ea"/>
                        <a:cs typeface="+mn-cs"/>
                      </a:endParaRPr>
                    </a:p>
                    <a:p>
                      <a:pPr marL="682625" indent="-682625"/>
                      <a:endParaRPr lang="en-US" sz="1400" b="1" kern="1200" dirty="0" smtClean="0">
                        <a:solidFill>
                          <a:schemeClr val="tx1"/>
                        </a:solidFill>
                        <a:latin typeface="+mn-lt"/>
                        <a:ea typeface="+mn-ea"/>
                        <a:cs typeface="+mn-cs"/>
                      </a:endParaRPr>
                    </a:p>
                    <a:p>
                      <a:pPr marL="682625" indent="-682625"/>
                      <a:endParaRPr lang="en-US" sz="1400" b="1" kern="1200" dirty="0" smtClean="0">
                        <a:solidFill>
                          <a:schemeClr val="tx1"/>
                        </a:solidFill>
                        <a:latin typeface="+mn-lt"/>
                        <a:ea typeface="+mn-ea"/>
                        <a:cs typeface="+mn-cs"/>
                      </a:endParaRPr>
                    </a:p>
                    <a:p>
                      <a:pPr marL="682625" indent="-682625"/>
                      <a:endParaRPr lang="en-US" sz="1400" b="1" kern="1200" dirty="0" smtClean="0">
                        <a:solidFill>
                          <a:schemeClr val="tx1"/>
                        </a:solidFill>
                        <a:latin typeface="+mn-lt"/>
                        <a:ea typeface="+mn-ea"/>
                        <a:cs typeface="+mn-cs"/>
                      </a:endParaRPr>
                    </a:p>
                    <a:p>
                      <a:pPr marL="682625" indent="-682625"/>
                      <a:endParaRPr lang="en-US" sz="1400" b="1" kern="1200" dirty="0" smtClean="0">
                        <a:solidFill>
                          <a:schemeClr val="tx1"/>
                        </a:solidFill>
                        <a:latin typeface="+mn-lt"/>
                        <a:ea typeface="+mn-ea"/>
                        <a:cs typeface="+mn-cs"/>
                      </a:endParaRPr>
                    </a:p>
                    <a:p>
                      <a:pPr marL="682625" indent="-682625"/>
                      <a:endParaRPr lang="en-US" sz="1400" b="1" kern="1200" dirty="0" smtClean="0">
                        <a:solidFill>
                          <a:schemeClr val="tx1"/>
                        </a:solidFill>
                        <a:latin typeface="+mn-lt"/>
                        <a:ea typeface="+mn-ea"/>
                        <a:cs typeface="+mn-cs"/>
                      </a:endParaRPr>
                    </a:p>
                    <a:p>
                      <a:pPr marL="682625" indent="-682625"/>
                      <a:endParaRPr lang="en-US" sz="1400" b="1" kern="1200" dirty="0" smtClean="0">
                        <a:solidFill>
                          <a:schemeClr val="tx1"/>
                        </a:solidFill>
                        <a:latin typeface="+mn-lt"/>
                        <a:ea typeface="+mn-ea"/>
                        <a:cs typeface="+mn-cs"/>
                      </a:endParaRPr>
                    </a:p>
                    <a:p>
                      <a:pPr marL="682625" indent="-682625"/>
                      <a:endParaRPr lang="en-US" sz="1400" b="1" kern="1200" dirty="0" smtClean="0">
                        <a:solidFill>
                          <a:schemeClr val="tx1"/>
                        </a:solidFill>
                        <a:latin typeface="+mn-lt"/>
                        <a:ea typeface="+mn-ea"/>
                        <a:cs typeface="+mn-cs"/>
                      </a:endParaRPr>
                    </a:p>
                    <a:p>
                      <a:pPr marL="682625" indent="-682625"/>
                      <a:endParaRPr lang="en-US" sz="1400" b="1" kern="1200" dirty="0" smtClean="0">
                        <a:solidFill>
                          <a:schemeClr val="tx1"/>
                        </a:solidFill>
                        <a:latin typeface="+mn-lt"/>
                        <a:ea typeface="+mn-ea"/>
                        <a:cs typeface="+mn-cs"/>
                      </a:endParaRPr>
                    </a:p>
                    <a:p>
                      <a:pPr marL="682625" indent="-682625"/>
                      <a:endParaRPr lang="en-US" sz="1400" b="1" kern="1200" dirty="0" smtClean="0">
                        <a:solidFill>
                          <a:schemeClr val="tx1"/>
                        </a:solidFill>
                        <a:latin typeface="+mn-lt"/>
                        <a:ea typeface="+mn-ea"/>
                        <a:cs typeface="+mn-cs"/>
                      </a:endParaRPr>
                    </a:p>
                    <a:p>
                      <a:pPr marL="682625" indent="-682625"/>
                      <a:endParaRPr lang="en-US" sz="1400" b="1" kern="1200" dirty="0" smtClean="0">
                        <a:solidFill>
                          <a:schemeClr val="tx1"/>
                        </a:solidFill>
                        <a:latin typeface="+mn-lt"/>
                        <a:ea typeface="+mn-ea"/>
                        <a:cs typeface="+mn-cs"/>
                      </a:endParaRPr>
                    </a:p>
                    <a:p>
                      <a:pPr marL="682625" indent="-682625"/>
                      <a:endParaRPr lang="en-US" sz="1800" b="1" kern="1200" dirty="0" smtClean="0">
                        <a:solidFill>
                          <a:schemeClr val="tx1"/>
                        </a:solidFill>
                        <a:latin typeface="+mn-lt"/>
                        <a:ea typeface="+mn-ea"/>
                        <a:cs typeface="+mn-cs"/>
                      </a:endParaRPr>
                    </a:p>
                    <a:p>
                      <a:pPr marL="682625" marR="0" indent="-682625" algn="ctr" defTabSz="914400" rtl="0" eaLnBrk="1" fontAlgn="auto" latinLnBrk="0" hangingPunct="1">
                        <a:lnSpc>
                          <a:spcPct val="100000"/>
                        </a:lnSpc>
                        <a:spcBef>
                          <a:spcPts val="0"/>
                        </a:spcBef>
                        <a:spcAft>
                          <a:spcPts val="0"/>
                        </a:spcAft>
                        <a:buClrTx/>
                        <a:buSzTx/>
                        <a:buFontTx/>
                        <a:buNone/>
                        <a:tabLst/>
                        <a:defRPr/>
                      </a:pPr>
                      <a:r>
                        <a:rPr lang="en-US" sz="1800" b="1" kern="1200" dirty="0" smtClean="0">
                          <a:solidFill>
                            <a:schemeClr val="tx1"/>
                          </a:solidFill>
                          <a:latin typeface="+mn-lt"/>
                          <a:ea typeface="+mn-ea"/>
                          <a:cs typeface="+mn-cs"/>
                        </a:rPr>
                        <a:t>      Photo 3: Visit to UAS, Bangalore</a:t>
                      </a:r>
                      <a:endParaRPr lang="en-US" sz="1800" dirty="0"/>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r>
              <a:tr h="3810000">
                <a:tc>
                  <a:txBody>
                    <a:bodyPr/>
                    <a:lstStyle/>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sz="1800" b="1" kern="1200" dirty="0" smtClean="0">
                        <a:solidFill>
                          <a:schemeClr val="tx1"/>
                        </a:solidFill>
                        <a:latin typeface="+mn-lt"/>
                        <a:ea typeface="+mn-ea"/>
                        <a:cs typeface="+mn-cs"/>
                      </a:endParaRPr>
                    </a:p>
                    <a:p>
                      <a:endParaRPr lang="en-US" sz="1800" b="1" kern="1200" dirty="0" smtClean="0">
                        <a:solidFill>
                          <a:schemeClr val="tx1"/>
                        </a:solidFill>
                        <a:latin typeface="+mn-lt"/>
                        <a:ea typeface="+mn-ea"/>
                        <a:cs typeface="+mn-cs"/>
                      </a:endParaRPr>
                    </a:p>
                    <a:p>
                      <a:pPr marL="0" marR="0" indent="0" algn="ctr" defTabSz="914400" rtl="0" eaLnBrk="1" fontAlgn="auto" latinLnBrk="0" hangingPunct="1">
                        <a:lnSpc>
                          <a:spcPct val="100000"/>
                        </a:lnSpc>
                        <a:spcBef>
                          <a:spcPts val="0"/>
                        </a:spcBef>
                        <a:spcAft>
                          <a:spcPts val="0"/>
                        </a:spcAft>
                        <a:buClrTx/>
                        <a:buSzTx/>
                        <a:buFontTx/>
                        <a:buNone/>
                        <a:tabLst/>
                        <a:defRPr/>
                      </a:pPr>
                      <a:r>
                        <a:rPr lang="en-US" sz="1800" b="1" kern="1200" dirty="0" smtClean="0">
                          <a:solidFill>
                            <a:schemeClr val="tx1"/>
                          </a:solidFill>
                          <a:latin typeface="+mn-lt"/>
                          <a:ea typeface="+mn-ea"/>
                          <a:cs typeface="+mn-cs"/>
                        </a:rPr>
                        <a:t>Photo 4:  Visit to Mysore Palace and </a:t>
                      </a:r>
                      <a:r>
                        <a:rPr lang="en-US" sz="1800" b="1" kern="1200" dirty="0" err="1" smtClean="0">
                          <a:solidFill>
                            <a:schemeClr val="tx1"/>
                          </a:solidFill>
                          <a:latin typeface="+mn-lt"/>
                          <a:ea typeface="+mn-ea"/>
                          <a:cs typeface="+mn-cs"/>
                        </a:rPr>
                        <a:t>Brindavan</a:t>
                      </a:r>
                      <a:r>
                        <a:rPr lang="en-US" sz="1800" b="1" kern="1200" dirty="0" smtClean="0">
                          <a:solidFill>
                            <a:schemeClr val="tx1"/>
                          </a:solidFill>
                          <a:latin typeface="+mn-lt"/>
                          <a:ea typeface="+mn-ea"/>
                          <a:cs typeface="+mn-cs"/>
                        </a:rPr>
                        <a:t> Garden</a:t>
                      </a:r>
                      <a:endParaRPr lang="en-US" sz="1800" kern="1200" dirty="0" smtClean="0">
                        <a:solidFill>
                          <a:schemeClr val="tx1"/>
                        </a:solidFill>
                        <a:latin typeface="+mn-lt"/>
                        <a:ea typeface="+mn-ea"/>
                        <a:cs typeface="+mn-cs"/>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r>
            </a:tbl>
          </a:graphicData>
        </a:graphic>
      </p:graphicFrame>
      <p:pic>
        <p:nvPicPr>
          <p:cNvPr id="17" name="Picture 16" descr="E:\MILIND\photos\Pictures\BANGALORE\IMG_2480.JPG"/>
          <p:cNvPicPr/>
          <p:nvPr/>
        </p:nvPicPr>
        <p:blipFill>
          <a:blip r:embed="rId4" cstate="print">
            <a:extLst>
              <a:ext uri="{28A0092B-C50C-407E-A947-70E740481C1C}">
                <a14:useLocalDpi xmlns="" xmlns:wpc="http://schemas.microsoft.com/office/word/2010/wordprocessingCanvas" xmlns:mc="http://schemas.openxmlformats.org/markup-compatibility/2006" xmlns:o="urn:schemas-microsoft-com:office:office" xmlns:m="http://schemas.openxmlformats.org/officeDocument/2006/math" xmlns:v="urn:schemas-microsoft-com:vml" xmlns:wp14="http://schemas.microsoft.com/office/word/2010/wordprocessingDrawing" xmlns:wp="http://schemas.openxmlformats.org/drawingml/2006/wordprocessingDrawing" xmlns:w10="urn:schemas-microsoft-com:office:word" xmlns:w="http://schemas.openxmlformats.org/wordprocessingml/2006/main" xmlns:w14="http://schemas.microsoft.com/office/word/2010/wordml" xmlns:wpg="http://schemas.microsoft.com/office/word/2010/wordprocessingGroup" xmlns:wpi="http://schemas.microsoft.com/office/word/2010/wordprocessingInk" xmlns:wne="http://schemas.microsoft.com/office/word/2006/wordml" xmlns:wps="http://schemas.microsoft.com/office/word/2010/wordprocessingShape" xmlns:a14="http://schemas.microsoft.com/office/drawing/2010/main" xmlns:pic="http://schemas.openxmlformats.org/drawingml/2006/picture" xmlns:lc="http://schemas.openxmlformats.org/drawingml/2006/lockedCanvas" val="0"/>
              </a:ext>
            </a:extLst>
          </a:blip>
          <a:srcRect/>
          <a:stretch>
            <a:fillRect/>
          </a:stretch>
        </p:blipFill>
        <p:spPr bwMode="auto">
          <a:xfrm>
            <a:off x="457200" y="685800"/>
            <a:ext cx="5943600" cy="3505200"/>
          </a:xfrm>
          <a:prstGeom prst="rect">
            <a:avLst/>
          </a:prstGeom>
          <a:noFill/>
          <a:ln>
            <a:noFill/>
          </a:ln>
        </p:spPr>
      </p:pic>
      <p:pic>
        <p:nvPicPr>
          <p:cNvPr id="19" name="Picture 18" descr="E:\MILIND\photos\Pictures\BANGALORE\IMG_2648.JPG"/>
          <p:cNvPicPr/>
          <p:nvPr/>
        </p:nvPicPr>
        <p:blipFill>
          <a:blip r:embed="rId5" cstate="print">
            <a:extLst>
              <a:ext uri="{28A0092B-C50C-407E-A947-70E740481C1C}">
                <a14:useLocalDpi xmlns="" xmlns:wpc="http://schemas.microsoft.com/office/word/2010/wordprocessingCanvas" xmlns:mc="http://schemas.openxmlformats.org/markup-compatibility/2006" xmlns:o="urn:schemas-microsoft-com:office:office" xmlns:m="http://schemas.openxmlformats.org/officeDocument/2006/math" xmlns:v="urn:schemas-microsoft-com:vml" xmlns:wp14="http://schemas.microsoft.com/office/word/2010/wordprocessingDrawing" xmlns:wp="http://schemas.openxmlformats.org/drawingml/2006/wordprocessingDrawing" xmlns:w10="urn:schemas-microsoft-com:office:word" xmlns:w="http://schemas.openxmlformats.org/wordprocessingml/2006/main" xmlns:w14="http://schemas.microsoft.com/office/word/2010/wordml" xmlns:wpg="http://schemas.microsoft.com/office/word/2010/wordprocessingGroup" xmlns:wpi="http://schemas.microsoft.com/office/word/2010/wordprocessingInk" xmlns:wne="http://schemas.microsoft.com/office/word/2006/wordml" xmlns:wps="http://schemas.microsoft.com/office/word/2010/wordprocessingShape" xmlns:a14="http://schemas.microsoft.com/office/drawing/2010/main" xmlns:pic="http://schemas.openxmlformats.org/drawingml/2006/picture" xmlns:lc="http://schemas.openxmlformats.org/drawingml/2006/lockedCanvas" val="0"/>
              </a:ext>
            </a:extLst>
          </a:blip>
          <a:srcRect/>
          <a:stretch>
            <a:fillRect/>
          </a:stretch>
        </p:blipFill>
        <p:spPr bwMode="auto">
          <a:xfrm>
            <a:off x="457200" y="4572000"/>
            <a:ext cx="5943600" cy="3429000"/>
          </a:xfrm>
          <a:prstGeom prst="rect">
            <a:avLst/>
          </a:prstGeom>
          <a:noFill/>
          <a:ln>
            <a:noFill/>
          </a:ln>
        </p:spPr>
      </p:pic>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1"/>
          <p:cNvSpPr txBox="1">
            <a:spLocks/>
          </p:cNvSpPr>
          <p:nvPr/>
        </p:nvSpPr>
        <p:spPr>
          <a:xfrm>
            <a:off x="0" y="371475"/>
            <a:ext cx="6858000" cy="304800"/>
          </a:xfrm>
          <a:prstGeom prst="rect">
            <a:avLst/>
          </a:prstGeom>
          <a:solidFill>
            <a:srgbClr val="C47B1A"/>
          </a:solidFill>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en-US" sz="1400" b="1" i="0" u="none" strike="noStrike" kern="1200" cap="none" spc="0" normalizeH="0" baseline="0" noProof="0" dirty="0">
              <a:ln>
                <a:noFill/>
              </a:ln>
              <a:effectLst/>
              <a:uLnTx/>
              <a:uFillTx/>
              <a:latin typeface="Bookman Old Style" pitchFamily="18" charset="0"/>
              <a:ea typeface="+mj-ea"/>
              <a:cs typeface="+mj-cs"/>
            </a:endParaRPr>
          </a:p>
        </p:txBody>
      </p:sp>
      <p:sp>
        <p:nvSpPr>
          <p:cNvPr id="2" name="Title 1"/>
          <p:cNvSpPr>
            <a:spLocks noGrp="1"/>
          </p:cNvSpPr>
          <p:nvPr>
            <p:ph type="ctrTitle"/>
          </p:nvPr>
        </p:nvSpPr>
        <p:spPr>
          <a:xfrm>
            <a:off x="0" y="0"/>
            <a:ext cx="6858000" cy="533400"/>
          </a:xfrm>
          <a:solidFill>
            <a:schemeClr val="accent2">
              <a:lumMod val="50000"/>
            </a:schemeClr>
          </a:solidFill>
        </p:spPr>
        <p:txBody>
          <a:bodyPr>
            <a:normAutofit/>
          </a:bodyPr>
          <a:lstStyle/>
          <a:p>
            <a:r>
              <a:rPr lang="en-US" sz="1200" b="1" dirty="0" smtClean="0">
                <a:solidFill>
                  <a:schemeClr val="bg1"/>
                </a:solidFill>
                <a:latin typeface="Trebuchet MS" pitchFamily="34" charset="0"/>
              </a:rPr>
              <a:t> ANNUAL REPORT:  STUDENTS EXPOSURE VISIT </a:t>
            </a:r>
            <a:br>
              <a:rPr lang="en-US" sz="1200" b="1" dirty="0" smtClean="0">
                <a:solidFill>
                  <a:schemeClr val="bg1"/>
                </a:solidFill>
                <a:latin typeface="Trebuchet MS" pitchFamily="34" charset="0"/>
              </a:rPr>
            </a:br>
            <a:r>
              <a:rPr lang="en-US" sz="1200" b="1" dirty="0" smtClean="0">
                <a:solidFill>
                  <a:schemeClr val="bg1"/>
                </a:solidFill>
                <a:latin typeface="Trebuchet MS" pitchFamily="34" charset="0"/>
              </a:rPr>
              <a:t>                  2018-19</a:t>
            </a:r>
            <a:endParaRPr lang="en-US" sz="1200" b="1" dirty="0">
              <a:solidFill>
                <a:schemeClr val="bg1"/>
              </a:solidFill>
              <a:latin typeface="Trebuchet MS" pitchFamily="34" charset="0"/>
            </a:endParaRPr>
          </a:p>
        </p:txBody>
      </p:sp>
      <p:sp>
        <p:nvSpPr>
          <p:cNvPr id="12" name="Title 1"/>
          <p:cNvSpPr txBox="1">
            <a:spLocks/>
          </p:cNvSpPr>
          <p:nvPr/>
        </p:nvSpPr>
        <p:spPr>
          <a:xfrm>
            <a:off x="0" y="8839200"/>
            <a:ext cx="6858000" cy="304800"/>
          </a:xfrm>
          <a:prstGeom prst="rect">
            <a:avLst/>
          </a:prstGeom>
          <a:solidFill>
            <a:srgbClr val="C47B1A"/>
          </a:solidFill>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en-US" sz="1400" b="1" i="0" u="none" strike="noStrike" kern="1200" cap="none" spc="0" normalizeH="0" baseline="0" noProof="0" dirty="0">
              <a:ln>
                <a:noFill/>
              </a:ln>
              <a:effectLst/>
              <a:uLnTx/>
              <a:uFillTx/>
              <a:latin typeface="Bookman Old Style" pitchFamily="18" charset="0"/>
              <a:ea typeface="+mj-ea"/>
              <a:cs typeface="+mj-cs"/>
            </a:endParaRPr>
          </a:p>
        </p:txBody>
      </p:sp>
      <p:sp>
        <p:nvSpPr>
          <p:cNvPr id="13" name="Title 1"/>
          <p:cNvSpPr txBox="1">
            <a:spLocks/>
          </p:cNvSpPr>
          <p:nvPr/>
        </p:nvSpPr>
        <p:spPr>
          <a:xfrm>
            <a:off x="0" y="8763000"/>
            <a:ext cx="6858000" cy="228600"/>
          </a:xfrm>
          <a:prstGeom prst="rect">
            <a:avLst/>
          </a:prstGeom>
          <a:solidFill>
            <a:schemeClr val="accent2">
              <a:lumMod val="50000"/>
            </a:schemeClr>
          </a:solidFill>
        </p:spPr>
        <p:txBody>
          <a:bodyPr vert="horz" lIns="91440" tIns="45720" rIns="91440" bIns="45720" rtlCol="0" anchor="ctr">
            <a:normAutofit fontScale="92500" lnSpcReduction="20000"/>
          </a:bodyP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en-US" sz="1200" b="1" i="0" u="none" strike="noStrike" kern="1200" cap="none" spc="0" normalizeH="0" baseline="0" noProof="0" dirty="0">
              <a:ln>
                <a:noFill/>
              </a:ln>
              <a:solidFill>
                <a:schemeClr val="bg1"/>
              </a:solidFill>
              <a:effectLst/>
              <a:uLnTx/>
              <a:uFillTx/>
              <a:latin typeface="Trebuchet MS" pitchFamily="34" charset="0"/>
              <a:ea typeface="+mj-ea"/>
              <a:cs typeface="+mj-cs"/>
            </a:endParaRPr>
          </a:p>
        </p:txBody>
      </p:sp>
      <p:sp>
        <p:nvSpPr>
          <p:cNvPr id="6148" name="Rectangle 4"/>
          <p:cNvSpPr>
            <a:spLocks noChangeArrowheads="1"/>
          </p:cNvSpPr>
          <p:nvPr/>
        </p:nvSpPr>
        <p:spPr bwMode="auto">
          <a:xfrm>
            <a:off x="3" y="3209925"/>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tab pos="3390900" algn="l"/>
              </a:tabLst>
            </a:pPr>
            <a:endParaRPr kumimoji="0" 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6149" name="Rectangle 5"/>
          <p:cNvSpPr>
            <a:spLocks noChangeArrowheads="1"/>
          </p:cNvSpPr>
          <p:nvPr/>
        </p:nvSpPr>
        <p:spPr bwMode="auto">
          <a:xfrm>
            <a:off x="3" y="6105525"/>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tab pos="3390900" algn="l"/>
              </a:tabLst>
            </a:pPr>
            <a:endParaRPr kumimoji="0" 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20" name="Slide Number Placeholder 19"/>
          <p:cNvSpPr>
            <a:spLocks noGrp="1"/>
          </p:cNvSpPr>
          <p:nvPr>
            <p:ph type="sldNum" sz="quarter" idx="12"/>
          </p:nvPr>
        </p:nvSpPr>
        <p:spPr>
          <a:xfrm>
            <a:off x="5029200" y="8382004"/>
            <a:ext cx="1600200" cy="486833"/>
          </a:xfrm>
        </p:spPr>
        <p:txBody>
          <a:bodyPr/>
          <a:lstStyle/>
          <a:p>
            <a:fld id="{B6F15528-21DE-4FAA-801E-634DDDAF4B2B}" type="slidenum">
              <a:rPr lang="en-US" smtClean="0"/>
              <a:pPr/>
              <a:t>24</a:t>
            </a:fld>
            <a:endParaRPr lang="en-US"/>
          </a:p>
        </p:txBody>
      </p:sp>
      <p:sp>
        <p:nvSpPr>
          <p:cNvPr id="79876" name="Rectangle 4"/>
          <p:cNvSpPr>
            <a:spLocks noChangeArrowheads="1"/>
          </p:cNvSpPr>
          <p:nvPr/>
        </p:nvSpPr>
        <p:spPr bwMode="auto">
          <a:xfrm>
            <a:off x="0" y="0"/>
            <a:ext cx="6858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pic>
        <p:nvPicPr>
          <p:cNvPr id="15" name="Picture 5" descr="H:\Agri Logo White.png"/>
          <p:cNvPicPr>
            <a:picLocks noChangeAspect="1" noChangeArrowheads="1"/>
          </p:cNvPicPr>
          <p:nvPr/>
        </p:nvPicPr>
        <p:blipFill>
          <a:blip r:embed="rId3" cstate="print"/>
          <a:srcRect/>
          <a:stretch>
            <a:fillRect/>
          </a:stretch>
        </p:blipFill>
        <p:spPr bwMode="auto">
          <a:xfrm>
            <a:off x="228600" y="0"/>
            <a:ext cx="1447800" cy="533400"/>
          </a:xfrm>
          <a:prstGeom prst="rect">
            <a:avLst/>
          </a:prstGeom>
          <a:noFill/>
        </p:spPr>
      </p:pic>
      <p:graphicFrame>
        <p:nvGraphicFramePr>
          <p:cNvPr id="18" name="Table 17"/>
          <p:cNvGraphicFramePr>
            <a:graphicFrameLocks noGrp="1"/>
          </p:cNvGraphicFramePr>
          <p:nvPr/>
        </p:nvGraphicFramePr>
        <p:xfrm>
          <a:off x="152400" y="838200"/>
          <a:ext cx="6477000" cy="7833360"/>
        </p:xfrm>
        <a:graphic>
          <a:graphicData uri="http://schemas.openxmlformats.org/drawingml/2006/table">
            <a:tbl>
              <a:tblPr firstRow="1" bandRow="1">
                <a:tableStyleId>{5940675A-B579-460E-94D1-54222C63F5DA}</a:tableStyleId>
              </a:tblPr>
              <a:tblGrid>
                <a:gridCol w="6477000"/>
              </a:tblGrid>
              <a:tr h="3810000">
                <a:tc>
                  <a:txBody>
                    <a:bodyPr/>
                    <a:lstStyle/>
                    <a:p>
                      <a:pPr marL="682625" indent="-682625"/>
                      <a:endParaRPr lang="en-US" sz="1400" b="1" kern="1200" dirty="0" smtClean="0">
                        <a:solidFill>
                          <a:schemeClr val="tx1"/>
                        </a:solidFill>
                        <a:latin typeface="+mn-lt"/>
                        <a:ea typeface="+mn-ea"/>
                        <a:cs typeface="+mn-cs"/>
                      </a:endParaRPr>
                    </a:p>
                    <a:p>
                      <a:pPr marL="682625" indent="-682625"/>
                      <a:endParaRPr lang="en-US" sz="1400" b="1" kern="1200" dirty="0" smtClean="0">
                        <a:solidFill>
                          <a:schemeClr val="tx1"/>
                        </a:solidFill>
                        <a:latin typeface="+mn-lt"/>
                        <a:ea typeface="+mn-ea"/>
                        <a:cs typeface="+mn-cs"/>
                      </a:endParaRPr>
                    </a:p>
                    <a:p>
                      <a:pPr marL="682625" indent="-682625"/>
                      <a:endParaRPr lang="en-US" sz="1400" b="1" kern="1200" dirty="0" smtClean="0">
                        <a:solidFill>
                          <a:schemeClr val="tx1"/>
                        </a:solidFill>
                        <a:latin typeface="+mn-lt"/>
                        <a:ea typeface="+mn-ea"/>
                        <a:cs typeface="+mn-cs"/>
                      </a:endParaRPr>
                    </a:p>
                    <a:p>
                      <a:pPr marL="682625" indent="-682625"/>
                      <a:endParaRPr lang="en-US" sz="1400" b="1" kern="1200" dirty="0" smtClean="0">
                        <a:solidFill>
                          <a:schemeClr val="tx1"/>
                        </a:solidFill>
                        <a:latin typeface="+mn-lt"/>
                        <a:ea typeface="+mn-ea"/>
                        <a:cs typeface="+mn-cs"/>
                      </a:endParaRPr>
                    </a:p>
                    <a:p>
                      <a:pPr marL="682625" indent="-682625"/>
                      <a:endParaRPr lang="en-US" sz="1400" b="1" kern="1200" dirty="0" smtClean="0">
                        <a:solidFill>
                          <a:schemeClr val="tx1"/>
                        </a:solidFill>
                        <a:latin typeface="+mn-lt"/>
                        <a:ea typeface="+mn-ea"/>
                        <a:cs typeface="+mn-cs"/>
                      </a:endParaRPr>
                    </a:p>
                    <a:p>
                      <a:pPr marL="682625" indent="-682625"/>
                      <a:endParaRPr lang="en-US" sz="1400" b="1" kern="1200" dirty="0" smtClean="0">
                        <a:solidFill>
                          <a:schemeClr val="tx1"/>
                        </a:solidFill>
                        <a:latin typeface="+mn-lt"/>
                        <a:ea typeface="+mn-ea"/>
                        <a:cs typeface="+mn-cs"/>
                      </a:endParaRPr>
                    </a:p>
                    <a:p>
                      <a:pPr marL="682625" indent="-682625"/>
                      <a:endParaRPr lang="en-US" sz="1400" b="1" kern="1200" dirty="0" smtClean="0">
                        <a:solidFill>
                          <a:schemeClr val="tx1"/>
                        </a:solidFill>
                        <a:latin typeface="+mn-lt"/>
                        <a:ea typeface="+mn-ea"/>
                        <a:cs typeface="+mn-cs"/>
                      </a:endParaRPr>
                    </a:p>
                    <a:p>
                      <a:pPr marL="682625" indent="-682625"/>
                      <a:endParaRPr lang="en-US" sz="1400" b="1" kern="1200" dirty="0" smtClean="0">
                        <a:solidFill>
                          <a:schemeClr val="tx1"/>
                        </a:solidFill>
                        <a:latin typeface="+mn-lt"/>
                        <a:ea typeface="+mn-ea"/>
                        <a:cs typeface="+mn-cs"/>
                      </a:endParaRPr>
                    </a:p>
                    <a:p>
                      <a:pPr marL="682625" indent="-682625"/>
                      <a:endParaRPr lang="en-US" sz="1400" b="1" kern="1200" dirty="0" smtClean="0">
                        <a:solidFill>
                          <a:schemeClr val="tx1"/>
                        </a:solidFill>
                        <a:latin typeface="+mn-lt"/>
                        <a:ea typeface="+mn-ea"/>
                        <a:cs typeface="+mn-cs"/>
                      </a:endParaRPr>
                    </a:p>
                    <a:p>
                      <a:pPr marL="682625" indent="-682625"/>
                      <a:endParaRPr lang="en-US" sz="1400" b="1" kern="1200" dirty="0" smtClean="0">
                        <a:solidFill>
                          <a:schemeClr val="tx1"/>
                        </a:solidFill>
                        <a:latin typeface="+mn-lt"/>
                        <a:ea typeface="+mn-ea"/>
                        <a:cs typeface="+mn-cs"/>
                      </a:endParaRPr>
                    </a:p>
                    <a:p>
                      <a:pPr marL="682625" indent="-682625"/>
                      <a:endParaRPr lang="en-US" sz="1400" b="1" kern="1200" dirty="0" smtClean="0">
                        <a:solidFill>
                          <a:schemeClr val="tx1"/>
                        </a:solidFill>
                        <a:latin typeface="+mn-lt"/>
                        <a:ea typeface="+mn-ea"/>
                        <a:cs typeface="+mn-cs"/>
                      </a:endParaRPr>
                    </a:p>
                    <a:p>
                      <a:pPr marL="682625" indent="-682625"/>
                      <a:endParaRPr lang="en-US" sz="1400" b="1" kern="1200" dirty="0" smtClean="0">
                        <a:solidFill>
                          <a:schemeClr val="tx1"/>
                        </a:solidFill>
                        <a:latin typeface="+mn-lt"/>
                        <a:ea typeface="+mn-ea"/>
                        <a:cs typeface="+mn-cs"/>
                      </a:endParaRPr>
                    </a:p>
                    <a:p>
                      <a:pPr marL="682625" indent="-682625"/>
                      <a:endParaRPr lang="en-US" sz="1400" b="1" kern="1200" dirty="0" smtClean="0">
                        <a:solidFill>
                          <a:schemeClr val="tx1"/>
                        </a:solidFill>
                        <a:latin typeface="+mn-lt"/>
                        <a:ea typeface="+mn-ea"/>
                        <a:cs typeface="+mn-cs"/>
                      </a:endParaRPr>
                    </a:p>
                    <a:p>
                      <a:pPr marL="682625" marR="0" indent="-682625" algn="ctr" defTabSz="914400" rtl="0" eaLnBrk="1" fontAlgn="auto" latinLnBrk="0" hangingPunct="1">
                        <a:lnSpc>
                          <a:spcPct val="100000"/>
                        </a:lnSpc>
                        <a:spcBef>
                          <a:spcPts val="0"/>
                        </a:spcBef>
                        <a:spcAft>
                          <a:spcPts val="0"/>
                        </a:spcAft>
                        <a:buClrTx/>
                        <a:buSzTx/>
                        <a:buFontTx/>
                        <a:buNone/>
                        <a:tabLst/>
                        <a:defRPr/>
                      </a:pPr>
                      <a:endParaRPr lang="en-US" sz="1400" b="1" kern="1200" dirty="0" smtClean="0">
                        <a:solidFill>
                          <a:schemeClr val="tx1"/>
                        </a:solidFill>
                        <a:latin typeface="+mn-lt"/>
                        <a:ea typeface="+mn-ea"/>
                        <a:cs typeface="+mn-cs"/>
                      </a:endParaRPr>
                    </a:p>
                    <a:p>
                      <a:pPr marL="682625" marR="0" indent="-682625" algn="ctr" defTabSz="914400" rtl="0" eaLnBrk="1" fontAlgn="auto" latinLnBrk="0" hangingPunct="1">
                        <a:lnSpc>
                          <a:spcPct val="100000"/>
                        </a:lnSpc>
                        <a:spcBef>
                          <a:spcPts val="0"/>
                        </a:spcBef>
                        <a:spcAft>
                          <a:spcPts val="0"/>
                        </a:spcAft>
                        <a:buClrTx/>
                        <a:buSzTx/>
                        <a:buFontTx/>
                        <a:buNone/>
                        <a:tabLst/>
                        <a:defRPr/>
                      </a:pPr>
                      <a:endParaRPr lang="en-US" sz="1800" b="1" kern="1200" dirty="0" smtClean="0">
                        <a:solidFill>
                          <a:schemeClr val="tx1"/>
                        </a:solidFill>
                        <a:latin typeface="+mn-lt"/>
                        <a:ea typeface="+mn-ea"/>
                        <a:cs typeface="+mn-cs"/>
                      </a:endParaRPr>
                    </a:p>
                    <a:p>
                      <a:pPr marL="682625" marR="0" indent="-682625" algn="ctr" defTabSz="914400" rtl="0" eaLnBrk="1" fontAlgn="auto" latinLnBrk="0" hangingPunct="1">
                        <a:lnSpc>
                          <a:spcPct val="100000"/>
                        </a:lnSpc>
                        <a:spcBef>
                          <a:spcPts val="0"/>
                        </a:spcBef>
                        <a:spcAft>
                          <a:spcPts val="0"/>
                        </a:spcAft>
                        <a:buClrTx/>
                        <a:buSzTx/>
                        <a:buFontTx/>
                        <a:buNone/>
                        <a:tabLst/>
                        <a:defRPr/>
                      </a:pPr>
                      <a:r>
                        <a:rPr lang="en-US" sz="1800" b="1" kern="1200" dirty="0" smtClean="0">
                          <a:solidFill>
                            <a:schemeClr val="tx1"/>
                          </a:solidFill>
                          <a:latin typeface="+mn-lt"/>
                          <a:ea typeface="+mn-ea"/>
                          <a:cs typeface="+mn-cs"/>
                        </a:rPr>
                        <a:t>Photo 5: Visit to Central Food Technological Research and Institute, Mysore</a:t>
                      </a:r>
                      <a:endParaRPr lang="en-US" sz="1800" dirty="0"/>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r>
              <a:tr h="3810000">
                <a:tc>
                  <a:txBody>
                    <a:bodyPr/>
                    <a:lstStyle/>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sz="1800" b="1" kern="1200" dirty="0" smtClean="0">
                        <a:solidFill>
                          <a:schemeClr val="tx1"/>
                        </a:solidFill>
                        <a:latin typeface="+mn-lt"/>
                        <a:ea typeface="+mn-ea"/>
                        <a:cs typeface="+mn-cs"/>
                      </a:endParaRPr>
                    </a:p>
                    <a:p>
                      <a:pPr marL="0" marR="0" indent="0" algn="ctr" defTabSz="914400" rtl="0" eaLnBrk="1" fontAlgn="auto" latinLnBrk="0" hangingPunct="1">
                        <a:lnSpc>
                          <a:spcPct val="100000"/>
                        </a:lnSpc>
                        <a:spcBef>
                          <a:spcPts val="0"/>
                        </a:spcBef>
                        <a:spcAft>
                          <a:spcPts val="0"/>
                        </a:spcAft>
                        <a:buClrTx/>
                        <a:buSzTx/>
                        <a:buFontTx/>
                        <a:buNone/>
                        <a:tabLst/>
                        <a:defRPr/>
                      </a:pPr>
                      <a:r>
                        <a:rPr lang="en-US" sz="1800" b="1" kern="1200" dirty="0" smtClean="0">
                          <a:solidFill>
                            <a:schemeClr val="tx1"/>
                          </a:solidFill>
                          <a:latin typeface="+mn-lt"/>
                          <a:ea typeface="+mn-ea"/>
                          <a:cs typeface="+mn-cs"/>
                        </a:rPr>
                        <a:t>Photo 6:  Visit to Central Food Technological Research and Institute, Mysore</a:t>
                      </a:r>
                      <a:endParaRPr lang="en-US" sz="1800" kern="1200" dirty="0" smtClean="0">
                        <a:solidFill>
                          <a:schemeClr val="tx1"/>
                        </a:solidFill>
                        <a:latin typeface="+mn-lt"/>
                        <a:ea typeface="+mn-ea"/>
                        <a:cs typeface="+mn-cs"/>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r>
            </a:tbl>
          </a:graphicData>
        </a:graphic>
      </p:graphicFrame>
      <p:pic>
        <p:nvPicPr>
          <p:cNvPr id="14" name="Picture 13" descr="E:\MILIND\photos\Pictures\BANGALORE\IMG_2819.JPG"/>
          <p:cNvPicPr/>
          <p:nvPr/>
        </p:nvPicPr>
        <p:blipFill>
          <a:blip r:embed="rId4" cstate="print">
            <a:extLst>
              <a:ext uri="{28A0092B-C50C-407E-A947-70E740481C1C}">
                <a14:useLocalDpi xmlns="" xmlns:wpc="http://schemas.microsoft.com/office/word/2010/wordprocessingCanvas" xmlns:mc="http://schemas.openxmlformats.org/markup-compatibility/2006" xmlns:o="urn:schemas-microsoft-com:office:office" xmlns:m="http://schemas.openxmlformats.org/officeDocument/2006/math" xmlns:v="urn:schemas-microsoft-com:vml" xmlns:wp14="http://schemas.microsoft.com/office/word/2010/wordprocessingDrawing" xmlns:wp="http://schemas.openxmlformats.org/drawingml/2006/wordprocessingDrawing" xmlns:w10="urn:schemas-microsoft-com:office:word" xmlns:w="http://schemas.openxmlformats.org/wordprocessingml/2006/main" xmlns:w14="http://schemas.microsoft.com/office/word/2010/wordml" xmlns:wpg="http://schemas.microsoft.com/office/word/2010/wordprocessingGroup" xmlns:wpi="http://schemas.microsoft.com/office/word/2010/wordprocessingInk" xmlns:wne="http://schemas.microsoft.com/office/word/2006/wordml" xmlns:wps="http://schemas.microsoft.com/office/word/2010/wordprocessingShape" xmlns:a14="http://schemas.microsoft.com/office/drawing/2010/main" xmlns:pic="http://schemas.openxmlformats.org/drawingml/2006/picture" xmlns:lc="http://schemas.openxmlformats.org/drawingml/2006/lockedCanvas" val="0"/>
              </a:ext>
            </a:extLst>
          </a:blip>
          <a:srcRect/>
          <a:stretch>
            <a:fillRect/>
          </a:stretch>
        </p:blipFill>
        <p:spPr bwMode="auto">
          <a:xfrm>
            <a:off x="457200" y="762000"/>
            <a:ext cx="5943600" cy="3200400"/>
          </a:xfrm>
          <a:prstGeom prst="rect">
            <a:avLst/>
          </a:prstGeom>
          <a:noFill/>
          <a:ln>
            <a:noFill/>
          </a:ln>
        </p:spPr>
      </p:pic>
      <p:pic>
        <p:nvPicPr>
          <p:cNvPr id="16" name="Picture 15" descr="E:\MILIND\photos\Pictures\BANGALORE\IMG_2783.JPG"/>
          <p:cNvPicPr/>
          <p:nvPr/>
        </p:nvPicPr>
        <p:blipFill>
          <a:blip r:embed="rId5" cstate="print">
            <a:extLst>
              <a:ext uri="{28A0092B-C50C-407E-A947-70E740481C1C}">
                <a14:useLocalDpi xmlns="" xmlns:wpc="http://schemas.microsoft.com/office/word/2010/wordprocessingCanvas" xmlns:mc="http://schemas.openxmlformats.org/markup-compatibility/2006" xmlns:o="urn:schemas-microsoft-com:office:office" xmlns:m="http://schemas.openxmlformats.org/officeDocument/2006/math" xmlns:v="urn:schemas-microsoft-com:vml" xmlns:wp14="http://schemas.microsoft.com/office/word/2010/wordprocessingDrawing" xmlns:wp="http://schemas.openxmlformats.org/drawingml/2006/wordprocessingDrawing" xmlns:w10="urn:schemas-microsoft-com:office:word" xmlns:w="http://schemas.openxmlformats.org/wordprocessingml/2006/main" xmlns:w14="http://schemas.microsoft.com/office/word/2010/wordml" xmlns:wpg="http://schemas.microsoft.com/office/word/2010/wordprocessingGroup" xmlns:wpi="http://schemas.microsoft.com/office/word/2010/wordprocessingInk" xmlns:wne="http://schemas.microsoft.com/office/word/2006/wordml" xmlns:wps="http://schemas.microsoft.com/office/word/2010/wordprocessingShape" xmlns:a14="http://schemas.microsoft.com/office/drawing/2010/main" xmlns:pic="http://schemas.openxmlformats.org/drawingml/2006/picture" xmlns:lc="http://schemas.openxmlformats.org/drawingml/2006/lockedCanvas" val="0"/>
              </a:ext>
            </a:extLst>
          </a:blip>
          <a:srcRect/>
          <a:stretch>
            <a:fillRect/>
          </a:stretch>
        </p:blipFill>
        <p:spPr bwMode="auto">
          <a:xfrm>
            <a:off x="457200" y="4800600"/>
            <a:ext cx="5943600" cy="3276600"/>
          </a:xfrm>
          <a:prstGeom prst="rect">
            <a:avLst/>
          </a:prstGeom>
          <a:noFill/>
          <a:ln>
            <a:noFill/>
          </a:ln>
        </p:spPr>
      </p:pic>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1"/>
          <p:cNvSpPr txBox="1">
            <a:spLocks/>
          </p:cNvSpPr>
          <p:nvPr/>
        </p:nvSpPr>
        <p:spPr>
          <a:xfrm>
            <a:off x="0" y="371475"/>
            <a:ext cx="6858000" cy="304800"/>
          </a:xfrm>
          <a:prstGeom prst="rect">
            <a:avLst/>
          </a:prstGeom>
          <a:solidFill>
            <a:srgbClr val="C47B1A"/>
          </a:solidFill>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en-US" sz="1400" b="1" i="0" u="none" strike="noStrike" kern="1200" cap="none" spc="0" normalizeH="0" baseline="0" noProof="0" dirty="0">
              <a:ln>
                <a:noFill/>
              </a:ln>
              <a:effectLst/>
              <a:uLnTx/>
              <a:uFillTx/>
              <a:latin typeface="Bookman Old Style" pitchFamily="18" charset="0"/>
              <a:ea typeface="+mj-ea"/>
              <a:cs typeface="+mj-cs"/>
            </a:endParaRPr>
          </a:p>
        </p:txBody>
      </p:sp>
      <p:sp>
        <p:nvSpPr>
          <p:cNvPr id="2" name="Title 1"/>
          <p:cNvSpPr>
            <a:spLocks noGrp="1"/>
          </p:cNvSpPr>
          <p:nvPr>
            <p:ph type="ctrTitle"/>
          </p:nvPr>
        </p:nvSpPr>
        <p:spPr>
          <a:xfrm>
            <a:off x="0" y="0"/>
            <a:ext cx="6858000" cy="1066800"/>
          </a:xfrm>
          <a:solidFill>
            <a:schemeClr val="accent2">
              <a:lumMod val="50000"/>
            </a:schemeClr>
          </a:solidFill>
        </p:spPr>
        <p:txBody>
          <a:bodyPr>
            <a:normAutofit/>
          </a:bodyPr>
          <a:lstStyle/>
          <a:p>
            <a:r>
              <a:rPr lang="en-US" sz="1200" b="1" dirty="0" smtClean="0">
                <a:solidFill>
                  <a:schemeClr val="bg1"/>
                </a:solidFill>
                <a:latin typeface="Trebuchet MS" pitchFamily="34" charset="0"/>
              </a:rPr>
              <a:t>             ANNUAL REPORT:  STUDENTS EXPOSURE VISIT </a:t>
            </a:r>
            <a:br>
              <a:rPr lang="en-US" sz="1200" b="1" dirty="0" smtClean="0">
                <a:solidFill>
                  <a:schemeClr val="bg1"/>
                </a:solidFill>
                <a:latin typeface="Trebuchet MS" pitchFamily="34" charset="0"/>
              </a:rPr>
            </a:br>
            <a:r>
              <a:rPr lang="en-US" sz="1200" b="1" dirty="0" smtClean="0">
                <a:solidFill>
                  <a:schemeClr val="bg1"/>
                </a:solidFill>
                <a:latin typeface="Trebuchet MS" pitchFamily="34" charset="0"/>
              </a:rPr>
              <a:t>                  2018-19</a:t>
            </a:r>
            <a:endParaRPr lang="en-US" sz="1200" b="1" dirty="0">
              <a:solidFill>
                <a:schemeClr val="bg1"/>
              </a:solidFill>
              <a:latin typeface="Trebuchet MS" pitchFamily="34" charset="0"/>
            </a:endParaRPr>
          </a:p>
        </p:txBody>
      </p:sp>
      <p:pic>
        <p:nvPicPr>
          <p:cNvPr id="11" name="Picture 5" descr="H:\Agri Logo White.png"/>
          <p:cNvPicPr>
            <a:picLocks noChangeAspect="1" noChangeArrowheads="1"/>
          </p:cNvPicPr>
          <p:nvPr/>
        </p:nvPicPr>
        <p:blipFill>
          <a:blip r:embed="rId3" cstate="print"/>
          <a:srcRect/>
          <a:stretch>
            <a:fillRect/>
          </a:stretch>
        </p:blipFill>
        <p:spPr bwMode="auto">
          <a:xfrm>
            <a:off x="228600" y="228600"/>
            <a:ext cx="1219200" cy="533400"/>
          </a:xfrm>
          <a:prstGeom prst="rect">
            <a:avLst/>
          </a:prstGeom>
          <a:noFill/>
        </p:spPr>
      </p:pic>
      <p:sp>
        <p:nvSpPr>
          <p:cNvPr id="12" name="Title 1"/>
          <p:cNvSpPr txBox="1">
            <a:spLocks/>
          </p:cNvSpPr>
          <p:nvPr/>
        </p:nvSpPr>
        <p:spPr>
          <a:xfrm>
            <a:off x="0" y="8839200"/>
            <a:ext cx="6858000" cy="304800"/>
          </a:xfrm>
          <a:prstGeom prst="rect">
            <a:avLst/>
          </a:prstGeom>
          <a:solidFill>
            <a:srgbClr val="C47B1A"/>
          </a:solidFill>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en-US" sz="1400" b="1" i="0" u="none" strike="noStrike" kern="1200" cap="none" spc="0" normalizeH="0" baseline="0" noProof="0" dirty="0">
              <a:ln>
                <a:noFill/>
              </a:ln>
              <a:effectLst/>
              <a:uLnTx/>
              <a:uFillTx/>
              <a:latin typeface="Bookman Old Style" pitchFamily="18" charset="0"/>
              <a:ea typeface="+mj-ea"/>
              <a:cs typeface="+mj-cs"/>
            </a:endParaRPr>
          </a:p>
        </p:txBody>
      </p:sp>
      <p:sp>
        <p:nvSpPr>
          <p:cNvPr id="13" name="Title 1"/>
          <p:cNvSpPr txBox="1">
            <a:spLocks/>
          </p:cNvSpPr>
          <p:nvPr/>
        </p:nvSpPr>
        <p:spPr>
          <a:xfrm>
            <a:off x="0" y="8763000"/>
            <a:ext cx="6858000" cy="228600"/>
          </a:xfrm>
          <a:prstGeom prst="rect">
            <a:avLst/>
          </a:prstGeom>
          <a:solidFill>
            <a:schemeClr val="accent2">
              <a:lumMod val="50000"/>
            </a:schemeClr>
          </a:solidFill>
        </p:spPr>
        <p:txBody>
          <a:bodyPr vert="horz" lIns="91440" tIns="45720" rIns="91440" bIns="45720" rtlCol="0" anchor="ctr">
            <a:normAutofit fontScale="92500" lnSpcReduction="20000"/>
          </a:bodyP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en-US" sz="1200" b="1" i="0" u="none" strike="noStrike" kern="1200" cap="none" spc="0" normalizeH="0" baseline="0" noProof="0" dirty="0">
              <a:ln>
                <a:noFill/>
              </a:ln>
              <a:solidFill>
                <a:schemeClr val="bg1"/>
              </a:solidFill>
              <a:effectLst/>
              <a:uLnTx/>
              <a:uFillTx/>
              <a:latin typeface="Trebuchet MS" pitchFamily="34" charset="0"/>
              <a:ea typeface="+mj-ea"/>
              <a:cs typeface="+mj-cs"/>
            </a:endParaRPr>
          </a:p>
        </p:txBody>
      </p:sp>
      <p:sp>
        <p:nvSpPr>
          <p:cNvPr id="6148" name="Rectangle 4"/>
          <p:cNvSpPr>
            <a:spLocks noChangeArrowheads="1"/>
          </p:cNvSpPr>
          <p:nvPr/>
        </p:nvSpPr>
        <p:spPr bwMode="auto">
          <a:xfrm>
            <a:off x="0" y="3209925"/>
            <a:ext cx="6858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tab pos="3390900" algn="l"/>
              </a:tabLst>
            </a:pPr>
            <a:endParaRPr kumimoji="0" 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6149" name="Rectangle 5"/>
          <p:cNvSpPr>
            <a:spLocks noChangeArrowheads="1"/>
          </p:cNvSpPr>
          <p:nvPr/>
        </p:nvSpPr>
        <p:spPr bwMode="auto">
          <a:xfrm>
            <a:off x="0" y="6105525"/>
            <a:ext cx="6858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tab pos="3390900" algn="l"/>
              </a:tabLst>
            </a:pPr>
            <a:endParaRPr kumimoji="0" 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20" name="Slide Number Placeholder 19"/>
          <p:cNvSpPr>
            <a:spLocks noGrp="1"/>
          </p:cNvSpPr>
          <p:nvPr>
            <p:ph type="sldNum" sz="quarter" idx="12"/>
          </p:nvPr>
        </p:nvSpPr>
        <p:spPr>
          <a:xfrm>
            <a:off x="5029200" y="8382000"/>
            <a:ext cx="1600200" cy="486833"/>
          </a:xfrm>
        </p:spPr>
        <p:txBody>
          <a:bodyPr/>
          <a:lstStyle/>
          <a:p>
            <a:fld id="{B6F15528-21DE-4FAA-801E-634DDDAF4B2B}" type="slidenum">
              <a:rPr lang="en-US" smtClean="0"/>
              <a:pPr/>
              <a:t>25</a:t>
            </a:fld>
            <a:endParaRPr lang="en-US"/>
          </a:p>
        </p:txBody>
      </p:sp>
      <p:sp>
        <p:nvSpPr>
          <p:cNvPr id="14" name="TextBox 13"/>
          <p:cNvSpPr txBox="1"/>
          <p:nvPr/>
        </p:nvSpPr>
        <p:spPr>
          <a:xfrm>
            <a:off x="914400" y="2743200"/>
            <a:ext cx="5181600" cy="2431435"/>
          </a:xfrm>
          <a:prstGeom prst="rect">
            <a:avLst/>
          </a:prstGeom>
          <a:noFill/>
        </p:spPr>
        <p:txBody>
          <a:bodyPr wrap="square" rtlCol="0">
            <a:spAutoFit/>
          </a:bodyPr>
          <a:lstStyle/>
          <a:p>
            <a:pPr algn="ctr"/>
            <a:r>
              <a:rPr lang="en-US" sz="3200" b="1" dirty="0" smtClean="0">
                <a:latin typeface="+mj-lt"/>
              </a:rPr>
              <a:t>STUDENTS EXPOSURE VISIT</a:t>
            </a:r>
            <a:endParaRPr lang="en-US" sz="3200" b="1" dirty="0" smtClean="0">
              <a:latin typeface="+mj-lt"/>
              <a:ea typeface="Times New Roman"/>
              <a:cs typeface="Times New Roman"/>
            </a:endParaRPr>
          </a:p>
          <a:p>
            <a:pPr algn="ctr"/>
            <a:endParaRPr lang="en-US" sz="3200" b="1" dirty="0" smtClean="0">
              <a:latin typeface="+mj-lt"/>
              <a:ea typeface="Times New Roman"/>
              <a:cs typeface="Times New Roman"/>
            </a:endParaRPr>
          </a:p>
          <a:p>
            <a:pPr algn="ctr"/>
            <a:r>
              <a:rPr lang="en-US" sz="3200" b="1" dirty="0" smtClean="0">
                <a:latin typeface="+mj-lt"/>
                <a:ea typeface="Times New Roman"/>
                <a:cs typeface="Times New Roman"/>
              </a:rPr>
              <a:t>Even Semester </a:t>
            </a:r>
          </a:p>
          <a:p>
            <a:pPr algn="ctr"/>
            <a:r>
              <a:rPr lang="en-US" sz="2800" b="1" dirty="0" smtClean="0">
                <a:ea typeface="Times New Roman"/>
                <a:cs typeface="Times New Roman"/>
              </a:rPr>
              <a:t>(SEM II, IV, VI, VIII)</a:t>
            </a:r>
            <a:endParaRPr lang="en-US" sz="2800" dirty="0" smtClean="0">
              <a:latin typeface="+mj-lt"/>
              <a:ea typeface="Times New Roman"/>
              <a:cs typeface="Times New Roman"/>
            </a:endParaRPr>
          </a:p>
          <a:p>
            <a:endParaRPr lang="en-US" sz="2800" dirty="0">
              <a:latin typeface="+mj-lt"/>
            </a:endParaRPr>
          </a:p>
        </p:txBody>
      </p:sp>
    </p:spTree>
    <p:extLst>
      <p:ext uri="{BB962C8B-B14F-4D97-AF65-F5344CB8AC3E}">
        <p14:creationId xmlns="" xmlns:p14="http://schemas.microsoft.com/office/powerpoint/2010/main" val="289278113"/>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1"/>
          <p:cNvSpPr txBox="1">
            <a:spLocks/>
          </p:cNvSpPr>
          <p:nvPr/>
        </p:nvSpPr>
        <p:spPr>
          <a:xfrm>
            <a:off x="0" y="371475"/>
            <a:ext cx="6858000" cy="304800"/>
          </a:xfrm>
          <a:prstGeom prst="rect">
            <a:avLst/>
          </a:prstGeom>
          <a:solidFill>
            <a:srgbClr val="C47B1A"/>
          </a:solidFill>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en-US" sz="1400" b="1" i="0" u="none" strike="noStrike" kern="1200" cap="none" spc="0" normalizeH="0" baseline="0" noProof="0" dirty="0">
              <a:ln>
                <a:noFill/>
              </a:ln>
              <a:effectLst/>
              <a:uLnTx/>
              <a:uFillTx/>
              <a:latin typeface="Bookman Old Style" pitchFamily="18" charset="0"/>
              <a:ea typeface="+mj-ea"/>
              <a:cs typeface="+mj-cs"/>
            </a:endParaRPr>
          </a:p>
        </p:txBody>
      </p:sp>
      <p:sp>
        <p:nvSpPr>
          <p:cNvPr id="2" name="Title 1"/>
          <p:cNvSpPr>
            <a:spLocks noGrp="1"/>
          </p:cNvSpPr>
          <p:nvPr>
            <p:ph type="ctrTitle"/>
          </p:nvPr>
        </p:nvSpPr>
        <p:spPr>
          <a:xfrm>
            <a:off x="0" y="0"/>
            <a:ext cx="6858000" cy="533400"/>
          </a:xfrm>
          <a:solidFill>
            <a:schemeClr val="accent2">
              <a:lumMod val="50000"/>
            </a:schemeClr>
          </a:solidFill>
        </p:spPr>
        <p:txBody>
          <a:bodyPr>
            <a:normAutofit/>
          </a:bodyPr>
          <a:lstStyle/>
          <a:p>
            <a:r>
              <a:rPr lang="en-US" sz="1200" b="1" dirty="0" smtClean="0">
                <a:solidFill>
                  <a:schemeClr val="bg1"/>
                </a:solidFill>
                <a:latin typeface="Trebuchet MS" pitchFamily="34" charset="0"/>
              </a:rPr>
              <a:t> ANNUAL REPORT:  STUDENTS EXPOSURE VISIT </a:t>
            </a:r>
            <a:br>
              <a:rPr lang="en-US" sz="1200" b="1" dirty="0" smtClean="0">
                <a:solidFill>
                  <a:schemeClr val="bg1"/>
                </a:solidFill>
                <a:latin typeface="Trebuchet MS" pitchFamily="34" charset="0"/>
              </a:rPr>
            </a:br>
            <a:r>
              <a:rPr lang="en-US" sz="1200" b="1" dirty="0" smtClean="0">
                <a:solidFill>
                  <a:schemeClr val="bg1"/>
                </a:solidFill>
                <a:latin typeface="Trebuchet MS" pitchFamily="34" charset="0"/>
              </a:rPr>
              <a:t>                  2018-19</a:t>
            </a:r>
            <a:endParaRPr lang="en-US" sz="1200" b="1" dirty="0">
              <a:solidFill>
                <a:schemeClr val="bg1"/>
              </a:solidFill>
              <a:latin typeface="Trebuchet MS" pitchFamily="34" charset="0"/>
            </a:endParaRPr>
          </a:p>
        </p:txBody>
      </p:sp>
      <p:sp>
        <p:nvSpPr>
          <p:cNvPr id="12" name="Title 1"/>
          <p:cNvSpPr txBox="1">
            <a:spLocks/>
          </p:cNvSpPr>
          <p:nvPr/>
        </p:nvSpPr>
        <p:spPr>
          <a:xfrm>
            <a:off x="0" y="8839200"/>
            <a:ext cx="6858000" cy="304800"/>
          </a:xfrm>
          <a:prstGeom prst="rect">
            <a:avLst/>
          </a:prstGeom>
          <a:solidFill>
            <a:srgbClr val="C47B1A"/>
          </a:solidFill>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en-US" sz="1400" b="1" i="0" u="none" strike="noStrike" kern="1200" cap="none" spc="0" normalizeH="0" baseline="0" noProof="0" dirty="0">
              <a:ln>
                <a:noFill/>
              </a:ln>
              <a:effectLst/>
              <a:uLnTx/>
              <a:uFillTx/>
              <a:latin typeface="Bookman Old Style" pitchFamily="18" charset="0"/>
              <a:ea typeface="+mj-ea"/>
              <a:cs typeface="+mj-cs"/>
            </a:endParaRPr>
          </a:p>
        </p:txBody>
      </p:sp>
      <p:sp>
        <p:nvSpPr>
          <p:cNvPr id="13" name="Title 1"/>
          <p:cNvSpPr txBox="1">
            <a:spLocks/>
          </p:cNvSpPr>
          <p:nvPr/>
        </p:nvSpPr>
        <p:spPr>
          <a:xfrm>
            <a:off x="0" y="8763000"/>
            <a:ext cx="6858000" cy="228600"/>
          </a:xfrm>
          <a:prstGeom prst="rect">
            <a:avLst/>
          </a:prstGeom>
          <a:solidFill>
            <a:schemeClr val="accent2">
              <a:lumMod val="50000"/>
            </a:schemeClr>
          </a:solidFill>
        </p:spPr>
        <p:txBody>
          <a:bodyPr vert="horz" lIns="91440" tIns="45720" rIns="91440" bIns="45720" rtlCol="0" anchor="ctr">
            <a:normAutofit fontScale="92500" lnSpcReduction="20000"/>
          </a:bodyP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en-US" sz="1200" b="1" i="0" u="none" strike="noStrike" kern="1200" cap="none" spc="0" normalizeH="0" baseline="0" noProof="0" dirty="0">
              <a:ln>
                <a:noFill/>
              </a:ln>
              <a:solidFill>
                <a:schemeClr val="bg1"/>
              </a:solidFill>
              <a:effectLst/>
              <a:uLnTx/>
              <a:uFillTx/>
              <a:latin typeface="Trebuchet MS" pitchFamily="34" charset="0"/>
              <a:ea typeface="+mj-ea"/>
              <a:cs typeface="+mj-cs"/>
            </a:endParaRPr>
          </a:p>
        </p:txBody>
      </p:sp>
      <p:sp>
        <p:nvSpPr>
          <p:cNvPr id="6148" name="Rectangle 4"/>
          <p:cNvSpPr>
            <a:spLocks noChangeArrowheads="1"/>
          </p:cNvSpPr>
          <p:nvPr/>
        </p:nvSpPr>
        <p:spPr bwMode="auto">
          <a:xfrm>
            <a:off x="3" y="3209925"/>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tab pos="3390900" algn="l"/>
              </a:tabLst>
            </a:pPr>
            <a:endParaRPr kumimoji="0" 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6149" name="Rectangle 5"/>
          <p:cNvSpPr>
            <a:spLocks noChangeArrowheads="1"/>
          </p:cNvSpPr>
          <p:nvPr/>
        </p:nvSpPr>
        <p:spPr bwMode="auto">
          <a:xfrm>
            <a:off x="3" y="6105525"/>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tab pos="3390900" algn="l"/>
              </a:tabLst>
            </a:pPr>
            <a:endParaRPr kumimoji="0" 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20" name="Slide Number Placeholder 19"/>
          <p:cNvSpPr>
            <a:spLocks noGrp="1"/>
          </p:cNvSpPr>
          <p:nvPr>
            <p:ph type="sldNum" sz="quarter" idx="12"/>
          </p:nvPr>
        </p:nvSpPr>
        <p:spPr>
          <a:xfrm>
            <a:off x="5029200" y="8382004"/>
            <a:ext cx="1600200" cy="486833"/>
          </a:xfrm>
        </p:spPr>
        <p:txBody>
          <a:bodyPr/>
          <a:lstStyle/>
          <a:p>
            <a:fld id="{B6F15528-21DE-4FAA-801E-634DDDAF4B2B}" type="slidenum">
              <a:rPr lang="en-US" smtClean="0"/>
              <a:pPr/>
              <a:t>26</a:t>
            </a:fld>
            <a:endParaRPr lang="en-US"/>
          </a:p>
        </p:txBody>
      </p:sp>
      <p:sp>
        <p:nvSpPr>
          <p:cNvPr id="79876" name="Rectangle 4"/>
          <p:cNvSpPr>
            <a:spLocks noChangeArrowheads="1"/>
          </p:cNvSpPr>
          <p:nvPr/>
        </p:nvSpPr>
        <p:spPr bwMode="auto">
          <a:xfrm>
            <a:off x="0" y="0"/>
            <a:ext cx="6858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3" name="Rectangle 2"/>
          <p:cNvSpPr/>
          <p:nvPr/>
        </p:nvSpPr>
        <p:spPr>
          <a:xfrm>
            <a:off x="457200" y="849868"/>
            <a:ext cx="6172200" cy="369332"/>
          </a:xfrm>
          <a:prstGeom prst="rect">
            <a:avLst/>
          </a:prstGeom>
        </p:spPr>
        <p:txBody>
          <a:bodyPr wrap="square">
            <a:spAutoFit/>
          </a:bodyPr>
          <a:lstStyle/>
          <a:p>
            <a:pPr marL="231775" indent="-231775"/>
            <a:r>
              <a:rPr lang="en-US" b="1" dirty="0" smtClean="0"/>
              <a:t>9. Visit to a developed watershed, </a:t>
            </a:r>
            <a:r>
              <a:rPr lang="en-US" b="1" dirty="0" err="1" smtClean="0"/>
              <a:t>Jakhale</a:t>
            </a:r>
            <a:endParaRPr lang="en-US" b="1" dirty="0" smtClean="0"/>
          </a:p>
        </p:txBody>
      </p:sp>
      <p:graphicFrame>
        <p:nvGraphicFramePr>
          <p:cNvPr id="6" name="Table 5"/>
          <p:cNvGraphicFramePr>
            <a:graphicFrameLocks noGrp="1"/>
          </p:cNvGraphicFramePr>
          <p:nvPr>
            <p:extLst>
              <p:ext uri="{D42A27DB-BD31-4B8C-83A1-F6EECF244321}">
                <p14:modId xmlns="" xmlns:p14="http://schemas.microsoft.com/office/powerpoint/2010/main" val="1913346041"/>
              </p:ext>
            </p:extLst>
          </p:nvPr>
        </p:nvGraphicFramePr>
        <p:xfrm>
          <a:off x="494347" y="1447800"/>
          <a:ext cx="5869305" cy="6810763"/>
        </p:xfrm>
        <a:graphic>
          <a:graphicData uri="http://schemas.openxmlformats.org/drawingml/2006/table">
            <a:tbl>
              <a:tblPr firstRow="1" firstCol="1" bandRow="1">
                <a:tableStyleId>{5940675A-B579-460E-94D1-54222C63F5DA}</a:tableStyleId>
              </a:tblPr>
              <a:tblGrid>
                <a:gridCol w="2354580"/>
                <a:gridCol w="171450"/>
                <a:gridCol w="3343275"/>
              </a:tblGrid>
              <a:tr h="400963">
                <a:tc>
                  <a:txBody>
                    <a:bodyPr/>
                    <a:lstStyle/>
                    <a:p>
                      <a:pPr marL="0" marR="0">
                        <a:lnSpc>
                          <a:spcPct val="150000"/>
                        </a:lnSpc>
                        <a:spcBef>
                          <a:spcPts val="0"/>
                        </a:spcBef>
                        <a:spcAft>
                          <a:spcPts val="0"/>
                        </a:spcAft>
                        <a:tabLst>
                          <a:tab pos="741680" algn="l"/>
                        </a:tabLst>
                      </a:pPr>
                      <a:r>
                        <a:rPr lang="en-US" sz="1800" b="1" dirty="0">
                          <a:effectLst/>
                          <a:latin typeface="+mn-lt"/>
                        </a:rPr>
                        <a:t>Course No.</a:t>
                      </a:r>
                      <a:endParaRPr lang="en-US" sz="18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marL="0" marR="0" algn="ctr">
                        <a:lnSpc>
                          <a:spcPct val="150000"/>
                        </a:lnSpc>
                        <a:spcBef>
                          <a:spcPts val="0"/>
                        </a:spcBef>
                        <a:spcAft>
                          <a:spcPts val="0"/>
                        </a:spcAft>
                        <a:tabLst>
                          <a:tab pos="741680" algn="l"/>
                        </a:tabLst>
                      </a:pPr>
                      <a:r>
                        <a:rPr lang="en-US" sz="1600" b="1" dirty="0">
                          <a:effectLst/>
                          <a:latin typeface="+mn-lt"/>
                        </a:rPr>
                        <a:t>:</a:t>
                      </a:r>
                      <a:endParaRPr lang="en-US" sz="16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algn="l"/>
                      <a:r>
                        <a:rPr lang="en-US" sz="1800" kern="1200" dirty="0" smtClean="0">
                          <a:solidFill>
                            <a:schemeClr val="tx1"/>
                          </a:solidFill>
                          <a:latin typeface="+mn-lt"/>
                          <a:ea typeface="+mn-ea"/>
                          <a:cs typeface="+mn-cs"/>
                        </a:rPr>
                        <a:t>ENGG-121</a:t>
                      </a:r>
                      <a:endParaRPr lang="en-US" sz="1800" dirty="0">
                        <a:latin typeface="+mn-lt"/>
                      </a:endParaRPr>
                    </a:p>
                  </a:txBody>
                  <a:tcPr marL="68580" marR="68580" marT="0" marB="0"/>
                </a:tc>
              </a:tr>
              <a:tr h="400963">
                <a:tc>
                  <a:txBody>
                    <a:bodyPr/>
                    <a:lstStyle/>
                    <a:p>
                      <a:pPr marL="0" marR="0">
                        <a:lnSpc>
                          <a:spcPct val="150000"/>
                        </a:lnSpc>
                        <a:spcBef>
                          <a:spcPts val="0"/>
                        </a:spcBef>
                        <a:spcAft>
                          <a:spcPts val="0"/>
                        </a:spcAft>
                        <a:tabLst>
                          <a:tab pos="741680" algn="l"/>
                        </a:tabLst>
                      </a:pPr>
                      <a:r>
                        <a:rPr lang="en-US" sz="1800" b="1" dirty="0">
                          <a:effectLst/>
                          <a:latin typeface="+mn-lt"/>
                        </a:rPr>
                        <a:t>Course Teacher</a:t>
                      </a:r>
                      <a:endParaRPr lang="en-US" sz="18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marL="0" marR="0" algn="ctr">
                        <a:lnSpc>
                          <a:spcPct val="150000"/>
                        </a:lnSpc>
                        <a:spcBef>
                          <a:spcPts val="0"/>
                        </a:spcBef>
                        <a:spcAft>
                          <a:spcPts val="0"/>
                        </a:spcAft>
                        <a:tabLst>
                          <a:tab pos="741680" algn="l"/>
                        </a:tabLst>
                      </a:pPr>
                      <a:r>
                        <a:rPr lang="en-US" sz="1600" b="1" dirty="0">
                          <a:effectLst/>
                          <a:latin typeface="+mn-lt"/>
                        </a:rPr>
                        <a:t>:</a:t>
                      </a:r>
                      <a:endParaRPr lang="en-US" sz="16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algn="l"/>
                      <a:r>
                        <a:rPr lang="en-US" sz="1800" kern="1200" dirty="0" smtClean="0">
                          <a:solidFill>
                            <a:schemeClr val="tx1"/>
                          </a:solidFill>
                          <a:latin typeface="+mn-lt"/>
                          <a:ea typeface="+mn-ea"/>
                          <a:cs typeface="+mn-cs"/>
                        </a:rPr>
                        <a:t>Mrs. A. P. Dubal </a:t>
                      </a:r>
                      <a:endParaRPr lang="en-US" sz="1800" dirty="0">
                        <a:latin typeface="+mn-lt"/>
                      </a:endParaRPr>
                    </a:p>
                  </a:txBody>
                  <a:tcPr marL="68580" marR="68580" marT="0" marB="0"/>
                </a:tc>
              </a:tr>
              <a:tr h="400963">
                <a:tc>
                  <a:txBody>
                    <a:bodyPr/>
                    <a:lstStyle/>
                    <a:p>
                      <a:pPr marL="0" marR="0">
                        <a:lnSpc>
                          <a:spcPct val="150000"/>
                        </a:lnSpc>
                        <a:spcBef>
                          <a:spcPts val="0"/>
                        </a:spcBef>
                        <a:spcAft>
                          <a:spcPts val="0"/>
                        </a:spcAft>
                        <a:tabLst>
                          <a:tab pos="741680" algn="l"/>
                          <a:tab pos="1209675" algn="l"/>
                        </a:tabLst>
                      </a:pPr>
                      <a:r>
                        <a:rPr lang="en-US" sz="1800" b="1" dirty="0">
                          <a:effectLst/>
                          <a:latin typeface="+mn-lt"/>
                        </a:rPr>
                        <a:t>Course Title	</a:t>
                      </a:r>
                      <a:endParaRPr lang="en-US" sz="18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marL="0" marR="0">
                        <a:lnSpc>
                          <a:spcPct val="150000"/>
                        </a:lnSpc>
                        <a:spcBef>
                          <a:spcPts val="0"/>
                        </a:spcBef>
                        <a:spcAft>
                          <a:spcPts val="0"/>
                        </a:spcAft>
                      </a:pPr>
                      <a:r>
                        <a:rPr lang="en-US" sz="1600" b="1" dirty="0">
                          <a:effectLst/>
                          <a:latin typeface="+mn-lt"/>
                        </a:rPr>
                        <a:t>: </a:t>
                      </a:r>
                      <a:endParaRPr lang="en-US" sz="16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algn="l"/>
                      <a:r>
                        <a:rPr lang="en-US" sz="1800" kern="1200" dirty="0" smtClean="0">
                          <a:solidFill>
                            <a:schemeClr val="tx1"/>
                          </a:solidFill>
                          <a:latin typeface="+mn-lt"/>
                          <a:ea typeface="+mn-ea"/>
                          <a:cs typeface="+mn-cs"/>
                        </a:rPr>
                        <a:t>Introductory Soil &amp; Water Conservation Engineering </a:t>
                      </a:r>
                      <a:endParaRPr lang="en-US" sz="1800" dirty="0">
                        <a:latin typeface="+mn-lt"/>
                      </a:endParaRPr>
                    </a:p>
                  </a:txBody>
                  <a:tcPr marL="68580" marR="68580" marT="0" marB="0"/>
                </a:tc>
              </a:tr>
              <a:tr h="867163">
                <a:tc>
                  <a:txBody>
                    <a:bodyPr/>
                    <a:lstStyle/>
                    <a:p>
                      <a:pPr marL="0" marR="0">
                        <a:lnSpc>
                          <a:spcPct val="150000"/>
                        </a:lnSpc>
                        <a:spcBef>
                          <a:spcPts val="0"/>
                        </a:spcBef>
                        <a:spcAft>
                          <a:spcPts val="0"/>
                        </a:spcAft>
                        <a:tabLst>
                          <a:tab pos="741680" algn="l"/>
                        </a:tabLst>
                      </a:pPr>
                      <a:r>
                        <a:rPr lang="en-US" sz="1800" b="1">
                          <a:effectLst/>
                          <a:latin typeface="+mn-lt"/>
                        </a:rPr>
                        <a:t>Purpose of visit</a:t>
                      </a:r>
                      <a:endParaRPr lang="en-US" sz="1800" b="1">
                        <a:effectLst/>
                        <a:latin typeface="+mn-lt"/>
                        <a:ea typeface="Times New Roman" panose="02020603050405020304" pitchFamily="18" charset="0"/>
                        <a:cs typeface="Mangal" panose="00000400000000000000" pitchFamily="2"/>
                      </a:endParaRPr>
                    </a:p>
                  </a:txBody>
                  <a:tcPr marL="68580" marR="68580" marT="0" marB="0"/>
                </a:tc>
                <a:tc>
                  <a:txBody>
                    <a:bodyPr/>
                    <a:lstStyle/>
                    <a:p>
                      <a:pPr marL="0" marR="0">
                        <a:lnSpc>
                          <a:spcPct val="150000"/>
                        </a:lnSpc>
                        <a:spcBef>
                          <a:spcPts val="0"/>
                        </a:spcBef>
                        <a:spcAft>
                          <a:spcPts val="0"/>
                        </a:spcAft>
                      </a:pPr>
                      <a:r>
                        <a:rPr lang="en-US" sz="1600" b="1" dirty="0">
                          <a:effectLst/>
                          <a:latin typeface="+mn-lt"/>
                        </a:rPr>
                        <a:t>: </a:t>
                      </a:r>
                      <a:endParaRPr lang="en-US" sz="16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algn="l">
                        <a:lnSpc>
                          <a:spcPct val="115000"/>
                        </a:lnSpc>
                        <a:spcAft>
                          <a:spcPts val="1000"/>
                        </a:spcAft>
                      </a:pPr>
                      <a:r>
                        <a:rPr lang="en-US" sz="1800" dirty="0">
                          <a:latin typeface="+mn-lt"/>
                          <a:ea typeface="Times New Roman"/>
                          <a:cs typeface="Mangal"/>
                        </a:rPr>
                        <a:t>To introduce students different watershed activities, SWC</a:t>
                      </a:r>
                    </a:p>
                  </a:txBody>
                  <a:tcPr marL="114300" marR="114300" marT="0" marB="0"/>
                </a:tc>
              </a:tr>
              <a:tr h="400963">
                <a:tc>
                  <a:txBody>
                    <a:bodyPr/>
                    <a:lstStyle/>
                    <a:p>
                      <a:pPr marL="0" marR="0">
                        <a:lnSpc>
                          <a:spcPct val="150000"/>
                        </a:lnSpc>
                        <a:spcBef>
                          <a:spcPts val="0"/>
                        </a:spcBef>
                        <a:spcAft>
                          <a:spcPts val="0"/>
                        </a:spcAft>
                        <a:tabLst>
                          <a:tab pos="741680" algn="l"/>
                        </a:tabLst>
                      </a:pPr>
                      <a:r>
                        <a:rPr lang="en-US" sz="1800" b="1" dirty="0">
                          <a:effectLst/>
                          <a:latin typeface="+mn-lt"/>
                        </a:rPr>
                        <a:t>Place of visit</a:t>
                      </a:r>
                      <a:endParaRPr lang="en-US" sz="18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marL="0" marR="0">
                        <a:lnSpc>
                          <a:spcPct val="150000"/>
                        </a:lnSpc>
                        <a:spcBef>
                          <a:spcPts val="0"/>
                        </a:spcBef>
                        <a:spcAft>
                          <a:spcPts val="0"/>
                        </a:spcAft>
                      </a:pPr>
                      <a:r>
                        <a:rPr lang="en-US" sz="1600" b="1" dirty="0">
                          <a:effectLst/>
                          <a:latin typeface="+mn-lt"/>
                        </a:rPr>
                        <a:t>: </a:t>
                      </a:r>
                      <a:endParaRPr lang="en-US" sz="16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algn="l"/>
                      <a:r>
                        <a:rPr lang="en-US" sz="1800" kern="1200" dirty="0" smtClean="0">
                          <a:solidFill>
                            <a:schemeClr val="tx1"/>
                          </a:solidFill>
                          <a:latin typeface="+mn-lt"/>
                          <a:ea typeface="+mn-ea"/>
                          <a:cs typeface="+mn-cs"/>
                        </a:rPr>
                        <a:t> Jakhale</a:t>
                      </a:r>
                      <a:endParaRPr lang="en-US" sz="1800" dirty="0">
                        <a:latin typeface="+mn-lt"/>
                      </a:endParaRPr>
                    </a:p>
                  </a:txBody>
                  <a:tcPr marL="68580" marR="68580" marT="0" marB="0"/>
                </a:tc>
              </a:tr>
              <a:tr h="400963">
                <a:tc>
                  <a:txBody>
                    <a:bodyPr/>
                    <a:lstStyle/>
                    <a:p>
                      <a:pPr marL="0" marR="0">
                        <a:lnSpc>
                          <a:spcPct val="150000"/>
                        </a:lnSpc>
                        <a:spcBef>
                          <a:spcPts val="0"/>
                        </a:spcBef>
                        <a:spcAft>
                          <a:spcPts val="0"/>
                        </a:spcAft>
                        <a:tabLst>
                          <a:tab pos="741680" algn="l"/>
                        </a:tabLst>
                      </a:pPr>
                      <a:r>
                        <a:rPr lang="en-US" sz="1800" b="1" dirty="0">
                          <a:effectLst/>
                          <a:latin typeface="+mn-lt"/>
                        </a:rPr>
                        <a:t>Class of students</a:t>
                      </a:r>
                      <a:endParaRPr lang="en-US" sz="18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marL="0" marR="0">
                        <a:lnSpc>
                          <a:spcPct val="150000"/>
                        </a:lnSpc>
                        <a:spcBef>
                          <a:spcPts val="0"/>
                        </a:spcBef>
                        <a:spcAft>
                          <a:spcPts val="0"/>
                        </a:spcAft>
                      </a:pPr>
                      <a:r>
                        <a:rPr lang="en-US" sz="1600" b="1" dirty="0">
                          <a:effectLst/>
                          <a:latin typeface="+mn-lt"/>
                        </a:rPr>
                        <a:t>: </a:t>
                      </a:r>
                      <a:endParaRPr lang="en-US" sz="16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800" b="0" kern="1200" dirty="0" smtClean="0">
                          <a:solidFill>
                            <a:schemeClr val="tx1"/>
                          </a:solidFill>
                          <a:effectLst/>
                          <a:latin typeface="+mn-lt"/>
                          <a:ea typeface="+mn-ea"/>
                          <a:cs typeface="+mn-cs"/>
                        </a:rPr>
                        <a:t>SEM II (2</a:t>
                      </a:r>
                      <a:r>
                        <a:rPr lang="en-US" sz="1800" b="0" kern="1200" baseline="30000" dirty="0" smtClean="0">
                          <a:solidFill>
                            <a:schemeClr val="tx1"/>
                          </a:solidFill>
                          <a:effectLst/>
                          <a:latin typeface="+mn-lt"/>
                          <a:ea typeface="+mn-ea"/>
                          <a:cs typeface="+mn-cs"/>
                        </a:rPr>
                        <a:t>nd</a:t>
                      </a:r>
                      <a:r>
                        <a:rPr lang="en-US" sz="1800" b="0" kern="1200" dirty="0" smtClean="0">
                          <a:solidFill>
                            <a:schemeClr val="tx1"/>
                          </a:solidFill>
                          <a:effectLst/>
                          <a:latin typeface="+mn-lt"/>
                          <a:ea typeface="+mn-ea"/>
                          <a:cs typeface="+mn-cs"/>
                        </a:rPr>
                        <a:t> Year)</a:t>
                      </a:r>
                    </a:p>
                  </a:txBody>
                  <a:tcPr marL="68580" marR="68580" marT="0" marB="0"/>
                </a:tc>
              </a:tr>
              <a:tr h="400963">
                <a:tc>
                  <a:txBody>
                    <a:bodyPr/>
                    <a:lstStyle/>
                    <a:p>
                      <a:pPr marL="0" marR="0">
                        <a:lnSpc>
                          <a:spcPct val="150000"/>
                        </a:lnSpc>
                        <a:spcBef>
                          <a:spcPts val="0"/>
                        </a:spcBef>
                        <a:spcAft>
                          <a:spcPts val="0"/>
                        </a:spcAft>
                        <a:tabLst>
                          <a:tab pos="741680" algn="l"/>
                        </a:tabLst>
                      </a:pPr>
                      <a:r>
                        <a:rPr lang="en-US" sz="1800" b="1" dirty="0">
                          <a:effectLst/>
                          <a:latin typeface="+mn-lt"/>
                        </a:rPr>
                        <a:t>No. of Students</a:t>
                      </a:r>
                      <a:endParaRPr lang="en-US" sz="18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marL="0" marR="0">
                        <a:lnSpc>
                          <a:spcPct val="150000"/>
                        </a:lnSpc>
                        <a:spcBef>
                          <a:spcPts val="0"/>
                        </a:spcBef>
                        <a:spcAft>
                          <a:spcPts val="0"/>
                        </a:spcAft>
                      </a:pPr>
                      <a:r>
                        <a:rPr lang="en-US" sz="1600" b="1" dirty="0">
                          <a:effectLst/>
                          <a:latin typeface="+mn-lt"/>
                        </a:rPr>
                        <a:t>: </a:t>
                      </a:r>
                      <a:endParaRPr lang="en-US" sz="16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algn="l"/>
                      <a:r>
                        <a:rPr lang="en-US" sz="1800" dirty="0" smtClean="0">
                          <a:latin typeface="+mn-lt"/>
                        </a:rPr>
                        <a:t>79</a:t>
                      </a:r>
                      <a:endParaRPr lang="en-US" sz="1800" dirty="0">
                        <a:latin typeface="+mn-lt"/>
                      </a:endParaRPr>
                    </a:p>
                  </a:txBody>
                  <a:tcPr marL="68580" marR="68580" marT="0" marB="0"/>
                </a:tc>
              </a:tr>
              <a:tr h="400963">
                <a:tc>
                  <a:txBody>
                    <a:bodyPr/>
                    <a:lstStyle/>
                    <a:p>
                      <a:pPr marL="0" marR="0">
                        <a:lnSpc>
                          <a:spcPct val="150000"/>
                        </a:lnSpc>
                        <a:spcBef>
                          <a:spcPts val="0"/>
                        </a:spcBef>
                        <a:spcAft>
                          <a:spcPts val="0"/>
                        </a:spcAft>
                        <a:tabLst>
                          <a:tab pos="741680" algn="l"/>
                        </a:tabLst>
                      </a:pPr>
                      <a:r>
                        <a:rPr lang="en-US" sz="1800" b="1" dirty="0">
                          <a:effectLst/>
                          <a:latin typeface="+mn-lt"/>
                        </a:rPr>
                        <a:t>Staff accompanied</a:t>
                      </a:r>
                      <a:endParaRPr lang="en-US" sz="18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marL="0" marR="0">
                        <a:lnSpc>
                          <a:spcPct val="150000"/>
                        </a:lnSpc>
                        <a:spcBef>
                          <a:spcPts val="0"/>
                        </a:spcBef>
                        <a:spcAft>
                          <a:spcPts val="0"/>
                        </a:spcAft>
                      </a:pPr>
                      <a:r>
                        <a:rPr lang="en-US" sz="1600" b="1" dirty="0">
                          <a:effectLst/>
                          <a:latin typeface="+mn-lt"/>
                        </a:rPr>
                        <a:t>: </a:t>
                      </a:r>
                      <a:endParaRPr lang="en-US" sz="16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algn="l"/>
                      <a:r>
                        <a:rPr lang="en-US" sz="1800" kern="1200" dirty="0" smtClean="0">
                          <a:solidFill>
                            <a:schemeClr val="tx1"/>
                          </a:solidFill>
                          <a:latin typeface="+mn-lt"/>
                          <a:ea typeface="+mn-ea"/>
                          <a:cs typeface="+mn-cs"/>
                        </a:rPr>
                        <a:t>Dr. M. A. Patil </a:t>
                      </a:r>
                      <a:endParaRPr lang="en-US" sz="1800" dirty="0">
                        <a:latin typeface="+mn-lt"/>
                      </a:endParaRPr>
                    </a:p>
                  </a:txBody>
                  <a:tcPr marL="68580" marR="68580" marT="0" marB="0"/>
                </a:tc>
              </a:tr>
              <a:tr h="0">
                <a:tc>
                  <a:txBody>
                    <a:bodyPr/>
                    <a:lstStyle/>
                    <a:p>
                      <a:pPr marL="0" marR="0" indent="0" algn="l" defTabSz="914400" rtl="0" eaLnBrk="1" fontAlgn="auto" latinLnBrk="0" hangingPunct="1">
                        <a:lnSpc>
                          <a:spcPct val="150000"/>
                        </a:lnSpc>
                        <a:spcBef>
                          <a:spcPts val="0"/>
                        </a:spcBef>
                        <a:spcAft>
                          <a:spcPts val="0"/>
                        </a:spcAft>
                        <a:buClrTx/>
                        <a:buSzTx/>
                        <a:buFontTx/>
                        <a:buNone/>
                        <a:tabLst>
                          <a:tab pos="741680" algn="l"/>
                        </a:tabLst>
                        <a:defRPr/>
                      </a:pPr>
                      <a:r>
                        <a:rPr lang="en-US" sz="1800" b="1" dirty="0">
                          <a:effectLst/>
                          <a:latin typeface="+mn-lt"/>
                        </a:rPr>
                        <a:t> </a:t>
                      </a:r>
                      <a:r>
                        <a:rPr lang="en-US" sz="1800" b="1" dirty="0" smtClean="0">
                          <a:effectLst/>
                          <a:latin typeface="+mn-lt"/>
                        </a:rPr>
                        <a:t>Spots Visited</a:t>
                      </a:r>
                      <a:endParaRPr lang="en-US" sz="18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marL="0" marR="0">
                        <a:lnSpc>
                          <a:spcPct val="150000"/>
                        </a:lnSpc>
                        <a:spcBef>
                          <a:spcPts val="0"/>
                        </a:spcBef>
                        <a:spcAft>
                          <a:spcPts val="0"/>
                        </a:spcAft>
                      </a:pPr>
                      <a:r>
                        <a:rPr lang="en-US" sz="1600" b="1" dirty="0">
                          <a:effectLst/>
                          <a:latin typeface="+mn-lt"/>
                        </a:rPr>
                        <a:t>: </a:t>
                      </a:r>
                      <a:endParaRPr lang="en-US" sz="16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800" kern="1200" dirty="0" smtClean="0">
                          <a:solidFill>
                            <a:schemeClr val="tx1"/>
                          </a:solidFill>
                          <a:latin typeface="+mn-lt"/>
                          <a:ea typeface="+mn-ea"/>
                          <a:cs typeface="+mn-cs"/>
                        </a:rPr>
                        <a:t>Jakhale</a:t>
                      </a:r>
                      <a:r>
                        <a:rPr lang="en-US" sz="1800" kern="1200" baseline="0" dirty="0" smtClean="0">
                          <a:solidFill>
                            <a:schemeClr val="tx1"/>
                          </a:solidFill>
                          <a:latin typeface="+mn-lt"/>
                          <a:ea typeface="+mn-ea"/>
                          <a:cs typeface="+mn-cs"/>
                        </a:rPr>
                        <a:t> village</a:t>
                      </a:r>
                      <a:endParaRPr lang="en-US" sz="1800" dirty="0" smtClean="0">
                        <a:latin typeface="+mn-lt"/>
                      </a:endParaRPr>
                    </a:p>
                  </a:txBody>
                  <a:tcPr marL="68580" marR="68580" marT="0" marB="0"/>
                </a:tc>
              </a:tr>
              <a:tr h="452254">
                <a:tc>
                  <a:txBody>
                    <a:bodyPr/>
                    <a:lstStyle/>
                    <a:p>
                      <a:pPr marL="0" marR="0">
                        <a:lnSpc>
                          <a:spcPct val="150000"/>
                        </a:lnSpc>
                        <a:spcBef>
                          <a:spcPts val="0"/>
                        </a:spcBef>
                        <a:spcAft>
                          <a:spcPts val="0"/>
                        </a:spcAft>
                        <a:tabLst>
                          <a:tab pos="741680" algn="l"/>
                        </a:tabLst>
                      </a:pPr>
                      <a:r>
                        <a:rPr lang="en-US" sz="1800" b="1" dirty="0">
                          <a:effectLst/>
                          <a:latin typeface="+mn-lt"/>
                        </a:rPr>
                        <a:t>Date of visit</a:t>
                      </a:r>
                      <a:endParaRPr lang="en-US" sz="18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marL="0" marR="0">
                        <a:lnSpc>
                          <a:spcPct val="150000"/>
                        </a:lnSpc>
                        <a:spcBef>
                          <a:spcPts val="0"/>
                        </a:spcBef>
                        <a:spcAft>
                          <a:spcPts val="0"/>
                        </a:spcAft>
                      </a:pPr>
                      <a:r>
                        <a:rPr lang="en-US" sz="1600" b="1" dirty="0">
                          <a:effectLst/>
                          <a:latin typeface="+mn-lt"/>
                        </a:rPr>
                        <a:t>: </a:t>
                      </a:r>
                      <a:endParaRPr lang="en-US" sz="16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algn="l"/>
                      <a:r>
                        <a:rPr lang="en-US" sz="1800" dirty="0" smtClean="0">
                          <a:latin typeface="+mn-lt"/>
                        </a:rPr>
                        <a:t>16-02-2019</a:t>
                      </a:r>
                      <a:endParaRPr lang="en-US" sz="1800" dirty="0">
                        <a:latin typeface="+mn-lt"/>
                      </a:endParaRPr>
                    </a:p>
                  </a:txBody>
                  <a:tcPr marL="68580" marR="68580" marT="0" marB="0"/>
                </a:tc>
              </a:tr>
            </a:tbl>
          </a:graphicData>
        </a:graphic>
      </p:graphicFrame>
      <p:pic>
        <p:nvPicPr>
          <p:cNvPr id="15" name="Picture 5" descr="H:\Agri Logo White.png"/>
          <p:cNvPicPr>
            <a:picLocks noChangeAspect="1" noChangeArrowheads="1"/>
          </p:cNvPicPr>
          <p:nvPr/>
        </p:nvPicPr>
        <p:blipFill>
          <a:blip r:embed="rId3" cstate="print"/>
          <a:srcRect/>
          <a:stretch>
            <a:fillRect/>
          </a:stretch>
        </p:blipFill>
        <p:spPr bwMode="auto">
          <a:xfrm>
            <a:off x="228600" y="0"/>
            <a:ext cx="1447800" cy="533400"/>
          </a:xfrm>
          <a:prstGeom prst="rect">
            <a:avLst/>
          </a:prstGeom>
          <a:noFill/>
        </p:spPr>
      </p:pic>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1"/>
          <p:cNvSpPr txBox="1">
            <a:spLocks/>
          </p:cNvSpPr>
          <p:nvPr/>
        </p:nvSpPr>
        <p:spPr>
          <a:xfrm>
            <a:off x="0" y="371475"/>
            <a:ext cx="6858000" cy="304800"/>
          </a:xfrm>
          <a:prstGeom prst="rect">
            <a:avLst/>
          </a:prstGeom>
          <a:solidFill>
            <a:srgbClr val="C47B1A"/>
          </a:solidFill>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en-US" sz="1400" b="1" i="0" u="none" strike="noStrike" kern="1200" cap="none" spc="0" normalizeH="0" baseline="0" noProof="0" dirty="0">
              <a:ln>
                <a:noFill/>
              </a:ln>
              <a:effectLst/>
              <a:uLnTx/>
              <a:uFillTx/>
              <a:latin typeface="Bookman Old Style" pitchFamily="18" charset="0"/>
              <a:ea typeface="+mj-ea"/>
              <a:cs typeface="+mj-cs"/>
            </a:endParaRPr>
          </a:p>
        </p:txBody>
      </p:sp>
      <p:sp>
        <p:nvSpPr>
          <p:cNvPr id="2" name="Title 1"/>
          <p:cNvSpPr>
            <a:spLocks noGrp="1"/>
          </p:cNvSpPr>
          <p:nvPr>
            <p:ph type="ctrTitle"/>
          </p:nvPr>
        </p:nvSpPr>
        <p:spPr>
          <a:xfrm>
            <a:off x="0" y="0"/>
            <a:ext cx="6858000" cy="533400"/>
          </a:xfrm>
          <a:solidFill>
            <a:schemeClr val="accent2">
              <a:lumMod val="50000"/>
            </a:schemeClr>
          </a:solidFill>
        </p:spPr>
        <p:txBody>
          <a:bodyPr>
            <a:normAutofit/>
          </a:bodyPr>
          <a:lstStyle/>
          <a:p>
            <a:r>
              <a:rPr lang="en-US" sz="1200" b="1" dirty="0" smtClean="0">
                <a:solidFill>
                  <a:schemeClr val="bg1"/>
                </a:solidFill>
                <a:latin typeface="Trebuchet MS" pitchFamily="34" charset="0"/>
              </a:rPr>
              <a:t> ANNUAL REPORT:  STUDENTS EXPOSURE VISIT </a:t>
            </a:r>
            <a:br>
              <a:rPr lang="en-US" sz="1200" b="1" dirty="0" smtClean="0">
                <a:solidFill>
                  <a:schemeClr val="bg1"/>
                </a:solidFill>
                <a:latin typeface="Trebuchet MS" pitchFamily="34" charset="0"/>
              </a:rPr>
            </a:br>
            <a:r>
              <a:rPr lang="en-US" sz="1200" b="1" dirty="0" smtClean="0">
                <a:solidFill>
                  <a:schemeClr val="bg1"/>
                </a:solidFill>
                <a:latin typeface="Trebuchet MS" pitchFamily="34" charset="0"/>
              </a:rPr>
              <a:t>                  2018-19</a:t>
            </a:r>
            <a:endParaRPr lang="en-US" sz="1200" b="1" dirty="0">
              <a:solidFill>
                <a:schemeClr val="bg1"/>
              </a:solidFill>
              <a:latin typeface="Trebuchet MS" pitchFamily="34" charset="0"/>
            </a:endParaRPr>
          </a:p>
        </p:txBody>
      </p:sp>
      <p:sp>
        <p:nvSpPr>
          <p:cNvPr id="12" name="Title 1"/>
          <p:cNvSpPr txBox="1">
            <a:spLocks/>
          </p:cNvSpPr>
          <p:nvPr/>
        </p:nvSpPr>
        <p:spPr>
          <a:xfrm>
            <a:off x="0" y="8839200"/>
            <a:ext cx="6858000" cy="304800"/>
          </a:xfrm>
          <a:prstGeom prst="rect">
            <a:avLst/>
          </a:prstGeom>
          <a:solidFill>
            <a:srgbClr val="C47B1A"/>
          </a:solidFill>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en-US" sz="1400" b="1" i="0" u="none" strike="noStrike" kern="1200" cap="none" spc="0" normalizeH="0" baseline="0" noProof="0" dirty="0">
              <a:ln>
                <a:noFill/>
              </a:ln>
              <a:effectLst/>
              <a:uLnTx/>
              <a:uFillTx/>
              <a:latin typeface="Bookman Old Style" pitchFamily="18" charset="0"/>
              <a:ea typeface="+mj-ea"/>
              <a:cs typeface="+mj-cs"/>
            </a:endParaRPr>
          </a:p>
        </p:txBody>
      </p:sp>
      <p:sp>
        <p:nvSpPr>
          <p:cNvPr id="13" name="Title 1"/>
          <p:cNvSpPr txBox="1">
            <a:spLocks/>
          </p:cNvSpPr>
          <p:nvPr/>
        </p:nvSpPr>
        <p:spPr>
          <a:xfrm>
            <a:off x="0" y="8763000"/>
            <a:ext cx="6858000" cy="228600"/>
          </a:xfrm>
          <a:prstGeom prst="rect">
            <a:avLst/>
          </a:prstGeom>
          <a:solidFill>
            <a:schemeClr val="accent2">
              <a:lumMod val="50000"/>
            </a:schemeClr>
          </a:solidFill>
        </p:spPr>
        <p:txBody>
          <a:bodyPr vert="horz" lIns="91440" tIns="45720" rIns="91440" bIns="45720" rtlCol="0" anchor="ctr">
            <a:normAutofit fontScale="92500" lnSpcReduction="20000"/>
          </a:bodyP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en-US" sz="1200" b="1" i="0" u="none" strike="noStrike" kern="1200" cap="none" spc="0" normalizeH="0" baseline="0" noProof="0" dirty="0">
              <a:ln>
                <a:noFill/>
              </a:ln>
              <a:solidFill>
                <a:schemeClr val="bg1"/>
              </a:solidFill>
              <a:effectLst/>
              <a:uLnTx/>
              <a:uFillTx/>
              <a:latin typeface="Trebuchet MS" pitchFamily="34" charset="0"/>
              <a:ea typeface="+mj-ea"/>
              <a:cs typeface="+mj-cs"/>
            </a:endParaRPr>
          </a:p>
        </p:txBody>
      </p:sp>
      <p:sp>
        <p:nvSpPr>
          <p:cNvPr id="6148" name="Rectangle 4"/>
          <p:cNvSpPr>
            <a:spLocks noChangeArrowheads="1"/>
          </p:cNvSpPr>
          <p:nvPr/>
        </p:nvSpPr>
        <p:spPr bwMode="auto">
          <a:xfrm>
            <a:off x="3" y="3209925"/>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tab pos="3390900" algn="l"/>
              </a:tabLst>
            </a:pPr>
            <a:endParaRPr kumimoji="0" 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6149" name="Rectangle 5"/>
          <p:cNvSpPr>
            <a:spLocks noChangeArrowheads="1"/>
          </p:cNvSpPr>
          <p:nvPr/>
        </p:nvSpPr>
        <p:spPr bwMode="auto">
          <a:xfrm>
            <a:off x="3" y="6105525"/>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tab pos="3390900" algn="l"/>
              </a:tabLst>
            </a:pPr>
            <a:endParaRPr kumimoji="0" 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20" name="Slide Number Placeholder 19"/>
          <p:cNvSpPr>
            <a:spLocks noGrp="1"/>
          </p:cNvSpPr>
          <p:nvPr>
            <p:ph type="sldNum" sz="quarter" idx="12"/>
          </p:nvPr>
        </p:nvSpPr>
        <p:spPr>
          <a:xfrm>
            <a:off x="5029200" y="8382004"/>
            <a:ext cx="1600200" cy="486833"/>
          </a:xfrm>
        </p:spPr>
        <p:txBody>
          <a:bodyPr/>
          <a:lstStyle/>
          <a:p>
            <a:fld id="{B6F15528-21DE-4FAA-801E-634DDDAF4B2B}" type="slidenum">
              <a:rPr lang="en-US" smtClean="0"/>
              <a:pPr/>
              <a:t>27</a:t>
            </a:fld>
            <a:endParaRPr lang="en-US"/>
          </a:p>
        </p:txBody>
      </p:sp>
      <p:sp>
        <p:nvSpPr>
          <p:cNvPr id="79876" name="Rectangle 4"/>
          <p:cNvSpPr>
            <a:spLocks noChangeArrowheads="1"/>
          </p:cNvSpPr>
          <p:nvPr/>
        </p:nvSpPr>
        <p:spPr bwMode="auto">
          <a:xfrm>
            <a:off x="0" y="0"/>
            <a:ext cx="6858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pic>
        <p:nvPicPr>
          <p:cNvPr id="15" name="Picture 5" descr="H:\Agri Logo White.png"/>
          <p:cNvPicPr>
            <a:picLocks noChangeAspect="1" noChangeArrowheads="1"/>
          </p:cNvPicPr>
          <p:nvPr/>
        </p:nvPicPr>
        <p:blipFill>
          <a:blip r:embed="rId3" cstate="print"/>
          <a:srcRect/>
          <a:stretch>
            <a:fillRect/>
          </a:stretch>
        </p:blipFill>
        <p:spPr bwMode="auto">
          <a:xfrm>
            <a:off x="228600" y="0"/>
            <a:ext cx="1447800" cy="533400"/>
          </a:xfrm>
          <a:prstGeom prst="rect">
            <a:avLst/>
          </a:prstGeom>
          <a:noFill/>
        </p:spPr>
      </p:pic>
      <p:graphicFrame>
        <p:nvGraphicFramePr>
          <p:cNvPr id="18" name="Table 17"/>
          <p:cNvGraphicFramePr>
            <a:graphicFrameLocks noGrp="1"/>
          </p:cNvGraphicFramePr>
          <p:nvPr/>
        </p:nvGraphicFramePr>
        <p:xfrm>
          <a:off x="152400" y="838200"/>
          <a:ext cx="6477000" cy="7772400"/>
        </p:xfrm>
        <a:graphic>
          <a:graphicData uri="http://schemas.openxmlformats.org/drawingml/2006/table">
            <a:tbl>
              <a:tblPr firstRow="1" bandRow="1">
                <a:tableStyleId>{5940675A-B579-460E-94D1-54222C63F5DA}</a:tableStyleId>
              </a:tblPr>
              <a:tblGrid>
                <a:gridCol w="6477000"/>
              </a:tblGrid>
              <a:tr h="3810000">
                <a:tc>
                  <a:txBody>
                    <a:bodyPr/>
                    <a:lstStyle/>
                    <a:p>
                      <a:pPr marL="682625" indent="-682625"/>
                      <a:endParaRPr lang="en-US" sz="1400" b="1" kern="1200" dirty="0" smtClean="0">
                        <a:solidFill>
                          <a:schemeClr val="tx1"/>
                        </a:solidFill>
                        <a:latin typeface="+mn-lt"/>
                        <a:ea typeface="+mn-ea"/>
                        <a:cs typeface="+mn-cs"/>
                      </a:endParaRPr>
                    </a:p>
                    <a:p>
                      <a:pPr marL="682625" indent="-682625"/>
                      <a:endParaRPr lang="en-US" sz="1400" b="1" kern="1200" dirty="0" smtClean="0">
                        <a:solidFill>
                          <a:schemeClr val="tx1"/>
                        </a:solidFill>
                        <a:latin typeface="+mn-lt"/>
                        <a:ea typeface="+mn-ea"/>
                        <a:cs typeface="+mn-cs"/>
                      </a:endParaRPr>
                    </a:p>
                    <a:p>
                      <a:pPr marL="682625" indent="-682625"/>
                      <a:endParaRPr lang="en-US" sz="1400" b="1" kern="1200" dirty="0" smtClean="0">
                        <a:solidFill>
                          <a:schemeClr val="tx1"/>
                        </a:solidFill>
                        <a:latin typeface="+mn-lt"/>
                        <a:ea typeface="+mn-ea"/>
                        <a:cs typeface="+mn-cs"/>
                      </a:endParaRPr>
                    </a:p>
                    <a:p>
                      <a:pPr marL="682625" indent="-682625"/>
                      <a:endParaRPr lang="en-US" sz="1400" b="1" kern="1200" dirty="0" smtClean="0">
                        <a:solidFill>
                          <a:schemeClr val="tx1"/>
                        </a:solidFill>
                        <a:latin typeface="+mn-lt"/>
                        <a:ea typeface="+mn-ea"/>
                        <a:cs typeface="+mn-cs"/>
                      </a:endParaRPr>
                    </a:p>
                    <a:p>
                      <a:pPr marL="682625" indent="-682625"/>
                      <a:endParaRPr lang="en-US" sz="1400" b="1" kern="1200" dirty="0" smtClean="0">
                        <a:solidFill>
                          <a:schemeClr val="tx1"/>
                        </a:solidFill>
                        <a:latin typeface="+mn-lt"/>
                        <a:ea typeface="+mn-ea"/>
                        <a:cs typeface="+mn-cs"/>
                      </a:endParaRPr>
                    </a:p>
                    <a:p>
                      <a:pPr marL="682625" indent="-682625"/>
                      <a:endParaRPr lang="en-US" sz="1400" b="1" kern="1200" dirty="0" smtClean="0">
                        <a:solidFill>
                          <a:schemeClr val="tx1"/>
                        </a:solidFill>
                        <a:latin typeface="+mn-lt"/>
                        <a:ea typeface="+mn-ea"/>
                        <a:cs typeface="+mn-cs"/>
                      </a:endParaRPr>
                    </a:p>
                    <a:p>
                      <a:pPr marL="682625" indent="-682625"/>
                      <a:endParaRPr lang="en-US" sz="1400" b="1" kern="1200" dirty="0" smtClean="0">
                        <a:solidFill>
                          <a:schemeClr val="tx1"/>
                        </a:solidFill>
                        <a:latin typeface="+mn-lt"/>
                        <a:ea typeface="+mn-ea"/>
                        <a:cs typeface="+mn-cs"/>
                      </a:endParaRPr>
                    </a:p>
                    <a:p>
                      <a:pPr marL="682625" indent="-682625"/>
                      <a:endParaRPr lang="en-US" sz="1400" b="1" kern="1200" dirty="0" smtClean="0">
                        <a:solidFill>
                          <a:schemeClr val="tx1"/>
                        </a:solidFill>
                        <a:latin typeface="+mn-lt"/>
                        <a:ea typeface="+mn-ea"/>
                        <a:cs typeface="+mn-cs"/>
                      </a:endParaRPr>
                    </a:p>
                    <a:p>
                      <a:pPr marL="682625" indent="-682625"/>
                      <a:endParaRPr lang="en-US" sz="1400" b="1" kern="1200" dirty="0" smtClean="0">
                        <a:solidFill>
                          <a:schemeClr val="tx1"/>
                        </a:solidFill>
                        <a:latin typeface="+mn-lt"/>
                        <a:ea typeface="+mn-ea"/>
                        <a:cs typeface="+mn-cs"/>
                      </a:endParaRPr>
                    </a:p>
                    <a:p>
                      <a:pPr marL="682625" indent="-682625"/>
                      <a:endParaRPr lang="en-US" sz="1400" b="1" kern="1200" dirty="0" smtClean="0">
                        <a:solidFill>
                          <a:schemeClr val="tx1"/>
                        </a:solidFill>
                        <a:latin typeface="+mn-lt"/>
                        <a:ea typeface="+mn-ea"/>
                        <a:cs typeface="+mn-cs"/>
                      </a:endParaRPr>
                    </a:p>
                    <a:p>
                      <a:pPr marL="682625" indent="-682625"/>
                      <a:endParaRPr lang="en-US" sz="1400" b="1" kern="1200" dirty="0" smtClean="0">
                        <a:solidFill>
                          <a:schemeClr val="tx1"/>
                        </a:solidFill>
                        <a:latin typeface="+mn-lt"/>
                        <a:ea typeface="+mn-ea"/>
                        <a:cs typeface="+mn-cs"/>
                      </a:endParaRPr>
                    </a:p>
                    <a:p>
                      <a:pPr marL="682625" indent="-682625"/>
                      <a:endParaRPr lang="en-US" sz="1400" b="1" kern="1200" dirty="0" smtClean="0">
                        <a:solidFill>
                          <a:schemeClr val="tx1"/>
                        </a:solidFill>
                        <a:latin typeface="+mn-lt"/>
                        <a:ea typeface="+mn-ea"/>
                        <a:cs typeface="+mn-cs"/>
                      </a:endParaRPr>
                    </a:p>
                    <a:p>
                      <a:pPr marL="682625" indent="-682625"/>
                      <a:endParaRPr lang="en-US" sz="1400" b="1" kern="1200" dirty="0" smtClean="0">
                        <a:solidFill>
                          <a:schemeClr val="tx1"/>
                        </a:solidFill>
                        <a:latin typeface="+mn-lt"/>
                        <a:ea typeface="+mn-ea"/>
                        <a:cs typeface="+mn-cs"/>
                      </a:endParaRPr>
                    </a:p>
                    <a:p>
                      <a:pPr marL="682625" indent="-682625"/>
                      <a:endParaRPr lang="en-US" sz="1400" b="1" kern="1200" dirty="0" smtClean="0">
                        <a:solidFill>
                          <a:schemeClr val="tx1"/>
                        </a:solidFill>
                        <a:latin typeface="+mn-lt"/>
                        <a:ea typeface="+mn-ea"/>
                        <a:cs typeface="+mn-cs"/>
                      </a:endParaRPr>
                    </a:p>
                    <a:p>
                      <a:pPr marL="682625" indent="-682625"/>
                      <a:endParaRPr lang="en-US" sz="1400" b="1" kern="1200" dirty="0" smtClean="0">
                        <a:solidFill>
                          <a:schemeClr val="tx1"/>
                        </a:solidFill>
                        <a:latin typeface="+mn-lt"/>
                        <a:ea typeface="+mn-ea"/>
                        <a:cs typeface="+mn-cs"/>
                      </a:endParaRPr>
                    </a:p>
                    <a:p>
                      <a:pPr marL="682625" indent="-682625"/>
                      <a:endParaRPr lang="en-US" sz="1800" b="1" kern="1200" dirty="0" smtClean="0">
                        <a:solidFill>
                          <a:schemeClr val="tx1"/>
                        </a:solidFill>
                        <a:latin typeface="+mn-lt"/>
                        <a:ea typeface="+mn-ea"/>
                        <a:cs typeface="+mn-cs"/>
                      </a:endParaRPr>
                    </a:p>
                    <a:p>
                      <a:pPr marL="682625" marR="0" indent="-682625" algn="ctr" defTabSz="914400" rtl="0" eaLnBrk="1" fontAlgn="auto" latinLnBrk="0" hangingPunct="1">
                        <a:lnSpc>
                          <a:spcPct val="100000"/>
                        </a:lnSpc>
                        <a:spcBef>
                          <a:spcPts val="0"/>
                        </a:spcBef>
                        <a:spcAft>
                          <a:spcPts val="0"/>
                        </a:spcAft>
                        <a:buClrTx/>
                        <a:buSzTx/>
                        <a:buFontTx/>
                        <a:buNone/>
                        <a:tabLst/>
                        <a:defRPr/>
                      </a:pPr>
                      <a:r>
                        <a:rPr lang="en-US" sz="1800" b="1" kern="1200" dirty="0" smtClean="0">
                          <a:solidFill>
                            <a:schemeClr val="tx1"/>
                          </a:solidFill>
                          <a:latin typeface="+mn-lt"/>
                          <a:ea typeface="+mn-ea"/>
                          <a:cs typeface="+mn-cs"/>
                        </a:rPr>
                        <a:t>      Photo 1: Deep</a:t>
                      </a:r>
                      <a:r>
                        <a:rPr lang="en-US" sz="1800" b="1" kern="1200" baseline="0" dirty="0" smtClean="0">
                          <a:solidFill>
                            <a:schemeClr val="tx1"/>
                          </a:solidFill>
                          <a:latin typeface="+mn-lt"/>
                          <a:ea typeface="+mn-ea"/>
                          <a:cs typeface="+mn-cs"/>
                        </a:rPr>
                        <a:t> CCT</a:t>
                      </a:r>
                      <a:endParaRPr lang="en-US" sz="1800" dirty="0"/>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r>
              <a:tr h="3810000">
                <a:tc>
                  <a:txBody>
                    <a:bodyPr/>
                    <a:lstStyle/>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sz="1800" b="1" kern="1200" dirty="0" smtClean="0">
                        <a:solidFill>
                          <a:schemeClr val="tx1"/>
                        </a:solidFill>
                        <a:latin typeface="+mn-lt"/>
                        <a:ea typeface="+mn-ea"/>
                        <a:cs typeface="+mn-cs"/>
                      </a:endParaRPr>
                    </a:p>
                    <a:p>
                      <a:endParaRPr lang="en-US" sz="1800" b="1" kern="1200" dirty="0" smtClean="0">
                        <a:solidFill>
                          <a:schemeClr val="tx1"/>
                        </a:solidFill>
                        <a:latin typeface="+mn-lt"/>
                        <a:ea typeface="+mn-ea"/>
                        <a:cs typeface="+mn-cs"/>
                      </a:endParaRPr>
                    </a:p>
                    <a:p>
                      <a:pPr marL="0" marR="0" indent="0" algn="ctr" defTabSz="914400" rtl="0" eaLnBrk="1" fontAlgn="auto" latinLnBrk="0" hangingPunct="1">
                        <a:lnSpc>
                          <a:spcPct val="100000"/>
                        </a:lnSpc>
                        <a:spcBef>
                          <a:spcPts val="0"/>
                        </a:spcBef>
                        <a:spcAft>
                          <a:spcPts val="0"/>
                        </a:spcAft>
                        <a:buClrTx/>
                        <a:buSzTx/>
                        <a:buFontTx/>
                        <a:buNone/>
                        <a:tabLst/>
                        <a:defRPr/>
                      </a:pPr>
                      <a:r>
                        <a:rPr lang="en-US" sz="1800" b="1" kern="1200" dirty="0" smtClean="0">
                          <a:solidFill>
                            <a:schemeClr val="tx1"/>
                          </a:solidFill>
                          <a:latin typeface="+mn-lt"/>
                          <a:ea typeface="+mn-ea"/>
                          <a:cs typeface="+mn-cs"/>
                        </a:rPr>
                        <a:t>Photo 2:  Percolation Tank</a:t>
                      </a:r>
                      <a:endParaRPr lang="en-US" sz="1800" kern="1200" dirty="0" smtClean="0">
                        <a:solidFill>
                          <a:schemeClr val="tx1"/>
                        </a:solidFill>
                        <a:latin typeface="+mn-lt"/>
                        <a:ea typeface="+mn-ea"/>
                        <a:cs typeface="+mn-cs"/>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r>
            </a:tbl>
          </a:graphicData>
        </a:graphic>
      </p:graphicFrame>
      <p:pic>
        <p:nvPicPr>
          <p:cNvPr id="17" name="Picture 16" descr="C:\Users\dyargi\AppData\Local\Microsoft\Windows\Temporary Internet Files\Content.Word\IMG-20190216-WA0004.jpg"/>
          <p:cNvPicPr/>
          <p:nvPr/>
        </p:nvPicPr>
        <p:blipFill>
          <a:blip r:embed="rId4"/>
          <a:srcRect/>
          <a:stretch>
            <a:fillRect/>
          </a:stretch>
        </p:blipFill>
        <p:spPr bwMode="auto">
          <a:xfrm>
            <a:off x="533400" y="685800"/>
            <a:ext cx="5943600" cy="3657600"/>
          </a:xfrm>
          <a:prstGeom prst="rect">
            <a:avLst/>
          </a:prstGeom>
          <a:noFill/>
          <a:ln w="9525">
            <a:noFill/>
            <a:miter lim="800000"/>
            <a:headEnd/>
            <a:tailEnd/>
          </a:ln>
        </p:spPr>
      </p:pic>
      <p:pic>
        <p:nvPicPr>
          <p:cNvPr id="19" name="Picture 18" descr="C:\Users\dyargi\AppData\Local\Microsoft\Windows\Temporary Internet Files\Content.Word\IMG-20190216-WA0008.jpg"/>
          <p:cNvPicPr/>
          <p:nvPr/>
        </p:nvPicPr>
        <p:blipFill>
          <a:blip r:embed="rId5"/>
          <a:srcRect/>
          <a:stretch>
            <a:fillRect/>
          </a:stretch>
        </p:blipFill>
        <p:spPr bwMode="auto">
          <a:xfrm>
            <a:off x="533400" y="4648200"/>
            <a:ext cx="5943600" cy="36576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1"/>
          <p:cNvSpPr txBox="1">
            <a:spLocks/>
          </p:cNvSpPr>
          <p:nvPr/>
        </p:nvSpPr>
        <p:spPr>
          <a:xfrm>
            <a:off x="0" y="371475"/>
            <a:ext cx="6858000" cy="304800"/>
          </a:xfrm>
          <a:prstGeom prst="rect">
            <a:avLst/>
          </a:prstGeom>
          <a:solidFill>
            <a:srgbClr val="C47B1A"/>
          </a:solidFill>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en-US" sz="1400" b="1" i="0" u="none" strike="noStrike" kern="1200" cap="none" spc="0" normalizeH="0" baseline="0" noProof="0" dirty="0">
              <a:ln>
                <a:noFill/>
              </a:ln>
              <a:effectLst/>
              <a:uLnTx/>
              <a:uFillTx/>
              <a:latin typeface="Bookman Old Style" pitchFamily="18" charset="0"/>
              <a:ea typeface="+mj-ea"/>
              <a:cs typeface="+mj-cs"/>
            </a:endParaRPr>
          </a:p>
        </p:txBody>
      </p:sp>
      <p:sp>
        <p:nvSpPr>
          <p:cNvPr id="2" name="Title 1"/>
          <p:cNvSpPr>
            <a:spLocks noGrp="1"/>
          </p:cNvSpPr>
          <p:nvPr>
            <p:ph type="ctrTitle"/>
          </p:nvPr>
        </p:nvSpPr>
        <p:spPr>
          <a:xfrm>
            <a:off x="0" y="0"/>
            <a:ext cx="6858000" cy="533400"/>
          </a:xfrm>
          <a:solidFill>
            <a:schemeClr val="accent2">
              <a:lumMod val="50000"/>
            </a:schemeClr>
          </a:solidFill>
        </p:spPr>
        <p:txBody>
          <a:bodyPr>
            <a:normAutofit/>
          </a:bodyPr>
          <a:lstStyle/>
          <a:p>
            <a:r>
              <a:rPr lang="en-US" sz="1200" b="1" dirty="0" smtClean="0">
                <a:solidFill>
                  <a:schemeClr val="bg1"/>
                </a:solidFill>
                <a:latin typeface="Trebuchet MS" pitchFamily="34" charset="0"/>
              </a:rPr>
              <a:t> ANNUAL REPORT:  STUDENTS EXPOSURE VISIT </a:t>
            </a:r>
            <a:br>
              <a:rPr lang="en-US" sz="1200" b="1" dirty="0" smtClean="0">
                <a:solidFill>
                  <a:schemeClr val="bg1"/>
                </a:solidFill>
                <a:latin typeface="Trebuchet MS" pitchFamily="34" charset="0"/>
              </a:rPr>
            </a:br>
            <a:r>
              <a:rPr lang="en-US" sz="1200" b="1" dirty="0" smtClean="0">
                <a:solidFill>
                  <a:schemeClr val="bg1"/>
                </a:solidFill>
                <a:latin typeface="Trebuchet MS" pitchFamily="34" charset="0"/>
              </a:rPr>
              <a:t>                  2018-19</a:t>
            </a:r>
            <a:endParaRPr lang="en-US" sz="1200" b="1" dirty="0">
              <a:solidFill>
                <a:schemeClr val="bg1"/>
              </a:solidFill>
              <a:latin typeface="Trebuchet MS" pitchFamily="34" charset="0"/>
            </a:endParaRPr>
          </a:p>
        </p:txBody>
      </p:sp>
      <p:sp>
        <p:nvSpPr>
          <p:cNvPr id="12" name="Title 1"/>
          <p:cNvSpPr txBox="1">
            <a:spLocks/>
          </p:cNvSpPr>
          <p:nvPr/>
        </p:nvSpPr>
        <p:spPr>
          <a:xfrm>
            <a:off x="0" y="8839200"/>
            <a:ext cx="6858000" cy="304800"/>
          </a:xfrm>
          <a:prstGeom prst="rect">
            <a:avLst/>
          </a:prstGeom>
          <a:solidFill>
            <a:srgbClr val="C47B1A"/>
          </a:solidFill>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en-US" sz="1400" b="1" i="0" u="none" strike="noStrike" kern="1200" cap="none" spc="0" normalizeH="0" baseline="0" noProof="0" dirty="0">
              <a:ln>
                <a:noFill/>
              </a:ln>
              <a:effectLst/>
              <a:uLnTx/>
              <a:uFillTx/>
              <a:latin typeface="Bookman Old Style" pitchFamily="18" charset="0"/>
              <a:ea typeface="+mj-ea"/>
              <a:cs typeface="+mj-cs"/>
            </a:endParaRPr>
          </a:p>
        </p:txBody>
      </p:sp>
      <p:sp>
        <p:nvSpPr>
          <p:cNvPr id="13" name="Title 1"/>
          <p:cNvSpPr txBox="1">
            <a:spLocks/>
          </p:cNvSpPr>
          <p:nvPr/>
        </p:nvSpPr>
        <p:spPr>
          <a:xfrm>
            <a:off x="0" y="8763000"/>
            <a:ext cx="6858000" cy="228600"/>
          </a:xfrm>
          <a:prstGeom prst="rect">
            <a:avLst/>
          </a:prstGeom>
          <a:solidFill>
            <a:schemeClr val="accent2">
              <a:lumMod val="50000"/>
            </a:schemeClr>
          </a:solidFill>
        </p:spPr>
        <p:txBody>
          <a:bodyPr vert="horz" lIns="91440" tIns="45720" rIns="91440" bIns="45720" rtlCol="0" anchor="ctr">
            <a:normAutofit fontScale="92500" lnSpcReduction="20000"/>
          </a:bodyP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en-US" sz="1200" b="1" i="0" u="none" strike="noStrike" kern="1200" cap="none" spc="0" normalizeH="0" baseline="0" noProof="0" dirty="0">
              <a:ln>
                <a:noFill/>
              </a:ln>
              <a:solidFill>
                <a:schemeClr val="bg1"/>
              </a:solidFill>
              <a:effectLst/>
              <a:uLnTx/>
              <a:uFillTx/>
              <a:latin typeface="Trebuchet MS" pitchFamily="34" charset="0"/>
              <a:ea typeface="+mj-ea"/>
              <a:cs typeface="+mj-cs"/>
            </a:endParaRPr>
          </a:p>
        </p:txBody>
      </p:sp>
      <p:sp>
        <p:nvSpPr>
          <p:cNvPr id="6148" name="Rectangle 4"/>
          <p:cNvSpPr>
            <a:spLocks noChangeArrowheads="1"/>
          </p:cNvSpPr>
          <p:nvPr/>
        </p:nvSpPr>
        <p:spPr bwMode="auto">
          <a:xfrm>
            <a:off x="3" y="3209925"/>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tab pos="3390900" algn="l"/>
              </a:tabLst>
            </a:pPr>
            <a:endParaRPr kumimoji="0" 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6149" name="Rectangle 5"/>
          <p:cNvSpPr>
            <a:spLocks noChangeArrowheads="1"/>
          </p:cNvSpPr>
          <p:nvPr/>
        </p:nvSpPr>
        <p:spPr bwMode="auto">
          <a:xfrm>
            <a:off x="3" y="6105525"/>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tab pos="3390900" algn="l"/>
              </a:tabLst>
            </a:pPr>
            <a:endParaRPr kumimoji="0" 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20" name="Slide Number Placeholder 19"/>
          <p:cNvSpPr>
            <a:spLocks noGrp="1"/>
          </p:cNvSpPr>
          <p:nvPr>
            <p:ph type="sldNum" sz="quarter" idx="12"/>
          </p:nvPr>
        </p:nvSpPr>
        <p:spPr>
          <a:xfrm>
            <a:off x="5029200" y="8382004"/>
            <a:ext cx="1600200" cy="486833"/>
          </a:xfrm>
        </p:spPr>
        <p:txBody>
          <a:bodyPr/>
          <a:lstStyle/>
          <a:p>
            <a:fld id="{B6F15528-21DE-4FAA-801E-634DDDAF4B2B}" type="slidenum">
              <a:rPr lang="en-US" smtClean="0"/>
              <a:pPr/>
              <a:t>28</a:t>
            </a:fld>
            <a:endParaRPr lang="en-US"/>
          </a:p>
        </p:txBody>
      </p:sp>
      <p:sp>
        <p:nvSpPr>
          <p:cNvPr id="79876" name="Rectangle 4"/>
          <p:cNvSpPr>
            <a:spLocks noChangeArrowheads="1"/>
          </p:cNvSpPr>
          <p:nvPr/>
        </p:nvSpPr>
        <p:spPr bwMode="auto">
          <a:xfrm>
            <a:off x="0" y="0"/>
            <a:ext cx="6858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3" name="Rectangle 2"/>
          <p:cNvSpPr/>
          <p:nvPr/>
        </p:nvSpPr>
        <p:spPr>
          <a:xfrm>
            <a:off x="457200" y="849868"/>
            <a:ext cx="6172200" cy="369332"/>
          </a:xfrm>
          <a:prstGeom prst="rect">
            <a:avLst/>
          </a:prstGeom>
        </p:spPr>
        <p:txBody>
          <a:bodyPr wrap="square">
            <a:spAutoFit/>
          </a:bodyPr>
          <a:lstStyle/>
          <a:p>
            <a:pPr marL="231775" indent="-231775"/>
            <a:r>
              <a:rPr lang="en-US" b="1" dirty="0" smtClean="0"/>
              <a:t>10. Visit to research station ARS, Kasbe </a:t>
            </a:r>
            <a:r>
              <a:rPr lang="en-US" b="1" dirty="0" err="1" smtClean="0"/>
              <a:t>Digraj</a:t>
            </a:r>
            <a:endParaRPr lang="en-US" b="1" dirty="0" smtClean="0"/>
          </a:p>
        </p:txBody>
      </p:sp>
      <p:graphicFrame>
        <p:nvGraphicFramePr>
          <p:cNvPr id="6" name="Table 5"/>
          <p:cNvGraphicFramePr>
            <a:graphicFrameLocks noGrp="1"/>
          </p:cNvGraphicFramePr>
          <p:nvPr>
            <p:extLst>
              <p:ext uri="{D42A27DB-BD31-4B8C-83A1-F6EECF244321}">
                <p14:modId xmlns="" xmlns:p14="http://schemas.microsoft.com/office/powerpoint/2010/main" val="1913346041"/>
              </p:ext>
            </p:extLst>
          </p:nvPr>
        </p:nvGraphicFramePr>
        <p:xfrm>
          <a:off x="494347" y="1447800"/>
          <a:ext cx="5869305" cy="7132320"/>
        </p:xfrm>
        <a:graphic>
          <a:graphicData uri="http://schemas.openxmlformats.org/drawingml/2006/table">
            <a:tbl>
              <a:tblPr firstRow="1" firstCol="1" bandRow="1">
                <a:tableStyleId>{5940675A-B579-460E-94D1-54222C63F5DA}</a:tableStyleId>
              </a:tblPr>
              <a:tblGrid>
                <a:gridCol w="2354580"/>
                <a:gridCol w="171450"/>
                <a:gridCol w="3343275"/>
              </a:tblGrid>
              <a:tr h="400963">
                <a:tc>
                  <a:txBody>
                    <a:bodyPr/>
                    <a:lstStyle/>
                    <a:p>
                      <a:pPr marL="0" marR="0">
                        <a:lnSpc>
                          <a:spcPct val="150000"/>
                        </a:lnSpc>
                        <a:spcBef>
                          <a:spcPts val="0"/>
                        </a:spcBef>
                        <a:spcAft>
                          <a:spcPts val="0"/>
                        </a:spcAft>
                        <a:tabLst>
                          <a:tab pos="741680" algn="l"/>
                        </a:tabLst>
                      </a:pPr>
                      <a:r>
                        <a:rPr lang="en-US" sz="1800" b="1" dirty="0">
                          <a:effectLst/>
                          <a:latin typeface="+mn-lt"/>
                        </a:rPr>
                        <a:t>Course No.</a:t>
                      </a:r>
                      <a:endParaRPr lang="en-US" sz="18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marL="0" marR="0" algn="ctr">
                        <a:lnSpc>
                          <a:spcPct val="150000"/>
                        </a:lnSpc>
                        <a:spcBef>
                          <a:spcPts val="0"/>
                        </a:spcBef>
                        <a:spcAft>
                          <a:spcPts val="0"/>
                        </a:spcAft>
                        <a:tabLst>
                          <a:tab pos="741680" algn="l"/>
                        </a:tabLst>
                      </a:pPr>
                      <a:r>
                        <a:rPr lang="en-US" sz="1600" b="1" dirty="0">
                          <a:effectLst/>
                          <a:latin typeface="+mn-lt"/>
                        </a:rPr>
                        <a:t>:</a:t>
                      </a:r>
                      <a:endParaRPr lang="en-US" sz="16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r>
                        <a:rPr lang="en-US" sz="1800" kern="1200" dirty="0" smtClean="0">
                          <a:solidFill>
                            <a:schemeClr val="tx1"/>
                          </a:solidFill>
                          <a:latin typeface="+mn-lt"/>
                          <a:ea typeface="+mn-ea"/>
                          <a:cs typeface="+mn-cs"/>
                        </a:rPr>
                        <a:t>AGRO 246</a:t>
                      </a:r>
                      <a:endParaRPr lang="en-US" dirty="0"/>
                    </a:p>
                  </a:txBody>
                  <a:tcPr marL="68580" marR="68580" marT="0" marB="0"/>
                </a:tc>
              </a:tr>
              <a:tr h="400963">
                <a:tc>
                  <a:txBody>
                    <a:bodyPr/>
                    <a:lstStyle/>
                    <a:p>
                      <a:pPr marL="0" marR="0">
                        <a:lnSpc>
                          <a:spcPct val="150000"/>
                        </a:lnSpc>
                        <a:spcBef>
                          <a:spcPts val="0"/>
                        </a:spcBef>
                        <a:spcAft>
                          <a:spcPts val="0"/>
                        </a:spcAft>
                        <a:tabLst>
                          <a:tab pos="741680" algn="l"/>
                        </a:tabLst>
                      </a:pPr>
                      <a:r>
                        <a:rPr lang="en-US" sz="1800" b="1" dirty="0">
                          <a:effectLst/>
                          <a:latin typeface="+mn-lt"/>
                        </a:rPr>
                        <a:t>Course Teacher</a:t>
                      </a:r>
                      <a:endParaRPr lang="en-US" sz="18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marL="0" marR="0" algn="ctr">
                        <a:lnSpc>
                          <a:spcPct val="150000"/>
                        </a:lnSpc>
                        <a:spcBef>
                          <a:spcPts val="0"/>
                        </a:spcBef>
                        <a:spcAft>
                          <a:spcPts val="0"/>
                        </a:spcAft>
                        <a:tabLst>
                          <a:tab pos="741680" algn="l"/>
                        </a:tabLst>
                      </a:pPr>
                      <a:r>
                        <a:rPr lang="en-US" sz="1600" b="1" dirty="0">
                          <a:effectLst/>
                          <a:latin typeface="+mn-lt"/>
                        </a:rPr>
                        <a:t>:</a:t>
                      </a:r>
                      <a:endParaRPr lang="en-US" sz="16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r>
                        <a:rPr lang="en-US" sz="1800" kern="1200" dirty="0" smtClean="0">
                          <a:solidFill>
                            <a:schemeClr val="tx1"/>
                          </a:solidFill>
                          <a:latin typeface="+mn-lt"/>
                          <a:ea typeface="+mn-ea"/>
                          <a:cs typeface="+mn-cs"/>
                        </a:rPr>
                        <a:t>Dr. A. A. </a:t>
                      </a:r>
                      <a:r>
                        <a:rPr lang="en-US" sz="1800" kern="1200" dirty="0" err="1" smtClean="0">
                          <a:solidFill>
                            <a:schemeClr val="tx1"/>
                          </a:solidFill>
                          <a:latin typeface="+mn-lt"/>
                          <a:ea typeface="+mn-ea"/>
                          <a:cs typeface="+mn-cs"/>
                        </a:rPr>
                        <a:t>Kawade</a:t>
                      </a:r>
                      <a:endParaRPr lang="en-US" dirty="0"/>
                    </a:p>
                  </a:txBody>
                  <a:tcPr marL="68580" marR="68580" marT="0" marB="0"/>
                </a:tc>
              </a:tr>
              <a:tr h="400963">
                <a:tc>
                  <a:txBody>
                    <a:bodyPr/>
                    <a:lstStyle/>
                    <a:p>
                      <a:pPr marL="0" marR="0">
                        <a:lnSpc>
                          <a:spcPct val="150000"/>
                        </a:lnSpc>
                        <a:spcBef>
                          <a:spcPts val="0"/>
                        </a:spcBef>
                        <a:spcAft>
                          <a:spcPts val="0"/>
                        </a:spcAft>
                        <a:tabLst>
                          <a:tab pos="741680" algn="l"/>
                          <a:tab pos="1209675" algn="l"/>
                        </a:tabLst>
                      </a:pPr>
                      <a:r>
                        <a:rPr lang="en-US" sz="1800" b="1" dirty="0">
                          <a:effectLst/>
                          <a:latin typeface="+mn-lt"/>
                        </a:rPr>
                        <a:t>Course Title	</a:t>
                      </a:r>
                      <a:endParaRPr lang="en-US" sz="18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marL="0" marR="0">
                        <a:lnSpc>
                          <a:spcPct val="150000"/>
                        </a:lnSpc>
                        <a:spcBef>
                          <a:spcPts val="0"/>
                        </a:spcBef>
                        <a:spcAft>
                          <a:spcPts val="0"/>
                        </a:spcAft>
                      </a:pPr>
                      <a:r>
                        <a:rPr lang="en-US" sz="1600" b="1" dirty="0">
                          <a:effectLst/>
                          <a:latin typeface="+mn-lt"/>
                        </a:rPr>
                        <a:t>: </a:t>
                      </a:r>
                      <a:endParaRPr lang="en-US" sz="16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r>
                        <a:rPr lang="en-US" sz="1800" kern="1200" dirty="0" smtClean="0">
                          <a:solidFill>
                            <a:schemeClr val="tx1"/>
                          </a:solidFill>
                          <a:latin typeface="+mn-lt"/>
                          <a:ea typeface="+mn-ea"/>
                          <a:cs typeface="+mn-cs"/>
                        </a:rPr>
                        <a:t>Crop Production Technology-II (</a:t>
                      </a:r>
                      <a:r>
                        <a:rPr lang="en-US" sz="1800" i="1" kern="1200" dirty="0" smtClean="0">
                          <a:solidFill>
                            <a:schemeClr val="tx1"/>
                          </a:solidFill>
                          <a:latin typeface="+mn-lt"/>
                          <a:ea typeface="+mn-ea"/>
                          <a:cs typeface="+mn-cs"/>
                        </a:rPr>
                        <a:t>Rabi</a:t>
                      </a:r>
                      <a:r>
                        <a:rPr lang="en-US" sz="1800" kern="1200" dirty="0" smtClean="0">
                          <a:solidFill>
                            <a:schemeClr val="tx1"/>
                          </a:solidFill>
                          <a:latin typeface="+mn-lt"/>
                          <a:ea typeface="+mn-ea"/>
                          <a:cs typeface="+mn-cs"/>
                        </a:rPr>
                        <a:t> crops)</a:t>
                      </a:r>
                      <a:endParaRPr lang="en-US" dirty="0"/>
                    </a:p>
                  </a:txBody>
                  <a:tcPr marL="68580" marR="68580" marT="0" marB="0"/>
                </a:tc>
              </a:tr>
              <a:tr h="867163">
                <a:tc>
                  <a:txBody>
                    <a:bodyPr/>
                    <a:lstStyle/>
                    <a:p>
                      <a:pPr marL="0" marR="0">
                        <a:lnSpc>
                          <a:spcPct val="150000"/>
                        </a:lnSpc>
                        <a:spcBef>
                          <a:spcPts val="0"/>
                        </a:spcBef>
                        <a:spcAft>
                          <a:spcPts val="0"/>
                        </a:spcAft>
                        <a:tabLst>
                          <a:tab pos="741680" algn="l"/>
                        </a:tabLst>
                      </a:pPr>
                      <a:r>
                        <a:rPr lang="en-US" sz="1800" b="1">
                          <a:effectLst/>
                          <a:latin typeface="+mn-lt"/>
                        </a:rPr>
                        <a:t>Purpose of visit</a:t>
                      </a:r>
                      <a:endParaRPr lang="en-US" sz="1800" b="1">
                        <a:effectLst/>
                        <a:latin typeface="+mn-lt"/>
                        <a:ea typeface="Times New Roman" panose="02020603050405020304" pitchFamily="18" charset="0"/>
                        <a:cs typeface="Mangal" panose="00000400000000000000" pitchFamily="2"/>
                      </a:endParaRPr>
                    </a:p>
                  </a:txBody>
                  <a:tcPr marL="68580" marR="68580" marT="0" marB="0"/>
                </a:tc>
                <a:tc>
                  <a:txBody>
                    <a:bodyPr/>
                    <a:lstStyle/>
                    <a:p>
                      <a:pPr marL="0" marR="0">
                        <a:lnSpc>
                          <a:spcPct val="150000"/>
                        </a:lnSpc>
                        <a:spcBef>
                          <a:spcPts val="0"/>
                        </a:spcBef>
                        <a:spcAft>
                          <a:spcPts val="0"/>
                        </a:spcAft>
                      </a:pPr>
                      <a:r>
                        <a:rPr lang="en-US" sz="1600" b="1" dirty="0">
                          <a:effectLst/>
                          <a:latin typeface="+mn-lt"/>
                        </a:rPr>
                        <a:t>: </a:t>
                      </a:r>
                      <a:endParaRPr lang="en-US" sz="16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r>
                        <a:rPr lang="en-US" sz="1800" kern="1200" dirty="0" smtClean="0">
                          <a:solidFill>
                            <a:schemeClr val="tx1"/>
                          </a:solidFill>
                          <a:latin typeface="+mn-lt"/>
                          <a:ea typeface="+mn-ea"/>
                          <a:cs typeface="+mn-cs"/>
                        </a:rPr>
                        <a:t>To study the various management practices and other activities carried out during crop production of field crops</a:t>
                      </a:r>
                      <a:endParaRPr lang="en-US" dirty="0"/>
                    </a:p>
                  </a:txBody>
                  <a:tcPr marL="68580" marR="68580" marT="0" marB="0"/>
                </a:tc>
              </a:tr>
              <a:tr h="400963">
                <a:tc>
                  <a:txBody>
                    <a:bodyPr/>
                    <a:lstStyle/>
                    <a:p>
                      <a:pPr marL="0" marR="0">
                        <a:lnSpc>
                          <a:spcPct val="150000"/>
                        </a:lnSpc>
                        <a:spcBef>
                          <a:spcPts val="0"/>
                        </a:spcBef>
                        <a:spcAft>
                          <a:spcPts val="0"/>
                        </a:spcAft>
                        <a:tabLst>
                          <a:tab pos="741680" algn="l"/>
                        </a:tabLst>
                      </a:pPr>
                      <a:r>
                        <a:rPr lang="en-US" sz="1800" b="1" dirty="0">
                          <a:effectLst/>
                          <a:latin typeface="+mn-lt"/>
                        </a:rPr>
                        <a:t>Place of visit</a:t>
                      </a:r>
                      <a:endParaRPr lang="en-US" sz="18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marL="0" marR="0">
                        <a:lnSpc>
                          <a:spcPct val="150000"/>
                        </a:lnSpc>
                        <a:spcBef>
                          <a:spcPts val="0"/>
                        </a:spcBef>
                        <a:spcAft>
                          <a:spcPts val="0"/>
                        </a:spcAft>
                      </a:pPr>
                      <a:r>
                        <a:rPr lang="en-US" sz="1600" b="1" dirty="0">
                          <a:effectLst/>
                          <a:latin typeface="+mn-lt"/>
                        </a:rPr>
                        <a:t>: </a:t>
                      </a:r>
                      <a:endParaRPr lang="en-US" sz="16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r>
                        <a:rPr lang="en-US" sz="1800" kern="1200" dirty="0" smtClean="0">
                          <a:solidFill>
                            <a:schemeClr val="tx1"/>
                          </a:solidFill>
                          <a:latin typeface="+mn-lt"/>
                          <a:ea typeface="+mn-ea"/>
                          <a:cs typeface="+mn-cs"/>
                        </a:rPr>
                        <a:t>Kasbe </a:t>
                      </a:r>
                      <a:r>
                        <a:rPr lang="en-US" sz="1800" kern="1200" dirty="0" err="1" smtClean="0">
                          <a:solidFill>
                            <a:schemeClr val="tx1"/>
                          </a:solidFill>
                          <a:latin typeface="+mn-lt"/>
                          <a:ea typeface="+mn-ea"/>
                          <a:cs typeface="+mn-cs"/>
                        </a:rPr>
                        <a:t>Digraj</a:t>
                      </a:r>
                      <a:r>
                        <a:rPr lang="en-US" sz="1800" kern="1200" dirty="0" smtClean="0">
                          <a:solidFill>
                            <a:schemeClr val="tx1"/>
                          </a:solidFill>
                          <a:latin typeface="+mn-lt"/>
                          <a:ea typeface="+mn-ea"/>
                          <a:cs typeface="+mn-cs"/>
                        </a:rPr>
                        <a:t>, </a:t>
                      </a:r>
                      <a:r>
                        <a:rPr lang="en-US" sz="1800" kern="1200" dirty="0" err="1" smtClean="0">
                          <a:solidFill>
                            <a:schemeClr val="tx1"/>
                          </a:solidFill>
                          <a:latin typeface="+mn-lt"/>
                          <a:ea typeface="+mn-ea"/>
                          <a:cs typeface="+mn-cs"/>
                        </a:rPr>
                        <a:t>Sangli</a:t>
                      </a:r>
                      <a:endParaRPr lang="en-US" dirty="0"/>
                    </a:p>
                  </a:txBody>
                  <a:tcPr marL="68580" marR="68580" marT="0" marB="0"/>
                </a:tc>
              </a:tr>
              <a:tr h="400963">
                <a:tc>
                  <a:txBody>
                    <a:bodyPr/>
                    <a:lstStyle/>
                    <a:p>
                      <a:pPr marL="0" marR="0">
                        <a:lnSpc>
                          <a:spcPct val="150000"/>
                        </a:lnSpc>
                        <a:spcBef>
                          <a:spcPts val="0"/>
                        </a:spcBef>
                        <a:spcAft>
                          <a:spcPts val="0"/>
                        </a:spcAft>
                        <a:tabLst>
                          <a:tab pos="741680" algn="l"/>
                        </a:tabLst>
                      </a:pPr>
                      <a:r>
                        <a:rPr lang="en-US" sz="1800" b="1" dirty="0">
                          <a:effectLst/>
                          <a:latin typeface="+mn-lt"/>
                        </a:rPr>
                        <a:t>Class of students</a:t>
                      </a:r>
                      <a:endParaRPr lang="en-US" sz="18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marL="0" marR="0">
                        <a:lnSpc>
                          <a:spcPct val="150000"/>
                        </a:lnSpc>
                        <a:spcBef>
                          <a:spcPts val="0"/>
                        </a:spcBef>
                        <a:spcAft>
                          <a:spcPts val="0"/>
                        </a:spcAft>
                      </a:pPr>
                      <a:r>
                        <a:rPr lang="en-US" sz="1600" b="1" dirty="0">
                          <a:effectLst/>
                          <a:latin typeface="+mn-lt"/>
                        </a:rPr>
                        <a:t>: </a:t>
                      </a:r>
                      <a:endParaRPr lang="en-US" sz="16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800" b="0" kern="1200" dirty="0" smtClean="0">
                          <a:solidFill>
                            <a:schemeClr val="tx1"/>
                          </a:solidFill>
                          <a:effectLst/>
                          <a:latin typeface="+mn-lt"/>
                          <a:ea typeface="+mn-ea"/>
                          <a:cs typeface="+mn-cs"/>
                        </a:rPr>
                        <a:t>SEM IV (2</a:t>
                      </a:r>
                      <a:r>
                        <a:rPr lang="en-US" sz="1800" b="0" kern="1200" baseline="30000" dirty="0" smtClean="0">
                          <a:solidFill>
                            <a:schemeClr val="tx1"/>
                          </a:solidFill>
                          <a:effectLst/>
                          <a:latin typeface="+mn-lt"/>
                          <a:ea typeface="+mn-ea"/>
                          <a:cs typeface="+mn-cs"/>
                        </a:rPr>
                        <a:t>nd</a:t>
                      </a:r>
                      <a:r>
                        <a:rPr lang="en-US" sz="1800" b="0" kern="1200" dirty="0" smtClean="0">
                          <a:solidFill>
                            <a:schemeClr val="tx1"/>
                          </a:solidFill>
                          <a:effectLst/>
                          <a:latin typeface="+mn-lt"/>
                          <a:ea typeface="+mn-ea"/>
                          <a:cs typeface="+mn-cs"/>
                        </a:rPr>
                        <a:t> Year)</a:t>
                      </a:r>
                    </a:p>
                    <a:p>
                      <a:endParaRPr lang="en-US" dirty="0"/>
                    </a:p>
                  </a:txBody>
                  <a:tcPr marL="68580" marR="68580" marT="0" marB="0"/>
                </a:tc>
              </a:tr>
              <a:tr h="400963">
                <a:tc>
                  <a:txBody>
                    <a:bodyPr/>
                    <a:lstStyle/>
                    <a:p>
                      <a:pPr marL="0" marR="0">
                        <a:lnSpc>
                          <a:spcPct val="150000"/>
                        </a:lnSpc>
                        <a:spcBef>
                          <a:spcPts val="0"/>
                        </a:spcBef>
                        <a:spcAft>
                          <a:spcPts val="0"/>
                        </a:spcAft>
                        <a:tabLst>
                          <a:tab pos="741680" algn="l"/>
                        </a:tabLst>
                      </a:pPr>
                      <a:r>
                        <a:rPr lang="en-US" sz="1800" b="1" dirty="0">
                          <a:effectLst/>
                          <a:latin typeface="+mn-lt"/>
                        </a:rPr>
                        <a:t>No. of Students</a:t>
                      </a:r>
                      <a:endParaRPr lang="en-US" sz="18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marL="0" marR="0">
                        <a:lnSpc>
                          <a:spcPct val="150000"/>
                        </a:lnSpc>
                        <a:spcBef>
                          <a:spcPts val="0"/>
                        </a:spcBef>
                        <a:spcAft>
                          <a:spcPts val="0"/>
                        </a:spcAft>
                      </a:pPr>
                      <a:r>
                        <a:rPr lang="en-US" sz="1600" b="1" dirty="0">
                          <a:effectLst/>
                          <a:latin typeface="+mn-lt"/>
                        </a:rPr>
                        <a:t>: </a:t>
                      </a:r>
                      <a:endParaRPr lang="en-US" sz="16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r>
                        <a:rPr lang="en-US" dirty="0" smtClean="0"/>
                        <a:t>102</a:t>
                      </a:r>
                      <a:endParaRPr lang="en-US" dirty="0"/>
                    </a:p>
                  </a:txBody>
                  <a:tcPr marL="68580" marR="68580" marT="0" marB="0"/>
                </a:tc>
              </a:tr>
              <a:tr h="400963">
                <a:tc>
                  <a:txBody>
                    <a:bodyPr/>
                    <a:lstStyle/>
                    <a:p>
                      <a:pPr marL="0" marR="0">
                        <a:lnSpc>
                          <a:spcPct val="150000"/>
                        </a:lnSpc>
                        <a:spcBef>
                          <a:spcPts val="0"/>
                        </a:spcBef>
                        <a:spcAft>
                          <a:spcPts val="0"/>
                        </a:spcAft>
                        <a:tabLst>
                          <a:tab pos="741680" algn="l"/>
                        </a:tabLst>
                      </a:pPr>
                      <a:r>
                        <a:rPr lang="en-US" sz="1800" b="1" dirty="0">
                          <a:effectLst/>
                          <a:latin typeface="+mn-lt"/>
                        </a:rPr>
                        <a:t>Staff accompanied</a:t>
                      </a:r>
                      <a:endParaRPr lang="en-US" sz="18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marL="0" marR="0">
                        <a:lnSpc>
                          <a:spcPct val="150000"/>
                        </a:lnSpc>
                        <a:spcBef>
                          <a:spcPts val="0"/>
                        </a:spcBef>
                        <a:spcAft>
                          <a:spcPts val="0"/>
                        </a:spcAft>
                      </a:pPr>
                      <a:r>
                        <a:rPr lang="en-US" sz="1600" b="1" dirty="0">
                          <a:effectLst/>
                          <a:latin typeface="+mn-lt"/>
                        </a:rPr>
                        <a:t>: </a:t>
                      </a:r>
                      <a:endParaRPr lang="en-US" sz="16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r>
                        <a:rPr lang="en-US" sz="1800" kern="1200" dirty="0" smtClean="0">
                          <a:solidFill>
                            <a:schemeClr val="tx1"/>
                          </a:solidFill>
                          <a:latin typeface="+mn-lt"/>
                          <a:ea typeface="+mn-ea"/>
                          <a:cs typeface="+mn-cs"/>
                        </a:rPr>
                        <a:t>Prof. S. N. </a:t>
                      </a:r>
                      <a:r>
                        <a:rPr lang="en-US" sz="1800" kern="1200" dirty="0" err="1" smtClean="0">
                          <a:solidFill>
                            <a:schemeClr val="tx1"/>
                          </a:solidFill>
                          <a:latin typeface="+mn-lt"/>
                          <a:ea typeface="+mn-ea"/>
                          <a:cs typeface="+mn-cs"/>
                        </a:rPr>
                        <a:t>Kolekar</a:t>
                      </a:r>
                      <a:endParaRPr lang="en-US" dirty="0"/>
                    </a:p>
                  </a:txBody>
                  <a:tcPr marL="68580" marR="68580" marT="0" marB="0"/>
                </a:tc>
              </a:tr>
              <a:tr h="0">
                <a:tc>
                  <a:txBody>
                    <a:bodyPr/>
                    <a:lstStyle/>
                    <a:p>
                      <a:pPr marL="0" marR="0" indent="0" algn="l" defTabSz="914400" rtl="0" eaLnBrk="1" fontAlgn="auto" latinLnBrk="0" hangingPunct="1">
                        <a:lnSpc>
                          <a:spcPct val="150000"/>
                        </a:lnSpc>
                        <a:spcBef>
                          <a:spcPts val="0"/>
                        </a:spcBef>
                        <a:spcAft>
                          <a:spcPts val="0"/>
                        </a:spcAft>
                        <a:buClrTx/>
                        <a:buSzTx/>
                        <a:buFontTx/>
                        <a:buNone/>
                        <a:tabLst>
                          <a:tab pos="741680" algn="l"/>
                        </a:tabLst>
                        <a:defRPr/>
                      </a:pPr>
                      <a:r>
                        <a:rPr lang="en-US" sz="1800" b="1" dirty="0">
                          <a:effectLst/>
                          <a:latin typeface="+mn-lt"/>
                        </a:rPr>
                        <a:t> </a:t>
                      </a:r>
                      <a:r>
                        <a:rPr lang="en-US" sz="1800" b="1" dirty="0" smtClean="0">
                          <a:effectLst/>
                          <a:latin typeface="+mn-lt"/>
                        </a:rPr>
                        <a:t>Spots Visited</a:t>
                      </a:r>
                      <a:endParaRPr lang="en-US" sz="18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marL="0" marR="0">
                        <a:lnSpc>
                          <a:spcPct val="150000"/>
                        </a:lnSpc>
                        <a:spcBef>
                          <a:spcPts val="0"/>
                        </a:spcBef>
                        <a:spcAft>
                          <a:spcPts val="0"/>
                        </a:spcAft>
                      </a:pPr>
                      <a:r>
                        <a:rPr lang="en-US" sz="1600" b="1" dirty="0">
                          <a:effectLst/>
                          <a:latin typeface="+mn-lt"/>
                        </a:rPr>
                        <a:t>: </a:t>
                      </a:r>
                      <a:endParaRPr lang="en-US" sz="16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r>
                        <a:rPr lang="en-US" sz="1800" kern="1200" dirty="0" smtClean="0">
                          <a:solidFill>
                            <a:schemeClr val="tx1"/>
                          </a:solidFill>
                          <a:latin typeface="+mn-lt"/>
                          <a:ea typeface="+mn-ea"/>
                          <a:cs typeface="+mn-cs"/>
                        </a:rPr>
                        <a:t>1. Wheat seed production plot,</a:t>
                      </a:r>
                    </a:p>
                    <a:p>
                      <a:r>
                        <a:rPr lang="en-US" sz="1800" kern="1200" dirty="0" smtClean="0">
                          <a:solidFill>
                            <a:schemeClr val="tx1"/>
                          </a:solidFill>
                          <a:latin typeface="+mn-lt"/>
                          <a:ea typeface="+mn-ea"/>
                          <a:cs typeface="+mn-cs"/>
                        </a:rPr>
                        <a:t>2. Turmeric production plot,	</a:t>
                      </a:r>
                    </a:p>
                    <a:p>
                      <a:r>
                        <a:rPr lang="en-US" sz="1800" kern="1200" dirty="0" smtClean="0">
                          <a:solidFill>
                            <a:schemeClr val="tx1"/>
                          </a:solidFill>
                          <a:latin typeface="+mn-lt"/>
                          <a:ea typeface="+mn-ea"/>
                          <a:cs typeface="+mn-cs"/>
                        </a:rPr>
                        <a:t>    Kasbe </a:t>
                      </a:r>
                      <a:r>
                        <a:rPr lang="en-US" sz="1800" kern="1200" dirty="0" err="1" smtClean="0">
                          <a:solidFill>
                            <a:schemeClr val="tx1"/>
                          </a:solidFill>
                          <a:latin typeface="+mn-lt"/>
                          <a:ea typeface="+mn-ea"/>
                          <a:cs typeface="+mn-cs"/>
                        </a:rPr>
                        <a:t>Digraj</a:t>
                      </a:r>
                      <a:r>
                        <a:rPr lang="en-US" sz="1800" kern="1200" dirty="0" smtClean="0">
                          <a:solidFill>
                            <a:schemeClr val="tx1"/>
                          </a:solidFill>
                          <a:latin typeface="+mn-lt"/>
                          <a:ea typeface="+mn-ea"/>
                          <a:cs typeface="+mn-cs"/>
                        </a:rPr>
                        <a:t>, </a:t>
                      </a:r>
                      <a:r>
                        <a:rPr lang="en-US" sz="1800" kern="1200" dirty="0" err="1" smtClean="0">
                          <a:solidFill>
                            <a:schemeClr val="tx1"/>
                          </a:solidFill>
                          <a:latin typeface="+mn-lt"/>
                          <a:ea typeface="+mn-ea"/>
                          <a:cs typeface="+mn-cs"/>
                        </a:rPr>
                        <a:t>Sangli</a:t>
                      </a:r>
                      <a:endParaRPr lang="en-US" sz="1800" kern="1200" dirty="0" smtClean="0">
                        <a:solidFill>
                          <a:schemeClr val="tx1"/>
                        </a:solidFill>
                        <a:latin typeface="+mn-lt"/>
                        <a:ea typeface="+mn-ea"/>
                        <a:cs typeface="+mn-cs"/>
                      </a:endParaRPr>
                    </a:p>
                  </a:txBody>
                  <a:tcPr marL="68580" marR="68580" marT="0" marB="0"/>
                </a:tc>
              </a:tr>
              <a:tr h="452254">
                <a:tc>
                  <a:txBody>
                    <a:bodyPr/>
                    <a:lstStyle/>
                    <a:p>
                      <a:pPr marL="0" marR="0">
                        <a:lnSpc>
                          <a:spcPct val="150000"/>
                        </a:lnSpc>
                        <a:spcBef>
                          <a:spcPts val="0"/>
                        </a:spcBef>
                        <a:spcAft>
                          <a:spcPts val="0"/>
                        </a:spcAft>
                        <a:tabLst>
                          <a:tab pos="741680" algn="l"/>
                        </a:tabLst>
                      </a:pPr>
                      <a:r>
                        <a:rPr lang="en-US" sz="1800" b="1" dirty="0">
                          <a:effectLst/>
                          <a:latin typeface="+mn-lt"/>
                        </a:rPr>
                        <a:t>Date of visit</a:t>
                      </a:r>
                      <a:endParaRPr lang="en-US" sz="18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marL="0" marR="0">
                        <a:lnSpc>
                          <a:spcPct val="150000"/>
                        </a:lnSpc>
                        <a:spcBef>
                          <a:spcPts val="0"/>
                        </a:spcBef>
                        <a:spcAft>
                          <a:spcPts val="0"/>
                        </a:spcAft>
                      </a:pPr>
                      <a:r>
                        <a:rPr lang="en-US" sz="1600" b="1" dirty="0">
                          <a:effectLst/>
                          <a:latin typeface="+mn-lt"/>
                        </a:rPr>
                        <a:t>: </a:t>
                      </a:r>
                      <a:endParaRPr lang="en-US" sz="16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r>
                        <a:rPr lang="en-US" dirty="0" smtClean="0"/>
                        <a:t>                                                           28-02-2019</a:t>
                      </a:r>
                      <a:endParaRPr lang="en-US" dirty="0"/>
                    </a:p>
                  </a:txBody>
                  <a:tcPr marL="68580" marR="68580" marT="0" marB="0"/>
                </a:tc>
              </a:tr>
            </a:tbl>
          </a:graphicData>
        </a:graphic>
      </p:graphicFrame>
      <p:pic>
        <p:nvPicPr>
          <p:cNvPr id="15" name="Picture 5" descr="H:\Agri Logo White.png"/>
          <p:cNvPicPr>
            <a:picLocks noChangeAspect="1" noChangeArrowheads="1"/>
          </p:cNvPicPr>
          <p:nvPr/>
        </p:nvPicPr>
        <p:blipFill>
          <a:blip r:embed="rId3" cstate="print"/>
          <a:srcRect/>
          <a:stretch>
            <a:fillRect/>
          </a:stretch>
        </p:blipFill>
        <p:spPr bwMode="auto">
          <a:xfrm>
            <a:off x="228600" y="0"/>
            <a:ext cx="1447800" cy="533400"/>
          </a:xfrm>
          <a:prstGeom prst="rect">
            <a:avLst/>
          </a:prstGeom>
          <a:noFill/>
        </p:spPr>
      </p:pic>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1"/>
          <p:cNvSpPr txBox="1">
            <a:spLocks/>
          </p:cNvSpPr>
          <p:nvPr/>
        </p:nvSpPr>
        <p:spPr>
          <a:xfrm>
            <a:off x="0" y="371475"/>
            <a:ext cx="6858000" cy="304800"/>
          </a:xfrm>
          <a:prstGeom prst="rect">
            <a:avLst/>
          </a:prstGeom>
          <a:solidFill>
            <a:srgbClr val="C47B1A"/>
          </a:solidFill>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en-US" sz="1400" b="1" i="0" u="none" strike="noStrike" kern="1200" cap="none" spc="0" normalizeH="0" baseline="0" noProof="0" dirty="0">
              <a:ln>
                <a:noFill/>
              </a:ln>
              <a:effectLst/>
              <a:uLnTx/>
              <a:uFillTx/>
              <a:latin typeface="Bookman Old Style" pitchFamily="18" charset="0"/>
              <a:ea typeface="+mj-ea"/>
              <a:cs typeface="+mj-cs"/>
            </a:endParaRPr>
          </a:p>
        </p:txBody>
      </p:sp>
      <p:sp>
        <p:nvSpPr>
          <p:cNvPr id="2" name="Title 1"/>
          <p:cNvSpPr>
            <a:spLocks noGrp="1"/>
          </p:cNvSpPr>
          <p:nvPr>
            <p:ph type="ctrTitle"/>
          </p:nvPr>
        </p:nvSpPr>
        <p:spPr>
          <a:xfrm>
            <a:off x="0" y="0"/>
            <a:ext cx="6858000" cy="533400"/>
          </a:xfrm>
          <a:solidFill>
            <a:schemeClr val="accent2">
              <a:lumMod val="50000"/>
            </a:schemeClr>
          </a:solidFill>
        </p:spPr>
        <p:txBody>
          <a:bodyPr>
            <a:normAutofit/>
          </a:bodyPr>
          <a:lstStyle/>
          <a:p>
            <a:r>
              <a:rPr lang="en-US" sz="1200" b="1" dirty="0" smtClean="0">
                <a:solidFill>
                  <a:schemeClr val="bg1"/>
                </a:solidFill>
                <a:latin typeface="Trebuchet MS" pitchFamily="34" charset="0"/>
              </a:rPr>
              <a:t> ANNUAL REPORT:  STUDENTS EXPOSURE VISIT </a:t>
            </a:r>
            <a:br>
              <a:rPr lang="en-US" sz="1200" b="1" dirty="0" smtClean="0">
                <a:solidFill>
                  <a:schemeClr val="bg1"/>
                </a:solidFill>
                <a:latin typeface="Trebuchet MS" pitchFamily="34" charset="0"/>
              </a:rPr>
            </a:br>
            <a:r>
              <a:rPr lang="en-US" sz="1200" b="1" dirty="0" smtClean="0">
                <a:solidFill>
                  <a:schemeClr val="bg1"/>
                </a:solidFill>
                <a:latin typeface="Trebuchet MS" pitchFamily="34" charset="0"/>
              </a:rPr>
              <a:t>                  2018-19</a:t>
            </a:r>
            <a:endParaRPr lang="en-US" sz="1200" b="1" dirty="0">
              <a:solidFill>
                <a:schemeClr val="bg1"/>
              </a:solidFill>
              <a:latin typeface="Trebuchet MS" pitchFamily="34" charset="0"/>
            </a:endParaRPr>
          </a:p>
        </p:txBody>
      </p:sp>
      <p:sp>
        <p:nvSpPr>
          <p:cNvPr id="12" name="Title 1"/>
          <p:cNvSpPr txBox="1">
            <a:spLocks/>
          </p:cNvSpPr>
          <p:nvPr/>
        </p:nvSpPr>
        <p:spPr>
          <a:xfrm>
            <a:off x="0" y="8839200"/>
            <a:ext cx="6858000" cy="304800"/>
          </a:xfrm>
          <a:prstGeom prst="rect">
            <a:avLst/>
          </a:prstGeom>
          <a:solidFill>
            <a:srgbClr val="C47B1A"/>
          </a:solidFill>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en-US" sz="1400" b="1" i="0" u="none" strike="noStrike" kern="1200" cap="none" spc="0" normalizeH="0" baseline="0" noProof="0" dirty="0">
              <a:ln>
                <a:noFill/>
              </a:ln>
              <a:effectLst/>
              <a:uLnTx/>
              <a:uFillTx/>
              <a:latin typeface="Bookman Old Style" pitchFamily="18" charset="0"/>
              <a:ea typeface="+mj-ea"/>
              <a:cs typeface="+mj-cs"/>
            </a:endParaRPr>
          </a:p>
        </p:txBody>
      </p:sp>
      <p:sp>
        <p:nvSpPr>
          <p:cNvPr id="13" name="Title 1"/>
          <p:cNvSpPr txBox="1">
            <a:spLocks/>
          </p:cNvSpPr>
          <p:nvPr/>
        </p:nvSpPr>
        <p:spPr>
          <a:xfrm>
            <a:off x="0" y="8763000"/>
            <a:ext cx="6858000" cy="228600"/>
          </a:xfrm>
          <a:prstGeom prst="rect">
            <a:avLst/>
          </a:prstGeom>
          <a:solidFill>
            <a:schemeClr val="accent2">
              <a:lumMod val="50000"/>
            </a:schemeClr>
          </a:solidFill>
        </p:spPr>
        <p:txBody>
          <a:bodyPr vert="horz" lIns="91440" tIns="45720" rIns="91440" bIns="45720" rtlCol="0" anchor="ctr">
            <a:normAutofit fontScale="92500" lnSpcReduction="20000"/>
          </a:bodyP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en-US" sz="1200" b="1" i="0" u="none" strike="noStrike" kern="1200" cap="none" spc="0" normalizeH="0" baseline="0" noProof="0" dirty="0">
              <a:ln>
                <a:noFill/>
              </a:ln>
              <a:solidFill>
                <a:schemeClr val="bg1"/>
              </a:solidFill>
              <a:effectLst/>
              <a:uLnTx/>
              <a:uFillTx/>
              <a:latin typeface="Trebuchet MS" pitchFamily="34" charset="0"/>
              <a:ea typeface="+mj-ea"/>
              <a:cs typeface="+mj-cs"/>
            </a:endParaRPr>
          </a:p>
        </p:txBody>
      </p:sp>
      <p:sp>
        <p:nvSpPr>
          <p:cNvPr id="6148" name="Rectangle 4"/>
          <p:cNvSpPr>
            <a:spLocks noChangeArrowheads="1"/>
          </p:cNvSpPr>
          <p:nvPr/>
        </p:nvSpPr>
        <p:spPr bwMode="auto">
          <a:xfrm>
            <a:off x="3" y="3209925"/>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tab pos="3390900" algn="l"/>
              </a:tabLst>
            </a:pPr>
            <a:endParaRPr kumimoji="0" 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6149" name="Rectangle 5"/>
          <p:cNvSpPr>
            <a:spLocks noChangeArrowheads="1"/>
          </p:cNvSpPr>
          <p:nvPr/>
        </p:nvSpPr>
        <p:spPr bwMode="auto">
          <a:xfrm>
            <a:off x="3" y="6105525"/>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tab pos="3390900" algn="l"/>
              </a:tabLst>
            </a:pPr>
            <a:endParaRPr kumimoji="0" 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20" name="Slide Number Placeholder 19"/>
          <p:cNvSpPr>
            <a:spLocks noGrp="1"/>
          </p:cNvSpPr>
          <p:nvPr>
            <p:ph type="sldNum" sz="quarter" idx="12"/>
          </p:nvPr>
        </p:nvSpPr>
        <p:spPr>
          <a:xfrm>
            <a:off x="5029200" y="8382004"/>
            <a:ext cx="1600200" cy="486833"/>
          </a:xfrm>
        </p:spPr>
        <p:txBody>
          <a:bodyPr/>
          <a:lstStyle/>
          <a:p>
            <a:fld id="{B6F15528-21DE-4FAA-801E-634DDDAF4B2B}" type="slidenum">
              <a:rPr lang="en-US" smtClean="0"/>
              <a:pPr/>
              <a:t>29</a:t>
            </a:fld>
            <a:endParaRPr lang="en-US"/>
          </a:p>
        </p:txBody>
      </p:sp>
      <p:sp>
        <p:nvSpPr>
          <p:cNvPr id="79876" name="Rectangle 4"/>
          <p:cNvSpPr>
            <a:spLocks noChangeArrowheads="1"/>
          </p:cNvSpPr>
          <p:nvPr/>
        </p:nvSpPr>
        <p:spPr bwMode="auto">
          <a:xfrm>
            <a:off x="0" y="0"/>
            <a:ext cx="6858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pic>
        <p:nvPicPr>
          <p:cNvPr id="15" name="Picture 5" descr="H:\Agri Logo White.png"/>
          <p:cNvPicPr>
            <a:picLocks noChangeAspect="1" noChangeArrowheads="1"/>
          </p:cNvPicPr>
          <p:nvPr/>
        </p:nvPicPr>
        <p:blipFill>
          <a:blip r:embed="rId3" cstate="print"/>
          <a:srcRect/>
          <a:stretch>
            <a:fillRect/>
          </a:stretch>
        </p:blipFill>
        <p:spPr bwMode="auto">
          <a:xfrm>
            <a:off x="228600" y="0"/>
            <a:ext cx="1447800" cy="533400"/>
          </a:xfrm>
          <a:prstGeom prst="rect">
            <a:avLst/>
          </a:prstGeom>
          <a:noFill/>
        </p:spPr>
      </p:pic>
      <p:graphicFrame>
        <p:nvGraphicFramePr>
          <p:cNvPr id="18" name="Table 17"/>
          <p:cNvGraphicFramePr>
            <a:graphicFrameLocks noGrp="1"/>
          </p:cNvGraphicFramePr>
          <p:nvPr/>
        </p:nvGraphicFramePr>
        <p:xfrm>
          <a:off x="152400" y="838200"/>
          <a:ext cx="6477000" cy="7772400"/>
        </p:xfrm>
        <a:graphic>
          <a:graphicData uri="http://schemas.openxmlformats.org/drawingml/2006/table">
            <a:tbl>
              <a:tblPr firstRow="1" bandRow="1">
                <a:tableStyleId>{5940675A-B579-460E-94D1-54222C63F5DA}</a:tableStyleId>
              </a:tblPr>
              <a:tblGrid>
                <a:gridCol w="6477000"/>
              </a:tblGrid>
              <a:tr h="3810000">
                <a:tc>
                  <a:txBody>
                    <a:bodyPr/>
                    <a:lstStyle/>
                    <a:p>
                      <a:pPr marL="682625" indent="-682625"/>
                      <a:endParaRPr lang="en-US" sz="1400" b="1" kern="1200" dirty="0" smtClean="0">
                        <a:solidFill>
                          <a:schemeClr val="tx1"/>
                        </a:solidFill>
                        <a:latin typeface="+mn-lt"/>
                        <a:ea typeface="+mn-ea"/>
                        <a:cs typeface="+mn-cs"/>
                      </a:endParaRPr>
                    </a:p>
                    <a:p>
                      <a:pPr marL="682625" indent="-682625"/>
                      <a:endParaRPr lang="en-US" sz="1400" b="1" kern="1200" dirty="0" smtClean="0">
                        <a:solidFill>
                          <a:schemeClr val="tx1"/>
                        </a:solidFill>
                        <a:latin typeface="+mn-lt"/>
                        <a:ea typeface="+mn-ea"/>
                        <a:cs typeface="+mn-cs"/>
                      </a:endParaRPr>
                    </a:p>
                    <a:p>
                      <a:pPr marL="682625" indent="-682625"/>
                      <a:endParaRPr lang="en-US" sz="1400" b="1" kern="1200" dirty="0" smtClean="0">
                        <a:solidFill>
                          <a:schemeClr val="tx1"/>
                        </a:solidFill>
                        <a:latin typeface="+mn-lt"/>
                        <a:ea typeface="+mn-ea"/>
                        <a:cs typeface="+mn-cs"/>
                      </a:endParaRPr>
                    </a:p>
                    <a:p>
                      <a:pPr marL="682625" indent="-682625"/>
                      <a:endParaRPr lang="en-US" sz="1400" b="1" kern="1200" dirty="0" smtClean="0">
                        <a:solidFill>
                          <a:schemeClr val="tx1"/>
                        </a:solidFill>
                        <a:latin typeface="+mn-lt"/>
                        <a:ea typeface="+mn-ea"/>
                        <a:cs typeface="+mn-cs"/>
                      </a:endParaRPr>
                    </a:p>
                    <a:p>
                      <a:pPr marL="682625" indent="-682625"/>
                      <a:endParaRPr lang="en-US" sz="1400" b="1" kern="1200" dirty="0" smtClean="0">
                        <a:solidFill>
                          <a:schemeClr val="tx1"/>
                        </a:solidFill>
                        <a:latin typeface="+mn-lt"/>
                        <a:ea typeface="+mn-ea"/>
                        <a:cs typeface="+mn-cs"/>
                      </a:endParaRPr>
                    </a:p>
                    <a:p>
                      <a:pPr marL="682625" indent="-682625"/>
                      <a:endParaRPr lang="en-US" sz="1400" b="1" kern="1200" dirty="0" smtClean="0">
                        <a:solidFill>
                          <a:schemeClr val="tx1"/>
                        </a:solidFill>
                        <a:latin typeface="+mn-lt"/>
                        <a:ea typeface="+mn-ea"/>
                        <a:cs typeface="+mn-cs"/>
                      </a:endParaRPr>
                    </a:p>
                    <a:p>
                      <a:pPr marL="682625" indent="-682625"/>
                      <a:endParaRPr lang="en-US" sz="1400" b="1" kern="1200" dirty="0" smtClean="0">
                        <a:solidFill>
                          <a:schemeClr val="tx1"/>
                        </a:solidFill>
                        <a:latin typeface="+mn-lt"/>
                        <a:ea typeface="+mn-ea"/>
                        <a:cs typeface="+mn-cs"/>
                      </a:endParaRPr>
                    </a:p>
                    <a:p>
                      <a:pPr marL="682625" indent="-682625"/>
                      <a:endParaRPr lang="en-US" sz="1400" b="1" kern="1200" dirty="0" smtClean="0">
                        <a:solidFill>
                          <a:schemeClr val="tx1"/>
                        </a:solidFill>
                        <a:latin typeface="+mn-lt"/>
                        <a:ea typeface="+mn-ea"/>
                        <a:cs typeface="+mn-cs"/>
                      </a:endParaRPr>
                    </a:p>
                    <a:p>
                      <a:pPr marL="682625" indent="-682625"/>
                      <a:endParaRPr lang="en-US" sz="1400" b="1" kern="1200" dirty="0" smtClean="0">
                        <a:solidFill>
                          <a:schemeClr val="tx1"/>
                        </a:solidFill>
                        <a:latin typeface="+mn-lt"/>
                        <a:ea typeface="+mn-ea"/>
                        <a:cs typeface="+mn-cs"/>
                      </a:endParaRPr>
                    </a:p>
                    <a:p>
                      <a:pPr marL="682625" indent="-682625"/>
                      <a:endParaRPr lang="en-US" sz="1400" b="1" kern="1200" dirty="0" smtClean="0">
                        <a:solidFill>
                          <a:schemeClr val="tx1"/>
                        </a:solidFill>
                        <a:latin typeface="+mn-lt"/>
                        <a:ea typeface="+mn-ea"/>
                        <a:cs typeface="+mn-cs"/>
                      </a:endParaRPr>
                    </a:p>
                    <a:p>
                      <a:pPr marL="682625" indent="-682625"/>
                      <a:endParaRPr lang="en-US" sz="1400" b="1" kern="1200" dirty="0" smtClean="0">
                        <a:solidFill>
                          <a:schemeClr val="tx1"/>
                        </a:solidFill>
                        <a:latin typeface="+mn-lt"/>
                        <a:ea typeface="+mn-ea"/>
                        <a:cs typeface="+mn-cs"/>
                      </a:endParaRPr>
                    </a:p>
                    <a:p>
                      <a:pPr marL="682625" indent="-682625"/>
                      <a:endParaRPr lang="en-US" sz="1400" b="1" kern="1200" dirty="0" smtClean="0">
                        <a:solidFill>
                          <a:schemeClr val="tx1"/>
                        </a:solidFill>
                        <a:latin typeface="+mn-lt"/>
                        <a:ea typeface="+mn-ea"/>
                        <a:cs typeface="+mn-cs"/>
                      </a:endParaRPr>
                    </a:p>
                    <a:p>
                      <a:pPr marL="682625" indent="-682625"/>
                      <a:endParaRPr lang="en-US" sz="1400" b="1" kern="1200" dirty="0" smtClean="0">
                        <a:solidFill>
                          <a:schemeClr val="tx1"/>
                        </a:solidFill>
                        <a:latin typeface="+mn-lt"/>
                        <a:ea typeface="+mn-ea"/>
                        <a:cs typeface="+mn-cs"/>
                      </a:endParaRPr>
                    </a:p>
                    <a:p>
                      <a:pPr marL="682625" indent="-682625"/>
                      <a:endParaRPr lang="en-US" sz="1400" b="1" kern="1200" dirty="0" smtClean="0">
                        <a:solidFill>
                          <a:schemeClr val="tx1"/>
                        </a:solidFill>
                        <a:latin typeface="+mn-lt"/>
                        <a:ea typeface="+mn-ea"/>
                        <a:cs typeface="+mn-cs"/>
                      </a:endParaRPr>
                    </a:p>
                    <a:p>
                      <a:pPr marL="682625" indent="-682625"/>
                      <a:endParaRPr lang="en-US" sz="1400" b="1" kern="1200" dirty="0" smtClean="0">
                        <a:solidFill>
                          <a:schemeClr val="tx1"/>
                        </a:solidFill>
                        <a:latin typeface="+mn-lt"/>
                        <a:ea typeface="+mn-ea"/>
                        <a:cs typeface="+mn-cs"/>
                      </a:endParaRPr>
                    </a:p>
                    <a:p>
                      <a:pPr marL="682625" marR="0" indent="-682625" algn="ctr" defTabSz="914400" rtl="0" eaLnBrk="1" fontAlgn="auto" latinLnBrk="0" hangingPunct="1">
                        <a:lnSpc>
                          <a:spcPct val="100000"/>
                        </a:lnSpc>
                        <a:spcBef>
                          <a:spcPts val="0"/>
                        </a:spcBef>
                        <a:spcAft>
                          <a:spcPts val="0"/>
                        </a:spcAft>
                        <a:buClrTx/>
                        <a:buSzTx/>
                        <a:buFontTx/>
                        <a:buNone/>
                        <a:tabLst/>
                        <a:defRPr/>
                      </a:pPr>
                      <a:r>
                        <a:rPr lang="en-US" sz="1800" b="1" kern="1200" dirty="0" smtClean="0">
                          <a:solidFill>
                            <a:schemeClr val="tx1"/>
                          </a:solidFill>
                          <a:latin typeface="+mn-lt"/>
                          <a:ea typeface="+mn-ea"/>
                          <a:cs typeface="+mn-cs"/>
                        </a:rPr>
                        <a:t>  Photo 1: Information given by Dr. D. K. </a:t>
                      </a:r>
                      <a:r>
                        <a:rPr lang="en-US" sz="1800" b="1" kern="1200" dirty="0" err="1" smtClean="0">
                          <a:solidFill>
                            <a:schemeClr val="tx1"/>
                          </a:solidFill>
                          <a:latin typeface="+mn-lt"/>
                          <a:ea typeface="+mn-ea"/>
                          <a:cs typeface="+mn-cs"/>
                        </a:rPr>
                        <a:t>Kathmale</a:t>
                      </a:r>
                      <a:r>
                        <a:rPr lang="en-US" sz="1800" b="1" kern="1200" dirty="0" smtClean="0">
                          <a:solidFill>
                            <a:schemeClr val="tx1"/>
                          </a:solidFill>
                          <a:latin typeface="+mn-lt"/>
                          <a:ea typeface="+mn-ea"/>
                          <a:cs typeface="+mn-cs"/>
                        </a:rPr>
                        <a:t>, Senior Agronomist</a:t>
                      </a:r>
                      <a:endParaRPr lang="en-US" sz="1800" dirty="0"/>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r>
              <a:tr h="3810000">
                <a:tc>
                  <a:txBody>
                    <a:bodyPr/>
                    <a:lstStyle/>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sz="1800" b="1" kern="1200" dirty="0" smtClean="0">
                        <a:solidFill>
                          <a:schemeClr val="tx1"/>
                        </a:solidFill>
                        <a:latin typeface="+mn-lt"/>
                        <a:ea typeface="+mn-ea"/>
                        <a:cs typeface="+mn-cs"/>
                      </a:endParaRPr>
                    </a:p>
                    <a:p>
                      <a:endParaRPr lang="en-US" sz="1800" b="1" kern="1200" dirty="0" smtClean="0">
                        <a:solidFill>
                          <a:schemeClr val="tx1"/>
                        </a:solidFill>
                        <a:latin typeface="+mn-lt"/>
                        <a:ea typeface="+mn-ea"/>
                        <a:cs typeface="+mn-cs"/>
                      </a:endParaRPr>
                    </a:p>
                    <a:p>
                      <a:pPr marL="0" marR="0" indent="0" algn="ctr" defTabSz="914400" rtl="0" eaLnBrk="1" fontAlgn="auto" latinLnBrk="0" hangingPunct="1">
                        <a:lnSpc>
                          <a:spcPct val="100000"/>
                        </a:lnSpc>
                        <a:spcBef>
                          <a:spcPts val="0"/>
                        </a:spcBef>
                        <a:spcAft>
                          <a:spcPts val="0"/>
                        </a:spcAft>
                        <a:buClrTx/>
                        <a:buSzTx/>
                        <a:buFontTx/>
                        <a:buNone/>
                        <a:tabLst/>
                        <a:defRPr/>
                      </a:pPr>
                      <a:r>
                        <a:rPr lang="en-US" sz="1800" b="1" kern="1200" dirty="0" smtClean="0">
                          <a:solidFill>
                            <a:schemeClr val="tx1"/>
                          </a:solidFill>
                          <a:latin typeface="+mn-lt"/>
                          <a:ea typeface="+mn-ea"/>
                          <a:cs typeface="+mn-cs"/>
                        </a:rPr>
                        <a:t>Photo 2:  Method of turmeric harvesting</a:t>
                      </a:r>
                      <a:endParaRPr lang="en-US" sz="1800" kern="1200" dirty="0" smtClean="0">
                        <a:solidFill>
                          <a:schemeClr val="tx1"/>
                        </a:solidFill>
                        <a:latin typeface="+mn-lt"/>
                        <a:ea typeface="+mn-ea"/>
                        <a:cs typeface="+mn-cs"/>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r>
            </a:tbl>
          </a:graphicData>
        </a:graphic>
      </p:graphicFrame>
      <p:pic>
        <p:nvPicPr>
          <p:cNvPr id="17" name="Picture 16" descr="C:\Users\admin\Downloads\IMG-20190319-WA0005.jpg"/>
          <p:cNvPicPr/>
          <p:nvPr/>
        </p:nvPicPr>
        <p:blipFill>
          <a:blip r:embed="rId4" cstate="print"/>
          <a:stretch>
            <a:fillRect/>
          </a:stretch>
        </p:blipFill>
        <p:spPr bwMode="auto">
          <a:xfrm>
            <a:off x="609600" y="685800"/>
            <a:ext cx="5943600" cy="3352800"/>
          </a:xfrm>
          <a:prstGeom prst="rect">
            <a:avLst/>
          </a:prstGeom>
          <a:noFill/>
          <a:ln>
            <a:noFill/>
          </a:ln>
        </p:spPr>
      </p:pic>
      <p:pic>
        <p:nvPicPr>
          <p:cNvPr id="19" name="Picture 18" descr="C:\Users\admin\Desktop\visit pics\harvesting_turmeric_india_main.jpg"/>
          <p:cNvPicPr/>
          <p:nvPr/>
        </p:nvPicPr>
        <p:blipFill>
          <a:blip r:embed="rId5" cstate="print"/>
          <a:srcRect/>
          <a:stretch>
            <a:fillRect/>
          </a:stretch>
        </p:blipFill>
        <p:spPr bwMode="auto">
          <a:xfrm>
            <a:off x="609600" y="4648200"/>
            <a:ext cx="5943600" cy="3581400"/>
          </a:xfrm>
          <a:prstGeom prst="rect">
            <a:avLst/>
          </a:prstGeom>
          <a:noFill/>
          <a:ln>
            <a:noFill/>
          </a:ln>
        </p:spPr>
      </p:pic>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1"/>
          <p:cNvSpPr txBox="1">
            <a:spLocks/>
          </p:cNvSpPr>
          <p:nvPr/>
        </p:nvSpPr>
        <p:spPr>
          <a:xfrm>
            <a:off x="0" y="371475"/>
            <a:ext cx="6858000" cy="304800"/>
          </a:xfrm>
          <a:prstGeom prst="rect">
            <a:avLst/>
          </a:prstGeom>
          <a:solidFill>
            <a:srgbClr val="C47B1A"/>
          </a:solidFill>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en-US" sz="1400" b="1" i="0" u="none" strike="noStrike" kern="1200" cap="none" spc="0" normalizeH="0" baseline="0" noProof="0" dirty="0">
              <a:ln>
                <a:noFill/>
              </a:ln>
              <a:effectLst/>
              <a:uLnTx/>
              <a:uFillTx/>
              <a:latin typeface="Bookman Old Style" pitchFamily="18" charset="0"/>
              <a:ea typeface="+mj-ea"/>
              <a:cs typeface="+mj-cs"/>
            </a:endParaRPr>
          </a:p>
        </p:txBody>
      </p:sp>
      <p:sp>
        <p:nvSpPr>
          <p:cNvPr id="2" name="Title 1"/>
          <p:cNvSpPr>
            <a:spLocks noGrp="1"/>
          </p:cNvSpPr>
          <p:nvPr>
            <p:ph type="ctrTitle"/>
          </p:nvPr>
        </p:nvSpPr>
        <p:spPr>
          <a:xfrm>
            <a:off x="0" y="0"/>
            <a:ext cx="6858000" cy="533400"/>
          </a:xfrm>
          <a:solidFill>
            <a:schemeClr val="accent2">
              <a:lumMod val="50000"/>
            </a:schemeClr>
          </a:solidFill>
        </p:spPr>
        <p:txBody>
          <a:bodyPr>
            <a:normAutofit/>
          </a:bodyPr>
          <a:lstStyle/>
          <a:p>
            <a:r>
              <a:rPr lang="en-US" sz="1200" b="1" dirty="0" smtClean="0">
                <a:solidFill>
                  <a:schemeClr val="bg1"/>
                </a:solidFill>
                <a:latin typeface="Trebuchet MS" pitchFamily="34" charset="0"/>
              </a:rPr>
              <a:t> ANNUAL REPORT:  STUDENTS EXPOSURE VISIT </a:t>
            </a:r>
            <a:br>
              <a:rPr lang="en-US" sz="1200" b="1" dirty="0" smtClean="0">
                <a:solidFill>
                  <a:schemeClr val="bg1"/>
                </a:solidFill>
                <a:latin typeface="Trebuchet MS" pitchFamily="34" charset="0"/>
              </a:rPr>
            </a:br>
            <a:r>
              <a:rPr lang="en-US" sz="1200" b="1" dirty="0" smtClean="0">
                <a:solidFill>
                  <a:schemeClr val="bg1"/>
                </a:solidFill>
                <a:latin typeface="Trebuchet MS" pitchFamily="34" charset="0"/>
              </a:rPr>
              <a:t>                  2018-19</a:t>
            </a:r>
            <a:endParaRPr lang="en-US" sz="1200" b="1" dirty="0">
              <a:solidFill>
                <a:schemeClr val="bg1"/>
              </a:solidFill>
              <a:latin typeface="Trebuchet MS" pitchFamily="34" charset="0"/>
            </a:endParaRPr>
          </a:p>
        </p:txBody>
      </p:sp>
      <p:sp>
        <p:nvSpPr>
          <p:cNvPr id="12" name="Title 1"/>
          <p:cNvSpPr txBox="1">
            <a:spLocks/>
          </p:cNvSpPr>
          <p:nvPr/>
        </p:nvSpPr>
        <p:spPr>
          <a:xfrm>
            <a:off x="0" y="8839200"/>
            <a:ext cx="6858000" cy="304800"/>
          </a:xfrm>
          <a:prstGeom prst="rect">
            <a:avLst/>
          </a:prstGeom>
          <a:solidFill>
            <a:srgbClr val="C47B1A"/>
          </a:solidFill>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en-US" sz="1400" b="1" i="0" u="none" strike="noStrike" kern="1200" cap="none" spc="0" normalizeH="0" baseline="0" noProof="0" dirty="0">
              <a:ln>
                <a:noFill/>
              </a:ln>
              <a:effectLst/>
              <a:uLnTx/>
              <a:uFillTx/>
              <a:latin typeface="Bookman Old Style" pitchFamily="18" charset="0"/>
              <a:ea typeface="+mj-ea"/>
              <a:cs typeface="+mj-cs"/>
            </a:endParaRPr>
          </a:p>
        </p:txBody>
      </p:sp>
      <p:sp>
        <p:nvSpPr>
          <p:cNvPr id="13" name="Title 1"/>
          <p:cNvSpPr txBox="1">
            <a:spLocks/>
          </p:cNvSpPr>
          <p:nvPr/>
        </p:nvSpPr>
        <p:spPr>
          <a:xfrm>
            <a:off x="0" y="8763000"/>
            <a:ext cx="6858000" cy="228600"/>
          </a:xfrm>
          <a:prstGeom prst="rect">
            <a:avLst/>
          </a:prstGeom>
          <a:solidFill>
            <a:schemeClr val="accent2">
              <a:lumMod val="50000"/>
            </a:schemeClr>
          </a:solidFill>
        </p:spPr>
        <p:txBody>
          <a:bodyPr vert="horz" lIns="91440" tIns="45720" rIns="91440" bIns="45720" rtlCol="0" anchor="ctr">
            <a:normAutofit fontScale="92500" lnSpcReduction="20000"/>
          </a:bodyP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en-US" sz="1200" b="1" i="0" u="none" strike="noStrike" kern="1200" cap="none" spc="0" normalizeH="0" baseline="0" noProof="0" dirty="0">
              <a:ln>
                <a:noFill/>
              </a:ln>
              <a:solidFill>
                <a:schemeClr val="bg1"/>
              </a:solidFill>
              <a:effectLst/>
              <a:uLnTx/>
              <a:uFillTx/>
              <a:latin typeface="Trebuchet MS" pitchFamily="34" charset="0"/>
              <a:ea typeface="+mj-ea"/>
              <a:cs typeface="+mj-cs"/>
            </a:endParaRPr>
          </a:p>
        </p:txBody>
      </p:sp>
      <p:sp>
        <p:nvSpPr>
          <p:cNvPr id="6148" name="Rectangle 4"/>
          <p:cNvSpPr>
            <a:spLocks noChangeArrowheads="1"/>
          </p:cNvSpPr>
          <p:nvPr/>
        </p:nvSpPr>
        <p:spPr bwMode="auto">
          <a:xfrm>
            <a:off x="3" y="3209925"/>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tab pos="3390900" algn="l"/>
              </a:tabLst>
            </a:pPr>
            <a:endParaRPr kumimoji="0" 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6149" name="Rectangle 5"/>
          <p:cNvSpPr>
            <a:spLocks noChangeArrowheads="1"/>
          </p:cNvSpPr>
          <p:nvPr/>
        </p:nvSpPr>
        <p:spPr bwMode="auto">
          <a:xfrm>
            <a:off x="3" y="6105525"/>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tab pos="3390900" algn="l"/>
              </a:tabLst>
            </a:pPr>
            <a:endParaRPr kumimoji="0" 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20" name="Slide Number Placeholder 19"/>
          <p:cNvSpPr>
            <a:spLocks noGrp="1"/>
          </p:cNvSpPr>
          <p:nvPr>
            <p:ph type="sldNum" sz="quarter" idx="12"/>
          </p:nvPr>
        </p:nvSpPr>
        <p:spPr>
          <a:xfrm>
            <a:off x="5029200" y="8382004"/>
            <a:ext cx="1600200" cy="486833"/>
          </a:xfrm>
        </p:spPr>
        <p:txBody>
          <a:bodyPr/>
          <a:lstStyle/>
          <a:p>
            <a:fld id="{B6F15528-21DE-4FAA-801E-634DDDAF4B2B}" type="slidenum">
              <a:rPr lang="en-US" smtClean="0"/>
              <a:pPr/>
              <a:t>30</a:t>
            </a:fld>
            <a:endParaRPr lang="en-US"/>
          </a:p>
        </p:txBody>
      </p:sp>
      <p:sp>
        <p:nvSpPr>
          <p:cNvPr id="79876" name="Rectangle 4"/>
          <p:cNvSpPr>
            <a:spLocks noChangeArrowheads="1"/>
          </p:cNvSpPr>
          <p:nvPr/>
        </p:nvSpPr>
        <p:spPr bwMode="auto">
          <a:xfrm>
            <a:off x="0" y="0"/>
            <a:ext cx="6858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3" name="Rectangle 2"/>
          <p:cNvSpPr/>
          <p:nvPr/>
        </p:nvSpPr>
        <p:spPr>
          <a:xfrm>
            <a:off x="457200" y="849868"/>
            <a:ext cx="6172200" cy="369332"/>
          </a:xfrm>
          <a:prstGeom prst="rect">
            <a:avLst/>
          </a:prstGeom>
        </p:spPr>
        <p:txBody>
          <a:bodyPr wrap="square">
            <a:spAutoFit/>
          </a:bodyPr>
          <a:lstStyle/>
          <a:p>
            <a:pPr marL="231775" indent="-231775"/>
            <a:r>
              <a:rPr lang="en-US" b="1" dirty="0" smtClean="0"/>
              <a:t>11. Visit to </a:t>
            </a:r>
            <a:r>
              <a:rPr lang="en-US" b="1" dirty="0" err="1" smtClean="0"/>
              <a:t>Warana</a:t>
            </a:r>
            <a:r>
              <a:rPr lang="en-US" b="1" dirty="0" smtClean="0"/>
              <a:t> feed mill, Warananagar</a:t>
            </a:r>
          </a:p>
        </p:txBody>
      </p:sp>
      <p:graphicFrame>
        <p:nvGraphicFramePr>
          <p:cNvPr id="6" name="Table 5"/>
          <p:cNvGraphicFramePr>
            <a:graphicFrameLocks noGrp="1"/>
          </p:cNvGraphicFramePr>
          <p:nvPr>
            <p:extLst>
              <p:ext uri="{D42A27DB-BD31-4B8C-83A1-F6EECF244321}">
                <p14:modId xmlns="" xmlns:p14="http://schemas.microsoft.com/office/powerpoint/2010/main" val="1913346041"/>
              </p:ext>
            </p:extLst>
          </p:nvPr>
        </p:nvGraphicFramePr>
        <p:xfrm>
          <a:off x="494347" y="1447800"/>
          <a:ext cx="5869305" cy="6810763"/>
        </p:xfrm>
        <a:graphic>
          <a:graphicData uri="http://schemas.openxmlformats.org/drawingml/2006/table">
            <a:tbl>
              <a:tblPr firstRow="1" firstCol="1" bandRow="1">
                <a:tableStyleId>{5940675A-B579-460E-94D1-54222C63F5DA}</a:tableStyleId>
              </a:tblPr>
              <a:tblGrid>
                <a:gridCol w="2354580"/>
                <a:gridCol w="171450"/>
                <a:gridCol w="3343275"/>
              </a:tblGrid>
              <a:tr h="400963">
                <a:tc>
                  <a:txBody>
                    <a:bodyPr/>
                    <a:lstStyle/>
                    <a:p>
                      <a:pPr marL="0" marR="0">
                        <a:lnSpc>
                          <a:spcPct val="150000"/>
                        </a:lnSpc>
                        <a:spcBef>
                          <a:spcPts val="0"/>
                        </a:spcBef>
                        <a:spcAft>
                          <a:spcPts val="0"/>
                        </a:spcAft>
                        <a:tabLst>
                          <a:tab pos="741680" algn="l"/>
                        </a:tabLst>
                      </a:pPr>
                      <a:r>
                        <a:rPr lang="en-US" sz="1800" b="1" dirty="0">
                          <a:effectLst/>
                          <a:latin typeface="+mn-lt"/>
                        </a:rPr>
                        <a:t>Course No.</a:t>
                      </a:r>
                      <a:endParaRPr lang="en-US" sz="18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marL="0" marR="0" algn="ctr">
                        <a:lnSpc>
                          <a:spcPct val="150000"/>
                        </a:lnSpc>
                        <a:spcBef>
                          <a:spcPts val="0"/>
                        </a:spcBef>
                        <a:spcAft>
                          <a:spcPts val="0"/>
                        </a:spcAft>
                        <a:tabLst>
                          <a:tab pos="741680" algn="l"/>
                        </a:tabLst>
                      </a:pPr>
                      <a:r>
                        <a:rPr lang="en-US" sz="1600" b="1" dirty="0">
                          <a:effectLst/>
                          <a:latin typeface="+mn-lt"/>
                        </a:rPr>
                        <a:t>:</a:t>
                      </a:r>
                      <a:endParaRPr lang="en-US" sz="16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r>
                        <a:rPr lang="en-US" sz="1800" b="0" kern="1200" dirty="0" smtClean="0">
                          <a:solidFill>
                            <a:schemeClr val="tx1"/>
                          </a:solidFill>
                          <a:latin typeface="+mn-lt"/>
                          <a:ea typeface="+mn-ea"/>
                          <a:cs typeface="+mn-cs"/>
                        </a:rPr>
                        <a:t>AHDS-242</a:t>
                      </a:r>
                      <a:endParaRPr lang="en-US" b="0" dirty="0"/>
                    </a:p>
                  </a:txBody>
                  <a:tcPr marL="68580" marR="68580" marT="0" marB="0"/>
                </a:tc>
              </a:tr>
              <a:tr h="400963">
                <a:tc>
                  <a:txBody>
                    <a:bodyPr/>
                    <a:lstStyle/>
                    <a:p>
                      <a:pPr marL="0" marR="0">
                        <a:lnSpc>
                          <a:spcPct val="150000"/>
                        </a:lnSpc>
                        <a:spcBef>
                          <a:spcPts val="0"/>
                        </a:spcBef>
                        <a:spcAft>
                          <a:spcPts val="0"/>
                        </a:spcAft>
                        <a:tabLst>
                          <a:tab pos="741680" algn="l"/>
                        </a:tabLst>
                      </a:pPr>
                      <a:r>
                        <a:rPr lang="en-US" sz="1800" b="1" dirty="0">
                          <a:effectLst/>
                          <a:latin typeface="+mn-lt"/>
                        </a:rPr>
                        <a:t>Course Teacher</a:t>
                      </a:r>
                      <a:endParaRPr lang="en-US" sz="18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marL="0" marR="0" algn="ctr">
                        <a:lnSpc>
                          <a:spcPct val="150000"/>
                        </a:lnSpc>
                        <a:spcBef>
                          <a:spcPts val="0"/>
                        </a:spcBef>
                        <a:spcAft>
                          <a:spcPts val="0"/>
                        </a:spcAft>
                        <a:tabLst>
                          <a:tab pos="741680" algn="l"/>
                        </a:tabLst>
                      </a:pPr>
                      <a:r>
                        <a:rPr lang="en-US" sz="1600" b="1" dirty="0">
                          <a:effectLst/>
                          <a:latin typeface="+mn-lt"/>
                        </a:rPr>
                        <a:t>:</a:t>
                      </a:r>
                      <a:endParaRPr lang="en-US" sz="16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r>
                        <a:rPr lang="en-US" sz="1800" b="0" kern="1200" dirty="0" smtClean="0">
                          <a:solidFill>
                            <a:schemeClr val="tx1"/>
                          </a:solidFill>
                          <a:latin typeface="+mn-lt"/>
                          <a:ea typeface="+mn-ea"/>
                          <a:cs typeface="+mn-cs"/>
                        </a:rPr>
                        <a:t>Dr. A. </a:t>
                      </a:r>
                      <a:r>
                        <a:rPr lang="en-US" sz="1800" b="0" kern="1200" dirty="0" err="1" smtClean="0">
                          <a:solidFill>
                            <a:schemeClr val="tx1"/>
                          </a:solidFill>
                          <a:latin typeface="+mn-lt"/>
                          <a:ea typeface="+mn-ea"/>
                          <a:cs typeface="+mn-cs"/>
                        </a:rPr>
                        <a:t>S.Mukhekar</a:t>
                      </a:r>
                      <a:endParaRPr lang="en-US" b="0" dirty="0"/>
                    </a:p>
                  </a:txBody>
                  <a:tcPr marL="68580" marR="68580" marT="0" marB="0"/>
                </a:tc>
              </a:tr>
              <a:tr h="400963">
                <a:tc>
                  <a:txBody>
                    <a:bodyPr/>
                    <a:lstStyle/>
                    <a:p>
                      <a:pPr marL="0" marR="0">
                        <a:lnSpc>
                          <a:spcPct val="150000"/>
                        </a:lnSpc>
                        <a:spcBef>
                          <a:spcPts val="0"/>
                        </a:spcBef>
                        <a:spcAft>
                          <a:spcPts val="0"/>
                        </a:spcAft>
                        <a:tabLst>
                          <a:tab pos="741680" algn="l"/>
                          <a:tab pos="1209675" algn="l"/>
                        </a:tabLst>
                      </a:pPr>
                      <a:r>
                        <a:rPr lang="en-US" sz="1800" b="1" dirty="0">
                          <a:effectLst/>
                          <a:latin typeface="+mn-lt"/>
                        </a:rPr>
                        <a:t>Course Title	</a:t>
                      </a:r>
                      <a:endParaRPr lang="en-US" sz="18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marL="0" marR="0">
                        <a:lnSpc>
                          <a:spcPct val="150000"/>
                        </a:lnSpc>
                        <a:spcBef>
                          <a:spcPts val="0"/>
                        </a:spcBef>
                        <a:spcAft>
                          <a:spcPts val="0"/>
                        </a:spcAft>
                      </a:pPr>
                      <a:r>
                        <a:rPr lang="en-US" sz="1600" b="1" dirty="0">
                          <a:effectLst/>
                          <a:latin typeface="+mn-lt"/>
                        </a:rPr>
                        <a:t>: </a:t>
                      </a:r>
                      <a:endParaRPr lang="en-US" sz="16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r>
                        <a:rPr lang="en-US" sz="1800" b="0" kern="1200" dirty="0" smtClean="0">
                          <a:solidFill>
                            <a:schemeClr val="tx1"/>
                          </a:solidFill>
                          <a:latin typeface="+mn-lt"/>
                          <a:ea typeface="+mn-ea"/>
                          <a:cs typeface="+mn-cs"/>
                        </a:rPr>
                        <a:t>Livestock breeding and </a:t>
                      </a:r>
                      <a:r>
                        <a:rPr lang="en-US" sz="1800" b="0" kern="1200" dirty="0" err="1" smtClean="0">
                          <a:solidFill>
                            <a:schemeClr val="tx1"/>
                          </a:solidFill>
                          <a:latin typeface="+mn-lt"/>
                          <a:ea typeface="+mn-ea"/>
                          <a:cs typeface="+mn-cs"/>
                        </a:rPr>
                        <a:t>Nurition</a:t>
                      </a:r>
                      <a:endParaRPr lang="en-US" b="0" dirty="0"/>
                    </a:p>
                  </a:txBody>
                  <a:tcPr marL="68580" marR="68580" marT="0" marB="0"/>
                </a:tc>
              </a:tr>
              <a:tr h="867163">
                <a:tc>
                  <a:txBody>
                    <a:bodyPr/>
                    <a:lstStyle/>
                    <a:p>
                      <a:pPr marL="0" marR="0">
                        <a:lnSpc>
                          <a:spcPct val="150000"/>
                        </a:lnSpc>
                        <a:spcBef>
                          <a:spcPts val="0"/>
                        </a:spcBef>
                        <a:spcAft>
                          <a:spcPts val="0"/>
                        </a:spcAft>
                        <a:tabLst>
                          <a:tab pos="741680" algn="l"/>
                        </a:tabLst>
                      </a:pPr>
                      <a:r>
                        <a:rPr lang="en-US" sz="1800" b="1">
                          <a:effectLst/>
                          <a:latin typeface="+mn-lt"/>
                        </a:rPr>
                        <a:t>Purpose of visit</a:t>
                      </a:r>
                      <a:endParaRPr lang="en-US" sz="1800" b="1">
                        <a:effectLst/>
                        <a:latin typeface="+mn-lt"/>
                        <a:ea typeface="Times New Roman" panose="02020603050405020304" pitchFamily="18" charset="0"/>
                        <a:cs typeface="Mangal" panose="00000400000000000000" pitchFamily="2"/>
                      </a:endParaRPr>
                    </a:p>
                  </a:txBody>
                  <a:tcPr marL="68580" marR="68580" marT="0" marB="0"/>
                </a:tc>
                <a:tc>
                  <a:txBody>
                    <a:bodyPr/>
                    <a:lstStyle/>
                    <a:p>
                      <a:pPr marL="0" marR="0">
                        <a:lnSpc>
                          <a:spcPct val="150000"/>
                        </a:lnSpc>
                        <a:spcBef>
                          <a:spcPts val="0"/>
                        </a:spcBef>
                        <a:spcAft>
                          <a:spcPts val="0"/>
                        </a:spcAft>
                      </a:pPr>
                      <a:r>
                        <a:rPr lang="en-US" sz="1600" b="1" dirty="0">
                          <a:effectLst/>
                          <a:latin typeface="+mn-lt"/>
                        </a:rPr>
                        <a:t>: </a:t>
                      </a:r>
                      <a:endParaRPr lang="en-US" sz="16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r>
                        <a:rPr lang="en-US" b="0" dirty="0" smtClean="0"/>
                        <a:t>Demonstration of animal feed processing in mill</a:t>
                      </a:r>
                      <a:endParaRPr lang="en-US" b="0" dirty="0"/>
                    </a:p>
                  </a:txBody>
                  <a:tcPr marL="68580" marR="68580" marT="0" marB="0"/>
                </a:tc>
              </a:tr>
              <a:tr h="400963">
                <a:tc>
                  <a:txBody>
                    <a:bodyPr/>
                    <a:lstStyle/>
                    <a:p>
                      <a:pPr marL="0" marR="0">
                        <a:lnSpc>
                          <a:spcPct val="150000"/>
                        </a:lnSpc>
                        <a:spcBef>
                          <a:spcPts val="0"/>
                        </a:spcBef>
                        <a:spcAft>
                          <a:spcPts val="0"/>
                        </a:spcAft>
                        <a:tabLst>
                          <a:tab pos="741680" algn="l"/>
                        </a:tabLst>
                      </a:pPr>
                      <a:r>
                        <a:rPr lang="en-US" sz="1800" b="1" dirty="0">
                          <a:effectLst/>
                          <a:latin typeface="+mn-lt"/>
                        </a:rPr>
                        <a:t>Place of visit</a:t>
                      </a:r>
                      <a:endParaRPr lang="en-US" sz="18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marL="0" marR="0">
                        <a:lnSpc>
                          <a:spcPct val="150000"/>
                        </a:lnSpc>
                        <a:spcBef>
                          <a:spcPts val="0"/>
                        </a:spcBef>
                        <a:spcAft>
                          <a:spcPts val="0"/>
                        </a:spcAft>
                      </a:pPr>
                      <a:r>
                        <a:rPr lang="en-US" sz="1600" b="1" dirty="0">
                          <a:effectLst/>
                          <a:latin typeface="+mn-lt"/>
                        </a:rPr>
                        <a:t>: </a:t>
                      </a:r>
                      <a:endParaRPr lang="en-US" sz="16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b="0" dirty="0" smtClean="0"/>
                        <a:t>Warananagar</a:t>
                      </a:r>
                    </a:p>
                    <a:p>
                      <a:endParaRPr lang="en-US" b="0" dirty="0"/>
                    </a:p>
                  </a:txBody>
                  <a:tcPr marL="68580" marR="68580" marT="0" marB="0"/>
                </a:tc>
              </a:tr>
              <a:tr h="400963">
                <a:tc>
                  <a:txBody>
                    <a:bodyPr/>
                    <a:lstStyle/>
                    <a:p>
                      <a:pPr marL="0" marR="0">
                        <a:lnSpc>
                          <a:spcPct val="150000"/>
                        </a:lnSpc>
                        <a:spcBef>
                          <a:spcPts val="0"/>
                        </a:spcBef>
                        <a:spcAft>
                          <a:spcPts val="0"/>
                        </a:spcAft>
                        <a:tabLst>
                          <a:tab pos="741680" algn="l"/>
                        </a:tabLst>
                      </a:pPr>
                      <a:r>
                        <a:rPr lang="en-US" sz="1800" b="1" dirty="0">
                          <a:effectLst/>
                          <a:latin typeface="+mn-lt"/>
                        </a:rPr>
                        <a:t>Class of students</a:t>
                      </a:r>
                      <a:endParaRPr lang="en-US" sz="18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marL="0" marR="0">
                        <a:lnSpc>
                          <a:spcPct val="150000"/>
                        </a:lnSpc>
                        <a:spcBef>
                          <a:spcPts val="0"/>
                        </a:spcBef>
                        <a:spcAft>
                          <a:spcPts val="0"/>
                        </a:spcAft>
                      </a:pPr>
                      <a:r>
                        <a:rPr lang="en-US" sz="1600" b="1" dirty="0">
                          <a:effectLst/>
                          <a:latin typeface="+mn-lt"/>
                        </a:rPr>
                        <a:t>: </a:t>
                      </a:r>
                      <a:endParaRPr lang="en-US" sz="16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800" b="0" kern="1200" dirty="0" smtClean="0">
                          <a:solidFill>
                            <a:schemeClr val="tx1"/>
                          </a:solidFill>
                          <a:effectLst/>
                          <a:latin typeface="+mn-lt"/>
                          <a:ea typeface="+mn-ea"/>
                          <a:cs typeface="+mn-cs"/>
                        </a:rPr>
                        <a:t>SEM IV (2</a:t>
                      </a:r>
                      <a:r>
                        <a:rPr lang="en-US" sz="1800" b="0" kern="1200" baseline="30000" dirty="0" smtClean="0">
                          <a:solidFill>
                            <a:schemeClr val="tx1"/>
                          </a:solidFill>
                          <a:effectLst/>
                          <a:latin typeface="+mn-lt"/>
                          <a:ea typeface="+mn-ea"/>
                          <a:cs typeface="+mn-cs"/>
                        </a:rPr>
                        <a:t>nd</a:t>
                      </a:r>
                      <a:r>
                        <a:rPr lang="en-US" sz="1800" b="0" kern="1200" dirty="0" smtClean="0">
                          <a:solidFill>
                            <a:schemeClr val="tx1"/>
                          </a:solidFill>
                          <a:effectLst/>
                          <a:latin typeface="+mn-lt"/>
                          <a:ea typeface="+mn-ea"/>
                          <a:cs typeface="+mn-cs"/>
                        </a:rPr>
                        <a:t> Year)</a:t>
                      </a:r>
                    </a:p>
                    <a:p>
                      <a:endParaRPr lang="en-US" b="0" dirty="0"/>
                    </a:p>
                  </a:txBody>
                  <a:tcPr marL="68580" marR="68580" marT="0" marB="0"/>
                </a:tc>
              </a:tr>
              <a:tr h="400963">
                <a:tc>
                  <a:txBody>
                    <a:bodyPr/>
                    <a:lstStyle/>
                    <a:p>
                      <a:pPr marL="0" marR="0">
                        <a:lnSpc>
                          <a:spcPct val="150000"/>
                        </a:lnSpc>
                        <a:spcBef>
                          <a:spcPts val="0"/>
                        </a:spcBef>
                        <a:spcAft>
                          <a:spcPts val="0"/>
                        </a:spcAft>
                        <a:tabLst>
                          <a:tab pos="741680" algn="l"/>
                        </a:tabLst>
                      </a:pPr>
                      <a:r>
                        <a:rPr lang="en-US" sz="1800" b="1" dirty="0">
                          <a:effectLst/>
                          <a:latin typeface="+mn-lt"/>
                        </a:rPr>
                        <a:t>No. of Students</a:t>
                      </a:r>
                      <a:endParaRPr lang="en-US" sz="18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marL="0" marR="0">
                        <a:lnSpc>
                          <a:spcPct val="150000"/>
                        </a:lnSpc>
                        <a:spcBef>
                          <a:spcPts val="0"/>
                        </a:spcBef>
                        <a:spcAft>
                          <a:spcPts val="0"/>
                        </a:spcAft>
                      </a:pPr>
                      <a:r>
                        <a:rPr lang="en-US" sz="1600" b="1" dirty="0">
                          <a:effectLst/>
                          <a:latin typeface="+mn-lt"/>
                        </a:rPr>
                        <a:t>: </a:t>
                      </a:r>
                      <a:endParaRPr lang="en-US" sz="16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r>
                        <a:rPr lang="en-US" b="0" dirty="0" smtClean="0"/>
                        <a:t>102</a:t>
                      </a:r>
                      <a:endParaRPr lang="en-US" b="0" dirty="0"/>
                    </a:p>
                  </a:txBody>
                  <a:tcPr marL="68580" marR="68580" marT="0" marB="0"/>
                </a:tc>
              </a:tr>
              <a:tr h="400963">
                <a:tc>
                  <a:txBody>
                    <a:bodyPr/>
                    <a:lstStyle/>
                    <a:p>
                      <a:pPr marL="0" marR="0">
                        <a:lnSpc>
                          <a:spcPct val="150000"/>
                        </a:lnSpc>
                        <a:spcBef>
                          <a:spcPts val="0"/>
                        </a:spcBef>
                        <a:spcAft>
                          <a:spcPts val="0"/>
                        </a:spcAft>
                        <a:tabLst>
                          <a:tab pos="741680" algn="l"/>
                        </a:tabLst>
                      </a:pPr>
                      <a:r>
                        <a:rPr lang="en-US" sz="1800" b="1" dirty="0">
                          <a:effectLst/>
                          <a:latin typeface="+mn-lt"/>
                        </a:rPr>
                        <a:t>Staff accompanied</a:t>
                      </a:r>
                      <a:endParaRPr lang="en-US" sz="18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marL="0" marR="0">
                        <a:lnSpc>
                          <a:spcPct val="150000"/>
                        </a:lnSpc>
                        <a:spcBef>
                          <a:spcPts val="0"/>
                        </a:spcBef>
                        <a:spcAft>
                          <a:spcPts val="0"/>
                        </a:spcAft>
                      </a:pPr>
                      <a:r>
                        <a:rPr lang="en-US" sz="1600" b="1" dirty="0">
                          <a:effectLst/>
                          <a:latin typeface="+mn-lt"/>
                        </a:rPr>
                        <a:t>: </a:t>
                      </a:r>
                      <a:endParaRPr lang="en-US" sz="16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r>
                        <a:rPr lang="en-US" sz="1800" b="0" kern="1200" dirty="0" smtClean="0">
                          <a:solidFill>
                            <a:schemeClr val="tx1"/>
                          </a:solidFill>
                          <a:latin typeface="+mn-lt"/>
                          <a:ea typeface="+mn-ea"/>
                          <a:cs typeface="+mn-cs"/>
                        </a:rPr>
                        <a:t>Prof. </a:t>
                      </a:r>
                      <a:r>
                        <a:rPr lang="en-US" sz="1800" b="0" kern="1200" dirty="0" err="1" smtClean="0">
                          <a:solidFill>
                            <a:schemeClr val="tx1"/>
                          </a:solidFill>
                          <a:latin typeface="+mn-lt"/>
                          <a:ea typeface="+mn-ea"/>
                          <a:cs typeface="+mn-cs"/>
                        </a:rPr>
                        <a:t>Y.Y.Patil</a:t>
                      </a:r>
                      <a:endParaRPr lang="en-US" b="0" dirty="0"/>
                    </a:p>
                  </a:txBody>
                  <a:tcPr marL="68580" marR="68580" marT="0" marB="0"/>
                </a:tc>
              </a:tr>
              <a:tr h="0">
                <a:tc>
                  <a:txBody>
                    <a:bodyPr/>
                    <a:lstStyle/>
                    <a:p>
                      <a:pPr marL="0" marR="0" indent="0" algn="l" defTabSz="914400" rtl="0" eaLnBrk="1" fontAlgn="auto" latinLnBrk="0" hangingPunct="1">
                        <a:lnSpc>
                          <a:spcPct val="150000"/>
                        </a:lnSpc>
                        <a:spcBef>
                          <a:spcPts val="0"/>
                        </a:spcBef>
                        <a:spcAft>
                          <a:spcPts val="0"/>
                        </a:spcAft>
                        <a:buClrTx/>
                        <a:buSzTx/>
                        <a:buFontTx/>
                        <a:buNone/>
                        <a:tabLst>
                          <a:tab pos="741680" algn="l"/>
                        </a:tabLst>
                        <a:defRPr/>
                      </a:pPr>
                      <a:r>
                        <a:rPr lang="en-US" sz="1800" b="1" dirty="0">
                          <a:effectLst/>
                          <a:latin typeface="+mn-lt"/>
                        </a:rPr>
                        <a:t> </a:t>
                      </a:r>
                      <a:r>
                        <a:rPr lang="en-US" sz="1800" b="1" dirty="0" smtClean="0">
                          <a:effectLst/>
                          <a:latin typeface="+mn-lt"/>
                        </a:rPr>
                        <a:t>Spots Visited</a:t>
                      </a:r>
                      <a:endParaRPr lang="en-US" sz="18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marL="0" marR="0">
                        <a:lnSpc>
                          <a:spcPct val="150000"/>
                        </a:lnSpc>
                        <a:spcBef>
                          <a:spcPts val="0"/>
                        </a:spcBef>
                        <a:spcAft>
                          <a:spcPts val="0"/>
                        </a:spcAft>
                      </a:pPr>
                      <a:r>
                        <a:rPr lang="en-US" sz="1600" b="1" dirty="0">
                          <a:effectLst/>
                          <a:latin typeface="+mn-lt"/>
                        </a:rPr>
                        <a:t>: </a:t>
                      </a:r>
                      <a:endParaRPr lang="en-US" sz="16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b="0" dirty="0" err="1" smtClean="0"/>
                        <a:t>Warana</a:t>
                      </a:r>
                      <a:r>
                        <a:rPr lang="en-US" b="0" dirty="0" smtClean="0"/>
                        <a:t> Dairy Warananagar</a:t>
                      </a:r>
                    </a:p>
                    <a:p>
                      <a:endParaRPr lang="en-US" b="0" dirty="0"/>
                    </a:p>
                  </a:txBody>
                  <a:tcPr marL="68580" marR="68580" marT="0" marB="0"/>
                </a:tc>
              </a:tr>
              <a:tr h="452254">
                <a:tc>
                  <a:txBody>
                    <a:bodyPr/>
                    <a:lstStyle/>
                    <a:p>
                      <a:pPr marL="0" marR="0">
                        <a:lnSpc>
                          <a:spcPct val="150000"/>
                        </a:lnSpc>
                        <a:spcBef>
                          <a:spcPts val="0"/>
                        </a:spcBef>
                        <a:spcAft>
                          <a:spcPts val="0"/>
                        </a:spcAft>
                        <a:tabLst>
                          <a:tab pos="741680" algn="l"/>
                        </a:tabLst>
                      </a:pPr>
                      <a:r>
                        <a:rPr lang="en-US" sz="1800" b="1" dirty="0">
                          <a:effectLst/>
                          <a:latin typeface="+mn-lt"/>
                        </a:rPr>
                        <a:t>Date of visit</a:t>
                      </a:r>
                      <a:endParaRPr lang="en-US" sz="18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marL="0" marR="0">
                        <a:lnSpc>
                          <a:spcPct val="150000"/>
                        </a:lnSpc>
                        <a:spcBef>
                          <a:spcPts val="0"/>
                        </a:spcBef>
                        <a:spcAft>
                          <a:spcPts val="0"/>
                        </a:spcAft>
                      </a:pPr>
                      <a:r>
                        <a:rPr lang="en-US" sz="1600" b="1" dirty="0">
                          <a:effectLst/>
                          <a:latin typeface="+mn-lt"/>
                        </a:rPr>
                        <a:t>: </a:t>
                      </a:r>
                      <a:endParaRPr lang="en-US" sz="16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800" b="0" dirty="0" smtClean="0"/>
                        <a:t>19-03-2019</a:t>
                      </a:r>
                      <a:endParaRPr lang="en-US" sz="1800" b="0" kern="1200" dirty="0" smtClean="0">
                        <a:solidFill>
                          <a:schemeClr val="tx1"/>
                        </a:solidFill>
                        <a:latin typeface="+mn-lt"/>
                        <a:ea typeface="+mn-ea"/>
                        <a:cs typeface="+mn-cs"/>
                      </a:endParaRPr>
                    </a:p>
                    <a:p>
                      <a:endParaRPr lang="en-US" b="0" dirty="0"/>
                    </a:p>
                  </a:txBody>
                  <a:tcPr marL="68580" marR="68580" marT="0" marB="0"/>
                </a:tc>
              </a:tr>
            </a:tbl>
          </a:graphicData>
        </a:graphic>
      </p:graphicFrame>
      <p:pic>
        <p:nvPicPr>
          <p:cNvPr id="15" name="Picture 5" descr="H:\Agri Logo White.png"/>
          <p:cNvPicPr>
            <a:picLocks noChangeAspect="1" noChangeArrowheads="1"/>
          </p:cNvPicPr>
          <p:nvPr/>
        </p:nvPicPr>
        <p:blipFill>
          <a:blip r:embed="rId3" cstate="print"/>
          <a:srcRect/>
          <a:stretch>
            <a:fillRect/>
          </a:stretch>
        </p:blipFill>
        <p:spPr bwMode="auto">
          <a:xfrm>
            <a:off x="228600" y="0"/>
            <a:ext cx="1447800" cy="533400"/>
          </a:xfrm>
          <a:prstGeom prst="rect">
            <a:avLst/>
          </a:prstGeom>
          <a:noFill/>
        </p:spPr>
      </p:pic>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1"/>
          <p:cNvSpPr txBox="1">
            <a:spLocks/>
          </p:cNvSpPr>
          <p:nvPr/>
        </p:nvSpPr>
        <p:spPr>
          <a:xfrm>
            <a:off x="0" y="371475"/>
            <a:ext cx="6858000" cy="304800"/>
          </a:xfrm>
          <a:prstGeom prst="rect">
            <a:avLst/>
          </a:prstGeom>
          <a:solidFill>
            <a:srgbClr val="C47B1A"/>
          </a:solidFill>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en-US" sz="1400" b="1" i="0" u="none" strike="noStrike" kern="1200" cap="none" spc="0" normalizeH="0" baseline="0" noProof="0" dirty="0">
              <a:ln>
                <a:noFill/>
              </a:ln>
              <a:effectLst/>
              <a:uLnTx/>
              <a:uFillTx/>
              <a:latin typeface="Bookman Old Style" pitchFamily="18" charset="0"/>
              <a:ea typeface="+mj-ea"/>
              <a:cs typeface="+mj-cs"/>
            </a:endParaRPr>
          </a:p>
        </p:txBody>
      </p:sp>
      <p:sp>
        <p:nvSpPr>
          <p:cNvPr id="2" name="Title 1"/>
          <p:cNvSpPr>
            <a:spLocks noGrp="1"/>
          </p:cNvSpPr>
          <p:nvPr>
            <p:ph type="ctrTitle"/>
          </p:nvPr>
        </p:nvSpPr>
        <p:spPr>
          <a:xfrm>
            <a:off x="0" y="0"/>
            <a:ext cx="6858000" cy="533400"/>
          </a:xfrm>
          <a:solidFill>
            <a:schemeClr val="accent2">
              <a:lumMod val="50000"/>
            </a:schemeClr>
          </a:solidFill>
        </p:spPr>
        <p:txBody>
          <a:bodyPr>
            <a:normAutofit/>
          </a:bodyPr>
          <a:lstStyle/>
          <a:p>
            <a:r>
              <a:rPr lang="en-US" sz="1200" b="1" dirty="0" smtClean="0">
                <a:solidFill>
                  <a:schemeClr val="bg1"/>
                </a:solidFill>
                <a:latin typeface="Trebuchet MS" pitchFamily="34" charset="0"/>
              </a:rPr>
              <a:t> ANNUAL REPORT:  STUDENTS EXPOSURE VISIT </a:t>
            </a:r>
            <a:br>
              <a:rPr lang="en-US" sz="1200" b="1" dirty="0" smtClean="0">
                <a:solidFill>
                  <a:schemeClr val="bg1"/>
                </a:solidFill>
                <a:latin typeface="Trebuchet MS" pitchFamily="34" charset="0"/>
              </a:rPr>
            </a:br>
            <a:r>
              <a:rPr lang="en-US" sz="1200" b="1" dirty="0" smtClean="0">
                <a:solidFill>
                  <a:schemeClr val="bg1"/>
                </a:solidFill>
                <a:latin typeface="Trebuchet MS" pitchFamily="34" charset="0"/>
              </a:rPr>
              <a:t>                  2018-19</a:t>
            </a:r>
            <a:endParaRPr lang="en-US" sz="1200" b="1" dirty="0">
              <a:solidFill>
                <a:schemeClr val="bg1"/>
              </a:solidFill>
              <a:latin typeface="Trebuchet MS" pitchFamily="34" charset="0"/>
            </a:endParaRPr>
          </a:p>
        </p:txBody>
      </p:sp>
      <p:sp>
        <p:nvSpPr>
          <p:cNvPr id="12" name="Title 1"/>
          <p:cNvSpPr txBox="1">
            <a:spLocks/>
          </p:cNvSpPr>
          <p:nvPr/>
        </p:nvSpPr>
        <p:spPr>
          <a:xfrm>
            <a:off x="0" y="8839200"/>
            <a:ext cx="6858000" cy="304800"/>
          </a:xfrm>
          <a:prstGeom prst="rect">
            <a:avLst/>
          </a:prstGeom>
          <a:solidFill>
            <a:srgbClr val="C47B1A"/>
          </a:solidFill>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en-US" sz="1400" b="1" i="0" u="none" strike="noStrike" kern="1200" cap="none" spc="0" normalizeH="0" baseline="0" noProof="0" dirty="0">
              <a:ln>
                <a:noFill/>
              </a:ln>
              <a:effectLst/>
              <a:uLnTx/>
              <a:uFillTx/>
              <a:latin typeface="Bookman Old Style" pitchFamily="18" charset="0"/>
              <a:ea typeface="+mj-ea"/>
              <a:cs typeface="+mj-cs"/>
            </a:endParaRPr>
          </a:p>
        </p:txBody>
      </p:sp>
      <p:sp>
        <p:nvSpPr>
          <p:cNvPr id="13" name="Title 1"/>
          <p:cNvSpPr txBox="1">
            <a:spLocks/>
          </p:cNvSpPr>
          <p:nvPr/>
        </p:nvSpPr>
        <p:spPr>
          <a:xfrm>
            <a:off x="0" y="8763000"/>
            <a:ext cx="6858000" cy="228600"/>
          </a:xfrm>
          <a:prstGeom prst="rect">
            <a:avLst/>
          </a:prstGeom>
          <a:solidFill>
            <a:schemeClr val="accent2">
              <a:lumMod val="50000"/>
            </a:schemeClr>
          </a:solidFill>
        </p:spPr>
        <p:txBody>
          <a:bodyPr vert="horz" lIns="91440" tIns="45720" rIns="91440" bIns="45720" rtlCol="0" anchor="ctr">
            <a:normAutofit fontScale="92500" lnSpcReduction="20000"/>
          </a:bodyP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en-US" sz="1200" b="1" i="0" u="none" strike="noStrike" kern="1200" cap="none" spc="0" normalizeH="0" baseline="0" noProof="0" dirty="0">
              <a:ln>
                <a:noFill/>
              </a:ln>
              <a:solidFill>
                <a:schemeClr val="bg1"/>
              </a:solidFill>
              <a:effectLst/>
              <a:uLnTx/>
              <a:uFillTx/>
              <a:latin typeface="Trebuchet MS" pitchFamily="34" charset="0"/>
              <a:ea typeface="+mj-ea"/>
              <a:cs typeface="+mj-cs"/>
            </a:endParaRPr>
          </a:p>
        </p:txBody>
      </p:sp>
      <p:sp>
        <p:nvSpPr>
          <p:cNvPr id="6148" name="Rectangle 4"/>
          <p:cNvSpPr>
            <a:spLocks noChangeArrowheads="1"/>
          </p:cNvSpPr>
          <p:nvPr/>
        </p:nvSpPr>
        <p:spPr bwMode="auto">
          <a:xfrm>
            <a:off x="3" y="3209925"/>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tab pos="3390900" algn="l"/>
              </a:tabLst>
            </a:pPr>
            <a:endParaRPr kumimoji="0" 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6149" name="Rectangle 5"/>
          <p:cNvSpPr>
            <a:spLocks noChangeArrowheads="1"/>
          </p:cNvSpPr>
          <p:nvPr/>
        </p:nvSpPr>
        <p:spPr bwMode="auto">
          <a:xfrm>
            <a:off x="3" y="6105525"/>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tab pos="3390900" algn="l"/>
              </a:tabLst>
            </a:pPr>
            <a:endParaRPr kumimoji="0" 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20" name="Slide Number Placeholder 19"/>
          <p:cNvSpPr>
            <a:spLocks noGrp="1"/>
          </p:cNvSpPr>
          <p:nvPr>
            <p:ph type="sldNum" sz="quarter" idx="12"/>
          </p:nvPr>
        </p:nvSpPr>
        <p:spPr>
          <a:xfrm>
            <a:off x="5029200" y="8382004"/>
            <a:ext cx="1600200" cy="486833"/>
          </a:xfrm>
        </p:spPr>
        <p:txBody>
          <a:bodyPr/>
          <a:lstStyle/>
          <a:p>
            <a:fld id="{B6F15528-21DE-4FAA-801E-634DDDAF4B2B}" type="slidenum">
              <a:rPr lang="en-US" smtClean="0"/>
              <a:pPr/>
              <a:t>31</a:t>
            </a:fld>
            <a:endParaRPr lang="en-US"/>
          </a:p>
        </p:txBody>
      </p:sp>
      <p:sp>
        <p:nvSpPr>
          <p:cNvPr id="79876" name="Rectangle 4"/>
          <p:cNvSpPr>
            <a:spLocks noChangeArrowheads="1"/>
          </p:cNvSpPr>
          <p:nvPr/>
        </p:nvSpPr>
        <p:spPr bwMode="auto">
          <a:xfrm>
            <a:off x="0" y="0"/>
            <a:ext cx="6858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pic>
        <p:nvPicPr>
          <p:cNvPr id="15" name="Picture 5" descr="H:\Agri Logo White.png"/>
          <p:cNvPicPr>
            <a:picLocks noChangeAspect="1" noChangeArrowheads="1"/>
          </p:cNvPicPr>
          <p:nvPr/>
        </p:nvPicPr>
        <p:blipFill>
          <a:blip r:embed="rId3" cstate="print"/>
          <a:srcRect/>
          <a:stretch>
            <a:fillRect/>
          </a:stretch>
        </p:blipFill>
        <p:spPr bwMode="auto">
          <a:xfrm>
            <a:off x="228600" y="0"/>
            <a:ext cx="1447800" cy="533400"/>
          </a:xfrm>
          <a:prstGeom prst="rect">
            <a:avLst/>
          </a:prstGeom>
          <a:noFill/>
        </p:spPr>
      </p:pic>
      <p:graphicFrame>
        <p:nvGraphicFramePr>
          <p:cNvPr id="18" name="Table 17"/>
          <p:cNvGraphicFramePr>
            <a:graphicFrameLocks noGrp="1"/>
          </p:cNvGraphicFramePr>
          <p:nvPr/>
        </p:nvGraphicFramePr>
        <p:xfrm>
          <a:off x="152400" y="838200"/>
          <a:ext cx="6477000" cy="7741920"/>
        </p:xfrm>
        <a:graphic>
          <a:graphicData uri="http://schemas.openxmlformats.org/drawingml/2006/table">
            <a:tbl>
              <a:tblPr firstRow="1" bandRow="1">
                <a:tableStyleId>{5940675A-B579-460E-94D1-54222C63F5DA}</a:tableStyleId>
              </a:tblPr>
              <a:tblGrid>
                <a:gridCol w="6477000"/>
              </a:tblGrid>
              <a:tr h="3810000">
                <a:tc>
                  <a:txBody>
                    <a:bodyPr/>
                    <a:lstStyle/>
                    <a:p>
                      <a:pPr marL="682625" indent="-682625"/>
                      <a:endParaRPr lang="en-US" sz="1400" b="1" kern="1200" dirty="0" smtClean="0">
                        <a:solidFill>
                          <a:schemeClr val="tx1"/>
                        </a:solidFill>
                        <a:latin typeface="+mn-lt"/>
                        <a:ea typeface="+mn-ea"/>
                        <a:cs typeface="+mn-cs"/>
                      </a:endParaRPr>
                    </a:p>
                    <a:p>
                      <a:pPr marL="682625" indent="-682625"/>
                      <a:endParaRPr lang="en-US" sz="1400" b="1" kern="1200" dirty="0" smtClean="0">
                        <a:solidFill>
                          <a:schemeClr val="tx1"/>
                        </a:solidFill>
                        <a:latin typeface="+mn-lt"/>
                        <a:ea typeface="+mn-ea"/>
                        <a:cs typeface="+mn-cs"/>
                      </a:endParaRPr>
                    </a:p>
                    <a:p>
                      <a:pPr marL="682625" indent="-682625"/>
                      <a:endParaRPr lang="en-US" sz="1400" b="1" kern="1200" dirty="0" smtClean="0">
                        <a:solidFill>
                          <a:schemeClr val="tx1"/>
                        </a:solidFill>
                        <a:latin typeface="+mn-lt"/>
                        <a:ea typeface="+mn-ea"/>
                        <a:cs typeface="+mn-cs"/>
                      </a:endParaRPr>
                    </a:p>
                    <a:p>
                      <a:pPr marL="682625" indent="-682625"/>
                      <a:endParaRPr lang="en-US" sz="1400" b="1" kern="1200" dirty="0" smtClean="0">
                        <a:solidFill>
                          <a:schemeClr val="tx1"/>
                        </a:solidFill>
                        <a:latin typeface="+mn-lt"/>
                        <a:ea typeface="+mn-ea"/>
                        <a:cs typeface="+mn-cs"/>
                      </a:endParaRPr>
                    </a:p>
                    <a:p>
                      <a:pPr marL="682625" indent="-682625"/>
                      <a:endParaRPr lang="en-US" sz="1400" b="1" kern="1200" dirty="0" smtClean="0">
                        <a:solidFill>
                          <a:schemeClr val="tx1"/>
                        </a:solidFill>
                        <a:latin typeface="+mn-lt"/>
                        <a:ea typeface="+mn-ea"/>
                        <a:cs typeface="+mn-cs"/>
                      </a:endParaRPr>
                    </a:p>
                    <a:p>
                      <a:pPr marL="682625" indent="-682625"/>
                      <a:endParaRPr lang="en-US" sz="1400" b="1" kern="1200" dirty="0" smtClean="0">
                        <a:solidFill>
                          <a:schemeClr val="tx1"/>
                        </a:solidFill>
                        <a:latin typeface="+mn-lt"/>
                        <a:ea typeface="+mn-ea"/>
                        <a:cs typeface="+mn-cs"/>
                      </a:endParaRPr>
                    </a:p>
                    <a:p>
                      <a:pPr marL="682625" indent="-682625"/>
                      <a:endParaRPr lang="en-US" sz="1400" b="1" kern="1200" dirty="0" smtClean="0">
                        <a:solidFill>
                          <a:schemeClr val="tx1"/>
                        </a:solidFill>
                        <a:latin typeface="+mn-lt"/>
                        <a:ea typeface="+mn-ea"/>
                        <a:cs typeface="+mn-cs"/>
                      </a:endParaRPr>
                    </a:p>
                    <a:p>
                      <a:pPr marL="682625" indent="-682625"/>
                      <a:endParaRPr lang="en-US" sz="1400" b="1" kern="1200" dirty="0" smtClean="0">
                        <a:solidFill>
                          <a:schemeClr val="tx1"/>
                        </a:solidFill>
                        <a:latin typeface="+mn-lt"/>
                        <a:ea typeface="+mn-ea"/>
                        <a:cs typeface="+mn-cs"/>
                      </a:endParaRPr>
                    </a:p>
                    <a:p>
                      <a:pPr marL="682625" indent="-682625"/>
                      <a:endParaRPr lang="en-US" sz="1400" b="1" kern="1200" dirty="0" smtClean="0">
                        <a:solidFill>
                          <a:schemeClr val="tx1"/>
                        </a:solidFill>
                        <a:latin typeface="+mn-lt"/>
                        <a:ea typeface="+mn-ea"/>
                        <a:cs typeface="+mn-cs"/>
                      </a:endParaRPr>
                    </a:p>
                    <a:p>
                      <a:pPr marL="682625" indent="-682625"/>
                      <a:endParaRPr lang="en-US" sz="1400" b="1" kern="1200" dirty="0" smtClean="0">
                        <a:solidFill>
                          <a:schemeClr val="tx1"/>
                        </a:solidFill>
                        <a:latin typeface="+mn-lt"/>
                        <a:ea typeface="+mn-ea"/>
                        <a:cs typeface="+mn-cs"/>
                      </a:endParaRPr>
                    </a:p>
                    <a:p>
                      <a:pPr marL="682625" indent="-682625"/>
                      <a:endParaRPr lang="en-US" sz="1400" b="1" kern="1200" dirty="0" smtClean="0">
                        <a:solidFill>
                          <a:schemeClr val="tx1"/>
                        </a:solidFill>
                        <a:latin typeface="+mn-lt"/>
                        <a:ea typeface="+mn-ea"/>
                        <a:cs typeface="+mn-cs"/>
                      </a:endParaRPr>
                    </a:p>
                    <a:p>
                      <a:pPr marL="682625" indent="-682625"/>
                      <a:endParaRPr lang="en-US" sz="1400" b="1" kern="1200" dirty="0" smtClean="0">
                        <a:solidFill>
                          <a:schemeClr val="tx1"/>
                        </a:solidFill>
                        <a:latin typeface="+mn-lt"/>
                        <a:ea typeface="+mn-ea"/>
                        <a:cs typeface="+mn-cs"/>
                      </a:endParaRPr>
                    </a:p>
                    <a:p>
                      <a:pPr marL="682625" indent="-682625"/>
                      <a:endParaRPr lang="en-US" sz="1400" b="1" kern="1200" dirty="0" smtClean="0">
                        <a:solidFill>
                          <a:schemeClr val="tx1"/>
                        </a:solidFill>
                        <a:latin typeface="+mn-lt"/>
                        <a:ea typeface="+mn-ea"/>
                        <a:cs typeface="+mn-cs"/>
                      </a:endParaRPr>
                    </a:p>
                    <a:p>
                      <a:pPr marL="682625" indent="-682625"/>
                      <a:endParaRPr lang="en-US" sz="1400" b="1" kern="1200" dirty="0" smtClean="0">
                        <a:solidFill>
                          <a:schemeClr val="tx1"/>
                        </a:solidFill>
                        <a:latin typeface="+mn-lt"/>
                        <a:ea typeface="+mn-ea"/>
                        <a:cs typeface="+mn-cs"/>
                      </a:endParaRPr>
                    </a:p>
                    <a:p>
                      <a:pPr marL="682625" indent="-682625"/>
                      <a:endParaRPr lang="en-US" sz="1800" b="1" kern="1200" dirty="0" smtClean="0">
                        <a:solidFill>
                          <a:schemeClr val="tx1"/>
                        </a:solidFill>
                        <a:latin typeface="+mn-lt"/>
                        <a:ea typeface="+mn-ea"/>
                        <a:cs typeface="+mn-cs"/>
                      </a:endParaRPr>
                    </a:p>
                    <a:p>
                      <a:pPr marL="682625" marR="0" indent="-682625" algn="ctr" defTabSz="914400" rtl="0" eaLnBrk="1" fontAlgn="auto" latinLnBrk="0" hangingPunct="1">
                        <a:lnSpc>
                          <a:spcPct val="100000"/>
                        </a:lnSpc>
                        <a:spcBef>
                          <a:spcPts val="0"/>
                        </a:spcBef>
                        <a:spcAft>
                          <a:spcPts val="0"/>
                        </a:spcAft>
                        <a:buClrTx/>
                        <a:buSzTx/>
                        <a:buFontTx/>
                        <a:buNone/>
                        <a:tabLst/>
                        <a:defRPr/>
                      </a:pPr>
                      <a:r>
                        <a:rPr lang="en-US" sz="1800" b="1" kern="1200" dirty="0" smtClean="0">
                          <a:solidFill>
                            <a:schemeClr val="tx1"/>
                          </a:solidFill>
                          <a:latin typeface="+mn-lt"/>
                          <a:ea typeface="+mn-ea"/>
                          <a:cs typeface="+mn-cs"/>
                        </a:rPr>
                        <a:t>      </a:t>
                      </a:r>
                      <a:r>
                        <a:rPr lang="en-US" sz="1600" b="1" kern="1200" dirty="0" smtClean="0">
                          <a:solidFill>
                            <a:schemeClr val="tx1"/>
                          </a:solidFill>
                          <a:latin typeface="+mn-lt"/>
                          <a:ea typeface="+mn-ea"/>
                          <a:cs typeface="+mn-cs"/>
                        </a:rPr>
                        <a:t>Photo 1: Information about preparation of different feed material and its raw material</a:t>
                      </a:r>
                      <a:endParaRPr lang="en-US" sz="1800" dirty="0"/>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r>
              <a:tr h="3810000">
                <a:tc>
                  <a:txBody>
                    <a:bodyPr/>
                    <a:lstStyle/>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sz="1800" b="1" kern="1200" dirty="0" smtClean="0">
                        <a:solidFill>
                          <a:schemeClr val="tx1"/>
                        </a:solidFill>
                        <a:latin typeface="+mn-lt"/>
                        <a:ea typeface="+mn-ea"/>
                        <a:cs typeface="+mn-cs"/>
                      </a:endParaRPr>
                    </a:p>
                    <a:p>
                      <a:pPr marL="0" marR="0" indent="0" algn="ctr" defTabSz="914400" rtl="0" eaLnBrk="1" fontAlgn="auto" latinLnBrk="0" hangingPunct="1">
                        <a:lnSpc>
                          <a:spcPct val="100000"/>
                        </a:lnSpc>
                        <a:spcBef>
                          <a:spcPts val="0"/>
                        </a:spcBef>
                        <a:spcAft>
                          <a:spcPts val="0"/>
                        </a:spcAft>
                        <a:buClrTx/>
                        <a:buSzTx/>
                        <a:buFontTx/>
                        <a:buNone/>
                        <a:tabLst/>
                        <a:defRPr/>
                      </a:pPr>
                      <a:r>
                        <a:rPr lang="en-US" sz="1600" b="1" kern="1200" dirty="0" smtClean="0">
                          <a:solidFill>
                            <a:schemeClr val="tx1"/>
                          </a:solidFill>
                          <a:latin typeface="+mn-lt"/>
                          <a:ea typeface="+mn-ea"/>
                          <a:cs typeface="+mn-cs"/>
                        </a:rPr>
                        <a:t>Photo 2:  Information about raw material which required for feed   preparation</a:t>
                      </a:r>
                      <a:endParaRPr lang="en-US" sz="1600" kern="1200" dirty="0" smtClean="0">
                        <a:solidFill>
                          <a:schemeClr val="tx1"/>
                        </a:solidFill>
                        <a:latin typeface="+mn-lt"/>
                        <a:ea typeface="+mn-ea"/>
                        <a:cs typeface="+mn-cs"/>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r>
            </a:tbl>
          </a:graphicData>
        </a:graphic>
      </p:graphicFrame>
      <p:pic>
        <p:nvPicPr>
          <p:cNvPr id="17" name="Picture 16" descr="K:\Education Visit-19-03-2019 photo\DSCN1625.JPG"/>
          <p:cNvPicPr/>
          <p:nvPr/>
        </p:nvPicPr>
        <p:blipFill>
          <a:blip r:embed="rId4" cstate="print"/>
          <a:stretch>
            <a:fillRect/>
          </a:stretch>
        </p:blipFill>
        <p:spPr bwMode="auto">
          <a:xfrm>
            <a:off x="457200" y="609601"/>
            <a:ext cx="5943600" cy="3429000"/>
          </a:xfrm>
          <a:prstGeom prst="rect">
            <a:avLst/>
          </a:prstGeom>
          <a:noFill/>
          <a:ln>
            <a:noFill/>
          </a:ln>
        </p:spPr>
      </p:pic>
      <p:pic>
        <p:nvPicPr>
          <p:cNvPr id="19" name="Picture 18" descr="K:\Education Visit-19-03-2019 photo\DSCN1638.JPG"/>
          <p:cNvPicPr/>
          <p:nvPr/>
        </p:nvPicPr>
        <p:blipFill>
          <a:blip r:embed="rId5" cstate="print"/>
          <a:stretch>
            <a:fillRect/>
          </a:stretch>
        </p:blipFill>
        <p:spPr bwMode="auto">
          <a:xfrm>
            <a:off x="457200" y="4648200"/>
            <a:ext cx="5943600" cy="3352800"/>
          </a:xfrm>
          <a:prstGeom prst="rect">
            <a:avLst/>
          </a:prstGeom>
          <a:noFill/>
          <a:ln>
            <a:noFill/>
          </a:ln>
        </p:spPr>
      </p:pic>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1"/>
          <p:cNvSpPr txBox="1">
            <a:spLocks/>
          </p:cNvSpPr>
          <p:nvPr/>
        </p:nvSpPr>
        <p:spPr>
          <a:xfrm>
            <a:off x="0" y="371475"/>
            <a:ext cx="6858000" cy="304800"/>
          </a:xfrm>
          <a:prstGeom prst="rect">
            <a:avLst/>
          </a:prstGeom>
          <a:solidFill>
            <a:srgbClr val="C47B1A"/>
          </a:solidFill>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en-US" sz="1400" b="1" i="0" u="none" strike="noStrike" kern="1200" cap="none" spc="0" normalizeH="0" baseline="0" noProof="0" dirty="0">
              <a:ln>
                <a:noFill/>
              </a:ln>
              <a:effectLst/>
              <a:uLnTx/>
              <a:uFillTx/>
              <a:latin typeface="Bookman Old Style" pitchFamily="18" charset="0"/>
              <a:ea typeface="+mj-ea"/>
              <a:cs typeface="+mj-cs"/>
            </a:endParaRPr>
          </a:p>
        </p:txBody>
      </p:sp>
      <p:sp>
        <p:nvSpPr>
          <p:cNvPr id="2" name="Title 1"/>
          <p:cNvSpPr>
            <a:spLocks noGrp="1"/>
          </p:cNvSpPr>
          <p:nvPr>
            <p:ph type="ctrTitle"/>
          </p:nvPr>
        </p:nvSpPr>
        <p:spPr>
          <a:xfrm>
            <a:off x="0" y="0"/>
            <a:ext cx="6858000" cy="533400"/>
          </a:xfrm>
          <a:solidFill>
            <a:schemeClr val="accent2">
              <a:lumMod val="50000"/>
            </a:schemeClr>
          </a:solidFill>
        </p:spPr>
        <p:txBody>
          <a:bodyPr>
            <a:normAutofit/>
          </a:bodyPr>
          <a:lstStyle/>
          <a:p>
            <a:r>
              <a:rPr lang="en-US" sz="1200" b="1" dirty="0" smtClean="0">
                <a:solidFill>
                  <a:schemeClr val="bg1"/>
                </a:solidFill>
                <a:latin typeface="Trebuchet MS" pitchFamily="34" charset="0"/>
              </a:rPr>
              <a:t> ANNUAL REPORT:  STUDENTS EXPOSURE VISIT </a:t>
            </a:r>
            <a:br>
              <a:rPr lang="en-US" sz="1200" b="1" dirty="0" smtClean="0">
                <a:solidFill>
                  <a:schemeClr val="bg1"/>
                </a:solidFill>
                <a:latin typeface="Trebuchet MS" pitchFamily="34" charset="0"/>
              </a:rPr>
            </a:br>
            <a:r>
              <a:rPr lang="en-US" sz="1200" b="1" dirty="0" smtClean="0">
                <a:solidFill>
                  <a:schemeClr val="bg1"/>
                </a:solidFill>
                <a:latin typeface="Trebuchet MS" pitchFamily="34" charset="0"/>
              </a:rPr>
              <a:t>                  2018-19</a:t>
            </a:r>
            <a:endParaRPr lang="en-US" sz="1200" b="1" dirty="0">
              <a:solidFill>
                <a:schemeClr val="bg1"/>
              </a:solidFill>
              <a:latin typeface="Trebuchet MS" pitchFamily="34" charset="0"/>
            </a:endParaRPr>
          </a:p>
        </p:txBody>
      </p:sp>
      <p:sp>
        <p:nvSpPr>
          <p:cNvPr id="12" name="Title 1"/>
          <p:cNvSpPr txBox="1">
            <a:spLocks/>
          </p:cNvSpPr>
          <p:nvPr/>
        </p:nvSpPr>
        <p:spPr>
          <a:xfrm>
            <a:off x="0" y="8839200"/>
            <a:ext cx="6858000" cy="304800"/>
          </a:xfrm>
          <a:prstGeom prst="rect">
            <a:avLst/>
          </a:prstGeom>
          <a:solidFill>
            <a:srgbClr val="C47B1A"/>
          </a:solidFill>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en-US" sz="1400" b="1" i="0" u="none" strike="noStrike" kern="1200" cap="none" spc="0" normalizeH="0" baseline="0" noProof="0" dirty="0">
              <a:ln>
                <a:noFill/>
              </a:ln>
              <a:effectLst/>
              <a:uLnTx/>
              <a:uFillTx/>
              <a:latin typeface="Bookman Old Style" pitchFamily="18" charset="0"/>
              <a:ea typeface="+mj-ea"/>
              <a:cs typeface="+mj-cs"/>
            </a:endParaRPr>
          </a:p>
        </p:txBody>
      </p:sp>
      <p:sp>
        <p:nvSpPr>
          <p:cNvPr id="13" name="Title 1"/>
          <p:cNvSpPr txBox="1">
            <a:spLocks/>
          </p:cNvSpPr>
          <p:nvPr/>
        </p:nvSpPr>
        <p:spPr>
          <a:xfrm>
            <a:off x="0" y="8763000"/>
            <a:ext cx="6858000" cy="228600"/>
          </a:xfrm>
          <a:prstGeom prst="rect">
            <a:avLst/>
          </a:prstGeom>
          <a:solidFill>
            <a:schemeClr val="accent2">
              <a:lumMod val="50000"/>
            </a:schemeClr>
          </a:solidFill>
        </p:spPr>
        <p:txBody>
          <a:bodyPr vert="horz" lIns="91440" tIns="45720" rIns="91440" bIns="45720" rtlCol="0" anchor="ctr">
            <a:normAutofit fontScale="92500" lnSpcReduction="20000"/>
          </a:bodyP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en-US" sz="1200" b="1" i="0" u="none" strike="noStrike" kern="1200" cap="none" spc="0" normalizeH="0" baseline="0" noProof="0" dirty="0">
              <a:ln>
                <a:noFill/>
              </a:ln>
              <a:solidFill>
                <a:schemeClr val="bg1"/>
              </a:solidFill>
              <a:effectLst/>
              <a:uLnTx/>
              <a:uFillTx/>
              <a:latin typeface="Trebuchet MS" pitchFamily="34" charset="0"/>
              <a:ea typeface="+mj-ea"/>
              <a:cs typeface="+mj-cs"/>
            </a:endParaRPr>
          </a:p>
        </p:txBody>
      </p:sp>
      <p:sp>
        <p:nvSpPr>
          <p:cNvPr id="6148" name="Rectangle 4"/>
          <p:cNvSpPr>
            <a:spLocks noChangeArrowheads="1"/>
          </p:cNvSpPr>
          <p:nvPr/>
        </p:nvSpPr>
        <p:spPr bwMode="auto">
          <a:xfrm>
            <a:off x="3" y="3209925"/>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tab pos="3390900" algn="l"/>
              </a:tabLst>
            </a:pPr>
            <a:endParaRPr kumimoji="0" 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6149" name="Rectangle 5"/>
          <p:cNvSpPr>
            <a:spLocks noChangeArrowheads="1"/>
          </p:cNvSpPr>
          <p:nvPr/>
        </p:nvSpPr>
        <p:spPr bwMode="auto">
          <a:xfrm>
            <a:off x="3" y="6105525"/>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tab pos="3390900" algn="l"/>
              </a:tabLst>
            </a:pPr>
            <a:endParaRPr kumimoji="0" 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20" name="Slide Number Placeholder 19"/>
          <p:cNvSpPr>
            <a:spLocks noGrp="1"/>
          </p:cNvSpPr>
          <p:nvPr>
            <p:ph type="sldNum" sz="quarter" idx="12"/>
          </p:nvPr>
        </p:nvSpPr>
        <p:spPr>
          <a:xfrm>
            <a:off x="5029200" y="8382004"/>
            <a:ext cx="1600200" cy="486833"/>
          </a:xfrm>
        </p:spPr>
        <p:txBody>
          <a:bodyPr/>
          <a:lstStyle/>
          <a:p>
            <a:fld id="{B6F15528-21DE-4FAA-801E-634DDDAF4B2B}" type="slidenum">
              <a:rPr lang="en-US" smtClean="0"/>
              <a:pPr/>
              <a:t>32</a:t>
            </a:fld>
            <a:endParaRPr lang="en-US"/>
          </a:p>
        </p:txBody>
      </p:sp>
      <p:sp>
        <p:nvSpPr>
          <p:cNvPr id="79876" name="Rectangle 4"/>
          <p:cNvSpPr>
            <a:spLocks noChangeArrowheads="1"/>
          </p:cNvSpPr>
          <p:nvPr/>
        </p:nvSpPr>
        <p:spPr bwMode="auto">
          <a:xfrm>
            <a:off x="0" y="0"/>
            <a:ext cx="6858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3" name="Rectangle 2"/>
          <p:cNvSpPr/>
          <p:nvPr/>
        </p:nvSpPr>
        <p:spPr>
          <a:xfrm>
            <a:off x="457200" y="849868"/>
            <a:ext cx="6172200" cy="646331"/>
          </a:xfrm>
          <a:prstGeom prst="rect">
            <a:avLst/>
          </a:prstGeom>
        </p:spPr>
        <p:txBody>
          <a:bodyPr wrap="square">
            <a:spAutoFit/>
          </a:bodyPr>
          <a:lstStyle/>
          <a:p>
            <a:pPr marL="347663" indent="-347663"/>
            <a:r>
              <a:rPr lang="en-US" b="1" dirty="0" smtClean="0"/>
              <a:t>12. Visit to Spectrum Renewable energy Source, </a:t>
            </a:r>
            <a:r>
              <a:rPr lang="en-US" b="1" dirty="0" err="1" smtClean="0"/>
              <a:t>Warana</a:t>
            </a:r>
            <a:r>
              <a:rPr lang="en-US" b="1" dirty="0" smtClean="0"/>
              <a:t>,   Kolhapur</a:t>
            </a:r>
          </a:p>
        </p:txBody>
      </p:sp>
      <p:graphicFrame>
        <p:nvGraphicFramePr>
          <p:cNvPr id="6" name="Table 5"/>
          <p:cNvGraphicFramePr>
            <a:graphicFrameLocks noGrp="1"/>
          </p:cNvGraphicFramePr>
          <p:nvPr>
            <p:extLst>
              <p:ext uri="{D42A27DB-BD31-4B8C-83A1-F6EECF244321}">
                <p14:modId xmlns="" xmlns:p14="http://schemas.microsoft.com/office/powerpoint/2010/main" val="1913346041"/>
              </p:ext>
            </p:extLst>
          </p:nvPr>
        </p:nvGraphicFramePr>
        <p:xfrm>
          <a:off x="494347" y="1447800"/>
          <a:ext cx="5869305" cy="6810763"/>
        </p:xfrm>
        <a:graphic>
          <a:graphicData uri="http://schemas.openxmlformats.org/drawingml/2006/table">
            <a:tbl>
              <a:tblPr firstRow="1" firstCol="1" bandRow="1">
                <a:tableStyleId>{5940675A-B579-460E-94D1-54222C63F5DA}</a:tableStyleId>
              </a:tblPr>
              <a:tblGrid>
                <a:gridCol w="2354580"/>
                <a:gridCol w="171450"/>
                <a:gridCol w="3343275"/>
              </a:tblGrid>
              <a:tr h="400963">
                <a:tc>
                  <a:txBody>
                    <a:bodyPr/>
                    <a:lstStyle/>
                    <a:p>
                      <a:pPr marL="0" marR="0">
                        <a:lnSpc>
                          <a:spcPct val="150000"/>
                        </a:lnSpc>
                        <a:spcBef>
                          <a:spcPts val="0"/>
                        </a:spcBef>
                        <a:spcAft>
                          <a:spcPts val="0"/>
                        </a:spcAft>
                        <a:tabLst>
                          <a:tab pos="741680" algn="l"/>
                        </a:tabLst>
                      </a:pPr>
                      <a:r>
                        <a:rPr lang="en-US" sz="1800" b="1" dirty="0">
                          <a:effectLst/>
                          <a:latin typeface="+mn-lt"/>
                        </a:rPr>
                        <a:t>Course No.</a:t>
                      </a:r>
                      <a:endParaRPr lang="en-US" sz="18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marL="0" marR="0" algn="ctr">
                        <a:lnSpc>
                          <a:spcPct val="150000"/>
                        </a:lnSpc>
                        <a:spcBef>
                          <a:spcPts val="0"/>
                        </a:spcBef>
                        <a:spcAft>
                          <a:spcPts val="0"/>
                        </a:spcAft>
                        <a:tabLst>
                          <a:tab pos="741680" algn="l"/>
                        </a:tabLst>
                      </a:pPr>
                      <a:r>
                        <a:rPr lang="en-US" sz="1600" b="1" dirty="0">
                          <a:effectLst/>
                          <a:latin typeface="+mn-lt"/>
                        </a:rPr>
                        <a:t>:</a:t>
                      </a:r>
                      <a:endParaRPr lang="en-US" sz="16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r>
                        <a:rPr lang="en-US" sz="1800" b="0" kern="1200" dirty="0" smtClean="0">
                          <a:solidFill>
                            <a:schemeClr val="tx1"/>
                          </a:solidFill>
                          <a:latin typeface="+mn-lt"/>
                          <a:ea typeface="+mn-ea"/>
                          <a:cs typeface="+mn-cs"/>
                        </a:rPr>
                        <a:t>ENGG-243</a:t>
                      </a:r>
                      <a:endParaRPr lang="en-US" b="0" dirty="0"/>
                    </a:p>
                  </a:txBody>
                  <a:tcPr marL="68580" marR="68580" marT="0" marB="0"/>
                </a:tc>
              </a:tr>
              <a:tr h="400963">
                <a:tc>
                  <a:txBody>
                    <a:bodyPr/>
                    <a:lstStyle/>
                    <a:p>
                      <a:pPr marL="0" marR="0">
                        <a:lnSpc>
                          <a:spcPct val="150000"/>
                        </a:lnSpc>
                        <a:spcBef>
                          <a:spcPts val="0"/>
                        </a:spcBef>
                        <a:spcAft>
                          <a:spcPts val="0"/>
                        </a:spcAft>
                        <a:tabLst>
                          <a:tab pos="741680" algn="l"/>
                        </a:tabLst>
                      </a:pPr>
                      <a:r>
                        <a:rPr lang="en-US" sz="1800" b="1" dirty="0">
                          <a:effectLst/>
                          <a:latin typeface="+mn-lt"/>
                        </a:rPr>
                        <a:t>Course Teacher</a:t>
                      </a:r>
                      <a:endParaRPr lang="en-US" sz="18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marL="0" marR="0" algn="ctr">
                        <a:lnSpc>
                          <a:spcPct val="150000"/>
                        </a:lnSpc>
                        <a:spcBef>
                          <a:spcPts val="0"/>
                        </a:spcBef>
                        <a:spcAft>
                          <a:spcPts val="0"/>
                        </a:spcAft>
                        <a:tabLst>
                          <a:tab pos="741680" algn="l"/>
                        </a:tabLst>
                      </a:pPr>
                      <a:r>
                        <a:rPr lang="en-US" sz="1600" b="1" dirty="0">
                          <a:effectLst/>
                          <a:latin typeface="+mn-lt"/>
                        </a:rPr>
                        <a:t>:</a:t>
                      </a:r>
                      <a:endParaRPr lang="en-US" sz="16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r>
                        <a:rPr lang="en-US" sz="1800" b="0" kern="1200" dirty="0" smtClean="0">
                          <a:solidFill>
                            <a:schemeClr val="tx1"/>
                          </a:solidFill>
                          <a:latin typeface="+mn-lt"/>
                          <a:ea typeface="+mn-ea"/>
                          <a:cs typeface="+mn-cs"/>
                        </a:rPr>
                        <a:t>Prof. Y. V. Patil</a:t>
                      </a:r>
                      <a:endParaRPr lang="en-US" b="0" dirty="0"/>
                    </a:p>
                  </a:txBody>
                  <a:tcPr marL="68580" marR="68580" marT="0" marB="0"/>
                </a:tc>
              </a:tr>
              <a:tr h="400963">
                <a:tc>
                  <a:txBody>
                    <a:bodyPr/>
                    <a:lstStyle/>
                    <a:p>
                      <a:pPr marL="0" marR="0">
                        <a:lnSpc>
                          <a:spcPct val="150000"/>
                        </a:lnSpc>
                        <a:spcBef>
                          <a:spcPts val="0"/>
                        </a:spcBef>
                        <a:spcAft>
                          <a:spcPts val="0"/>
                        </a:spcAft>
                        <a:tabLst>
                          <a:tab pos="741680" algn="l"/>
                          <a:tab pos="1209675" algn="l"/>
                        </a:tabLst>
                      </a:pPr>
                      <a:r>
                        <a:rPr lang="en-US" sz="1800" b="1" dirty="0">
                          <a:effectLst/>
                          <a:latin typeface="+mn-lt"/>
                        </a:rPr>
                        <a:t>Course Title	</a:t>
                      </a:r>
                      <a:endParaRPr lang="en-US" sz="18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marL="0" marR="0">
                        <a:lnSpc>
                          <a:spcPct val="150000"/>
                        </a:lnSpc>
                        <a:spcBef>
                          <a:spcPts val="0"/>
                        </a:spcBef>
                        <a:spcAft>
                          <a:spcPts val="0"/>
                        </a:spcAft>
                      </a:pPr>
                      <a:r>
                        <a:rPr lang="en-US" sz="1600" b="1" dirty="0">
                          <a:effectLst/>
                          <a:latin typeface="+mn-lt"/>
                        </a:rPr>
                        <a:t>: </a:t>
                      </a:r>
                      <a:endParaRPr lang="en-US" sz="16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r>
                        <a:rPr lang="en-US" sz="1800" b="0" kern="1200" dirty="0" smtClean="0">
                          <a:solidFill>
                            <a:schemeClr val="tx1"/>
                          </a:solidFill>
                          <a:latin typeface="+mn-lt"/>
                          <a:ea typeface="+mn-ea"/>
                          <a:cs typeface="+mn-cs"/>
                        </a:rPr>
                        <a:t>Renewable Energy and Green Technology</a:t>
                      </a:r>
                      <a:endParaRPr lang="en-US" b="0" dirty="0"/>
                    </a:p>
                  </a:txBody>
                  <a:tcPr marL="68580" marR="68580" marT="0" marB="0"/>
                </a:tc>
              </a:tr>
              <a:tr h="867163">
                <a:tc>
                  <a:txBody>
                    <a:bodyPr/>
                    <a:lstStyle/>
                    <a:p>
                      <a:pPr marL="0" marR="0">
                        <a:lnSpc>
                          <a:spcPct val="150000"/>
                        </a:lnSpc>
                        <a:spcBef>
                          <a:spcPts val="0"/>
                        </a:spcBef>
                        <a:spcAft>
                          <a:spcPts val="0"/>
                        </a:spcAft>
                        <a:tabLst>
                          <a:tab pos="741680" algn="l"/>
                        </a:tabLst>
                      </a:pPr>
                      <a:r>
                        <a:rPr lang="en-US" sz="1800" b="1">
                          <a:effectLst/>
                          <a:latin typeface="+mn-lt"/>
                        </a:rPr>
                        <a:t>Purpose of visit</a:t>
                      </a:r>
                      <a:endParaRPr lang="en-US" sz="1800" b="1">
                        <a:effectLst/>
                        <a:latin typeface="+mn-lt"/>
                        <a:ea typeface="Times New Roman" panose="02020603050405020304" pitchFamily="18" charset="0"/>
                        <a:cs typeface="Mangal" panose="00000400000000000000" pitchFamily="2"/>
                      </a:endParaRPr>
                    </a:p>
                  </a:txBody>
                  <a:tcPr marL="68580" marR="68580" marT="0" marB="0"/>
                </a:tc>
                <a:tc>
                  <a:txBody>
                    <a:bodyPr/>
                    <a:lstStyle/>
                    <a:p>
                      <a:pPr marL="0" marR="0">
                        <a:lnSpc>
                          <a:spcPct val="150000"/>
                        </a:lnSpc>
                        <a:spcBef>
                          <a:spcPts val="0"/>
                        </a:spcBef>
                        <a:spcAft>
                          <a:spcPts val="0"/>
                        </a:spcAft>
                      </a:pPr>
                      <a:r>
                        <a:rPr lang="en-US" sz="1600" b="1" dirty="0">
                          <a:effectLst/>
                          <a:latin typeface="+mn-lt"/>
                        </a:rPr>
                        <a:t>: </a:t>
                      </a:r>
                      <a:endParaRPr lang="en-US" sz="16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r>
                        <a:rPr lang="en-US" sz="1800" b="0" kern="1200" dirty="0" smtClean="0">
                          <a:solidFill>
                            <a:schemeClr val="tx1"/>
                          </a:solidFill>
                          <a:latin typeface="+mn-lt"/>
                          <a:ea typeface="+mn-ea"/>
                          <a:cs typeface="+mn-cs"/>
                        </a:rPr>
                        <a:t>To get knowledge about converts organic waste into Bio-CNG and organic manure/soil enhancer</a:t>
                      </a:r>
                      <a:endParaRPr lang="en-US" b="0" dirty="0"/>
                    </a:p>
                  </a:txBody>
                  <a:tcPr marL="68580" marR="68580" marT="0" marB="0"/>
                </a:tc>
              </a:tr>
              <a:tr h="400963">
                <a:tc>
                  <a:txBody>
                    <a:bodyPr/>
                    <a:lstStyle/>
                    <a:p>
                      <a:pPr marL="0" marR="0">
                        <a:lnSpc>
                          <a:spcPct val="150000"/>
                        </a:lnSpc>
                        <a:spcBef>
                          <a:spcPts val="0"/>
                        </a:spcBef>
                        <a:spcAft>
                          <a:spcPts val="0"/>
                        </a:spcAft>
                        <a:tabLst>
                          <a:tab pos="741680" algn="l"/>
                        </a:tabLst>
                      </a:pPr>
                      <a:r>
                        <a:rPr lang="en-US" sz="1800" b="1" dirty="0">
                          <a:effectLst/>
                          <a:latin typeface="+mn-lt"/>
                        </a:rPr>
                        <a:t>Place of visit</a:t>
                      </a:r>
                      <a:endParaRPr lang="en-US" sz="18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marL="0" marR="0">
                        <a:lnSpc>
                          <a:spcPct val="150000"/>
                        </a:lnSpc>
                        <a:spcBef>
                          <a:spcPts val="0"/>
                        </a:spcBef>
                        <a:spcAft>
                          <a:spcPts val="0"/>
                        </a:spcAft>
                      </a:pPr>
                      <a:r>
                        <a:rPr lang="en-US" sz="1600" b="1" dirty="0">
                          <a:effectLst/>
                          <a:latin typeface="+mn-lt"/>
                        </a:rPr>
                        <a:t>: </a:t>
                      </a:r>
                      <a:endParaRPr lang="en-US" sz="16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r>
                        <a:rPr lang="en-US" sz="1800" b="0" kern="1200" dirty="0" smtClean="0">
                          <a:solidFill>
                            <a:schemeClr val="tx1"/>
                          </a:solidFill>
                          <a:latin typeface="+mn-lt"/>
                          <a:ea typeface="+mn-ea"/>
                          <a:cs typeface="+mn-cs"/>
                        </a:rPr>
                        <a:t>Spectrum Energy, </a:t>
                      </a:r>
                      <a:r>
                        <a:rPr lang="en-US" sz="1800" b="0" kern="1200" dirty="0" err="1" smtClean="0">
                          <a:solidFill>
                            <a:schemeClr val="tx1"/>
                          </a:solidFill>
                          <a:latin typeface="+mn-lt"/>
                          <a:ea typeface="+mn-ea"/>
                          <a:cs typeface="+mn-cs"/>
                        </a:rPr>
                        <a:t>Warana</a:t>
                      </a:r>
                      <a:r>
                        <a:rPr lang="en-US" sz="1800" b="0" kern="1200" dirty="0" smtClean="0">
                          <a:solidFill>
                            <a:schemeClr val="tx1"/>
                          </a:solidFill>
                          <a:latin typeface="+mn-lt"/>
                          <a:ea typeface="+mn-ea"/>
                          <a:cs typeface="+mn-cs"/>
                        </a:rPr>
                        <a:t>, Kolhapur</a:t>
                      </a:r>
                      <a:endParaRPr lang="en-US" b="0" dirty="0"/>
                    </a:p>
                  </a:txBody>
                  <a:tcPr marL="68580" marR="68580" marT="0" marB="0"/>
                </a:tc>
              </a:tr>
              <a:tr h="400963">
                <a:tc>
                  <a:txBody>
                    <a:bodyPr/>
                    <a:lstStyle/>
                    <a:p>
                      <a:pPr marL="0" marR="0">
                        <a:lnSpc>
                          <a:spcPct val="150000"/>
                        </a:lnSpc>
                        <a:spcBef>
                          <a:spcPts val="0"/>
                        </a:spcBef>
                        <a:spcAft>
                          <a:spcPts val="0"/>
                        </a:spcAft>
                        <a:tabLst>
                          <a:tab pos="741680" algn="l"/>
                        </a:tabLst>
                      </a:pPr>
                      <a:r>
                        <a:rPr lang="en-US" sz="1800" b="1" dirty="0">
                          <a:effectLst/>
                          <a:latin typeface="+mn-lt"/>
                        </a:rPr>
                        <a:t>Class of students</a:t>
                      </a:r>
                      <a:endParaRPr lang="en-US" sz="18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marL="0" marR="0">
                        <a:lnSpc>
                          <a:spcPct val="150000"/>
                        </a:lnSpc>
                        <a:spcBef>
                          <a:spcPts val="0"/>
                        </a:spcBef>
                        <a:spcAft>
                          <a:spcPts val="0"/>
                        </a:spcAft>
                      </a:pPr>
                      <a:r>
                        <a:rPr lang="en-US" sz="1600" b="1" dirty="0">
                          <a:effectLst/>
                          <a:latin typeface="+mn-lt"/>
                        </a:rPr>
                        <a:t>: </a:t>
                      </a:r>
                      <a:endParaRPr lang="en-US" sz="16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800" b="0" kern="1200" dirty="0" smtClean="0">
                          <a:solidFill>
                            <a:schemeClr val="tx1"/>
                          </a:solidFill>
                          <a:effectLst/>
                          <a:latin typeface="+mn-lt"/>
                          <a:ea typeface="+mn-ea"/>
                          <a:cs typeface="+mn-cs"/>
                        </a:rPr>
                        <a:t>SEM IV (2</a:t>
                      </a:r>
                      <a:r>
                        <a:rPr lang="en-US" sz="1800" b="0" kern="1200" baseline="30000" dirty="0" smtClean="0">
                          <a:solidFill>
                            <a:schemeClr val="tx1"/>
                          </a:solidFill>
                          <a:effectLst/>
                          <a:latin typeface="+mn-lt"/>
                          <a:ea typeface="+mn-ea"/>
                          <a:cs typeface="+mn-cs"/>
                        </a:rPr>
                        <a:t>nd</a:t>
                      </a:r>
                      <a:r>
                        <a:rPr lang="en-US" sz="1800" b="0" kern="1200" dirty="0" smtClean="0">
                          <a:solidFill>
                            <a:schemeClr val="tx1"/>
                          </a:solidFill>
                          <a:effectLst/>
                          <a:latin typeface="+mn-lt"/>
                          <a:ea typeface="+mn-ea"/>
                          <a:cs typeface="+mn-cs"/>
                        </a:rPr>
                        <a:t> Year)</a:t>
                      </a:r>
                    </a:p>
                    <a:p>
                      <a:endParaRPr lang="en-US" b="0" dirty="0"/>
                    </a:p>
                  </a:txBody>
                  <a:tcPr marL="68580" marR="68580" marT="0" marB="0"/>
                </a:tc>
              </a:tr>
              <a:tr h="400963">
                <a:tc>
                  <a:txBody>
                    <a:bodyPr/>
                    <a:lstStyle/>
                    <a:p>
                      <a:pPr marL="0" marR="0">
                        <a:lnSpc>
                          <a:spcPct val="150000"/>
                        </a:lnSpc>
                        <a:spcBef>
                          <a:spcPts val="0"/>
                        </a:spcBef>
                        <a:spcAft>
                          <a:spcPts val="0"/>
                        </a:spcAft>
                        <a:tabLst>
                          <a:tab pos="741680" algn="l"/>
                        </a:tabLst>
                      </a:pPr>
                      <a:r>
                        <a:rPr lang="en-US" sz="1800" b="1" dirty="0">
                          <a:effectLst/>
                          <a:latin typeface="+mn-lt"/>
                        </a:rPr>
                        <a:t>No. of Students</a:t>
                      </a:r>
                      <a:endParaRPr lang="en-US" sz="18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marL="0" marR="0">
                        <a:lnSpc>
                          <a:spcPct val="150000"/>
                        </a:lnSpc>
                        <a:spcBef>
                          <a:spcPts val="0"/>
                        </a:spcBef>
                        <a:spcAft>
                          <a:spcPts val="0"/>
                        </a:spcAft>
                      </a:pPr>
                      <a:r>
                        <a:rPr lang="en-US" sz="1600" b="1" dirty="0">
                          <a:effectLst/>
                          <a:latin typeface="+mn-lt"/>
                        </a:rPr>
                        <a:t>: </a:t>
                      </a:r>
                      <a:endParaRPr lang="en-US" sz="16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r>
                        <a:rPr lang="en-US" b="0" dirty="0" smtClean="0"/>
                        <a:t>102</a:t>
                      </a:r>
                      <a:endParaRPr lang="en-US" b="0" dirty="0"/>
                    </a:p>
                  </a:txBody>
                  <a:tcPr marL="68580" marR="68580" marT="0" marB="0"/>
                </a:tc>
              </a:tr>
              <a:tr h="400963">
                <a:tc>
                  <a:txBody>
                    <a:bodyPr/>
                    <a:lstStyle/>
                    <a:p>
                      <a:pPr marL="0" marR="0">
                        <a:lnSpc>
                          <a:spcPct val="150000"/>
                        </a:lnSpc>
                        <a:spcBef>
                          <a:spcPts val="0"/>
                        </a:spcBef>
                        <a:spcAft>
                          <a:spcPts val="0"/>
                        </a:spcAft>
                        <a:tabLst>
                          <a:tab pos="741680" algn="l"/>
                        </a:tabLst>
                      </a:pPr>
                      <a:r>
                        <a:rPr lang="en-US" sz="1800" b="1" dirty="0">
                          <a:effectLst/>
                          <a:latin typeface="+mn-lt"/>
                        </a:rPr>
                        <a:t>Staff accompanied</a:t>
                      </a:r>
                      <a:endParaRPr lang="en-US" sz="18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marL="0" marR="0">
                        <a:lnSpc>
                          <a:spcPct val="150000"/>
                        </a:lnSpc>
                        <a:spcBef>
                          <a:spcPts val="0"/>
                        </a:spcBef>
                        <a:spcAft>
                          <a:spcPts val="0"/>
                        </a:spcAft>
                      </a:pPr>
                      <a:r>
                        <a:rPr lang="en-US" sz="1600" b="1" dirty="0">
                          <a:effectLst/>
                          <a:latin typeface="+mn-lt"/>
                        </a:rPr>
                        <a:t>: </a:t>
                      </a:r>
                      <a:endParaRPr lang="en-US" sz="16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r>
                        <a:rPr lang="en-US" b="0" dirty="0" smtClean="0"/>
                        <a:t>Dr. </a:t>
                      </a:r>
                      <a:r>
                        <a:rPr lang="en-US" b="0" dirty="0" err="1" smtClean="0"/>
                        <a:t>A.S.Mukhekar</a:t>
                      </a:r>
                      <a:endParaRPr lang="en-US" b="0" dirty="0"/>
                    </a:p>
                  </a:txBody>
                  <a:tcPr marL="68580" marR="68580" marT="0" marB="0"/>
                </a:tc>
              </a:tr>
              <a:tr h="0">
                <a:tc>
                  <a:txBody>
                    <a:bodyPr/>
                    <a:lstStyle/>
                    <a:p>
                      <a:pPr marL="0" marR="0" indent="0" algn="l" defTabSz="914400" rtl="0" eaLnBrk="1" fontAlgn="auto" latinLnBrk="0" hangingPunct="1">
                        <a:lnSpc>
                          <a:spcPct val="150000"/>
                        </a:lnSpc>
                        <a:spcBef>
                          <a:spcPts val="0"/>
                        </a:spcBef>
                        <a:spcAft>
                          <a:spcPts val="0"/>
                        </a:spcAft>
                        <a:buClrTx/>
                        <a:buSzTx/>
                        <a:buFontTx/>
                        <a:buNone/>
                        <a:tabLst>
                          <a:tab pos="741680" algn="l"/>
                        </a:tabLst>
                        <a:defRPr/>
                      </a:pPr>
                      <a:r>
                        <a:rPr lang="en-US" sz="1800" b="1" dirty="0">
                          <a:effectLst/>
                          <a:latin typeface="+mn-lt"/>
                        </a:rPr>
                        <a:t> </a:t>
                      </a:r>
                      <a:r>
                        <a:rPr lang="en-US" sz="1800" b="1" dirty="0" smtClean="0">
                          <a:effectLst/>
                          <a:latin typeface="+mn-lt"/>
                        </a:rPr>
                        <a:t>Spots Visited</a:t>
                      </a:r>
                      <a:endParaRPr lang="en-US" sz="18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marL="0" marR="0">
                        <a:lnSpc>
                          <a:spcPct val="150000"/>
                        </a:lnSpc>
                        <a:spcBef>
                          <a:spcPts val="0"/>
                        </a:spcBef>
                        <a:spcAft>
                          <a:spcPts val="0"/>
                        </a:spcAft>
                      </a:pPr>
                      <a:r>
                        <a:rPr lang="en-US" sz="1600" b="1" dirty="0">
                          <a:effectLst/>
                          <a:latin typeface="+mn-lt"/>
                        </a:rPr>
                        <a:t>: </a:t>
                      </a:r>
                      <a:endParaRPr lang="en-US" sz="16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r>
                        <a:rPr lang="en-US" sz="1800" kern="1200" dirty="0" smtClean="0">
                          <a:solidFill>
                            <a:schemeClr val="tx1"/>
                          </a:solidFill>
                          <a:latin typeface="+mn-lt"/>
                          <a:ea typeface="+mn-ea"/>
                          <a:cs typeface="+mn-cs"/>
                        </a:rPr>
                        <a:t>Digester, Quality Lab and Organic Manure </a:t>
                      </a:r>
                      <a:endParaRPr lang="en-US" b="0" dirty="0"/>
                    </a:p>
                  </a:txBody>
                  <a:tcPr marL="68580" marR="68580" marT="0" marB="0"/>
                </a:tc>
              </a:tr>
              <a:tr h="452254">
                <a:tc>
                  <a:txBody>
                    <a:bodyPr/>
                    <a:lstStyle/>
                    <a:p>
                      <a:pPr marL="0" marR="0">
                        <a:lnSpc>
                          <a:spcPct val="150000"/>
                        </a:lnSpc>
                        <a:spcBef>
                          <a:spcPts val="0"/>
                        </a:spcBef>
                        <a:spcAft>
                          <a:spcPts val="0"/>
                        </a:spcAft>
                        <a:tabLst>
                          <a:tab pos="741680" algn="l"/>
                        </a:tabLst>
                      </a:pPr>
                      <a:r>
                        <a:rPr lang="en-US" sz="1800" b="1" dirty="0">
                          <a:effectLst/>
                          <a:latin typeface="+mn-lt"/>
                        </a:rPr>
                        <a:t>Date of visit</a:t>
                      </a:r>
                      <a:endParaRPr lang="en-US" sz="18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marL="0" marR="0">
                        <a:lnSpc>
                          <a:spcPct val="150000"/>
                        </a:lnSpc>
                        <a:spcBef>
                          <a:spcPts val="0"/>
                        </a:spcBef>
                        <a:spcAft>
                          <a:spcPts val="0"/>
                        </a:spcAft>
                      </a:pPr>
                      <a:r>
                        <a:rPr lang="en-US" sz="1600" b="1" dirty="0">
                          <a:effectLst/>
                          <a:latin typeface="+mn-lt"/>
                        </a:rPr>
                        <a:t>: </a:t>
                      </a:r>
                      <a:endParaRPr lang="en-US" sz="16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r>
                        <a:rPr lang="en-US" b="0" dirty="0" smtClean="0"/>
                        <a:t>21-03-2019</a:t>
                      </a:r>
                      <a:endParaRPr lang="en-US" b="0" dirty="0"/>
                    </a:p>
                  </a:txBody>
                  <a:tcPr marL="68580" marR="68580" marT="0" marB="0"/>
                </a:tc>
              </a:tr>
            </a:tbl>
          </a:graphicData>
        </a:graphic>
      </p:graphicFrame>
      <p:pic>
        <p:nvPicPr>
          <p:cNvPr id="15" name="Picture 5" descr="H:\Agri Logo White.png"/>
          <p:cNvPicPr>
            <a:picLocks noChangeAspect="1" noChangeArrowheads="1"/>
          </p:cNvPicPr>
          <p:nvPr/>
        </p:nvPicPr>
        <p:blipFill>
          <a:blip r:embed="rId3" cstate="print"/>
          <a:srcRect/>
          <a:stretch>
            <a:fillRect/>
          </a:stretch>
        </p:blipFill>
        <p:spPr bwMode="auto">
          <a:xfrm>
            <a:off x="228600" y="0"/>
            <a:ext cx="1447800" cy="533400"/>
          </a:xfrm>
          <a:prstGeom prst="rect">
            <a:avLst/>
          </a:prstGeom>
          <a:noFill/>
        </p:spPr>
      </p:pic>
    </p:spTree>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1"/>
          <p:cNvSpPr txBox="1">
            <a:spLocks/>
          </p:cNvSpPr>
          <p:nvPr/>
        </p:nvSpPr>
        <p:spPr>
          <a:xfrm>
            <a:off x="0" y="371475"/>
            <a:ext cx="6858000" cy="304800"/>
          </a:xfrm>
          <a:prstGeom prst="rect">
            <a:avLst/>
          </a:prstGeom>
          <a:solidFill>
            <a:srgbClr val="C47B1A"/>
          </a:solidFill>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en-US" sz="1400" b="1" i="0" u="none" strike="noStrike" kern="1200" cap="none" spc="0" normalizeH="0" baseline="0" noProof="0" dirty="0">
              <a:ln>
                <a:noFill/>
              </a:ln>
              <a:effectLst/>
              <a:uLnTx/>
              <a:uFillTx/>
              <a:latin typeface="Bookman Old Style" pitchFamily="18" charset="0"/>
              <a:ea typeface="+mj-ea"/>
              <a:cs typeface="+mj-cs"/>
            </a:endParaRPr>
          </a:p>
        </p:txBody>
      </p:sp>
      <p:sp>
        <p:nvSpPr>
          <p:cNvPr id="2" name="Title 1"/>
          <p:cNvSpPr>
            <a:spLocks noGrp="1"/>
          </p:cNvSpPr>
          <p:nvPr>
            <p:ph type="ctrTitle"/>
          </p:nvPr>
        </p:nvSpPr>
        <p:spPr>
          <a:xfrm>
            <a:off x="0" y="0"/>
            <a:ext cx="6858000" cy="533400"/>
          </a:xfrm>
          <a:solidFill>
            <a:schemeClr val="accent2">
              <a:lumMod val="50000"/>
            </a:schemeClr>
          </a:solidFill>
        </p:spPr>
        <p:txBody>
          <a:bodyPr>
            <a:normAutofit/>
          </a:bodyPr>
          <a:lstStyle/>
          <a:p>
            <a:r>
              <a:rPr lang="en-US" sz="1200" b="1" dirty="0" smtClean="0">
                <a:solidFill>
                  <a:schemeClr val="bg1"/>
                </a:solidFill>
                <a:latin typeface="Trebuchet MS" pitchFamily="34" charset="0"/>
              </a:rPr>
              <a:t> ANNUAL REPORT:  STUDENTS EXPOSURE VISIT </a:t>
            </a:r>
            <a:br>
              <a:rPr lang="en-US" sz="1200" b="1" dirty="0" smtClean="0">
                <a:solidFill>
                  <a:schemeClr val="bg1"/>
                </a:solidFill>
                <a:latin typeface="Trebuchet MS" pitchFamily="34" charset="0"/>
              </a:rPr>
            </a:br>
            <a:r>
              <a:rPr lang="en-US" sz="1200" b="1" dirty="0" smtClean="0">
                <a:solidFill>
                  <a:schemeClr val="bg1"/>
                </a:solidFill>
                <a:latin typeface="Trebuchet MS" pitchFamily="34" charset="0"/>
              </a:rPr>
              <a:t>                  2018-19</a:t>
            </a:r>
            <a:endParaRPr lang="en-US" sz="1200" b="1" dirty="0">
              <a:solidFill>
                <a:schemeClr val="bg1"/>
              </a:solidFill>
              <a:latin typeface="Trebuchet MS" pitchFamily="34" charset="0"/>
            </a:endParaRPr>
          </a:p>
        </p:txBody>
      </p:sp>
      <p:sp>
        <p:nvSpPr>
          <p:cNvPr id="12" name="Title 1"/>
          <p:cNvSpPr txBox="1">
            <a:spLocks/>
          </p:cNvSpPr>
          <p:nvPr/>
        </p:nvSpPr>
        <p:spPr>
          <a:xfrm>
            <a:off x="0" y="8839200"/>
            <a:ext cx="6858000" cy="304800"/>
          </a:xfrm>
          <a:prstGeom prst="rect">
            <a:avLst/>
          </a:prstGeom>
          <a:solidFill>
            <a:srgbClr val="C47B1A"/>
          </a:solidFill>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en-US" sz="1400" b="1" i="0" u="none" strike="noStrike" kern="1200" cap="none" spc="0" normalizeH="0" baseline="0" noProof="0" dirty="0">
              <a:ln>
                <a:noFill/>
              </a:ln>
              <a:effectLst/>
              <a:uLnTx/>
              <a:uFillTx/>
              <a:latin typeface="Bookman Old Style" pitchFamily="18" charset="0"/>
              <a:ea typeface="+mj-ea"/>
              <a:cs typeface="+mj-cs"/>
            </a:endParaRPr>
          </a:p>
        </p:txBody>
      </p:sp>
      <p:sp>
        <p:nvSpPr>
          <p:cNvPr id="13" name="Title 1"/>
          <p:cNvSpPr txBox="1">
            <a:spLocks/>
          </p:cNvSpPr>
          <p:nvPr/>
        </p:nvSpPr>
        <p:spPr>
          <a:xfrm>
            <a:off x="0" y="8763000"/>
            <a:ext cx="6858000" cy="228600"/>
          </a:xfrm>
          <a:prstGeom prst="rect">
            <a:avLst/>
          </a:prstGeom>
          <a:solidFill>
            <a:schemeClr val="accent2">
              <a:lumMod val="50000"/>
            </a:schemeClr>
          </a:solidFill>
        </p:spPr>
        <p:txBody>
          <a:bodyPr vert="horz" lIns="91440" tIns="45720" rIns="91440" bIns="45720" rtlCol="0" anchor="ctr">
            <a:normAutofit fontScale="92500" lnSpcReduction="20000"/>
          </a:bodyP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en-US" sz="1200" b="1" i="0" u="none" strike="noStrike" kern="1200" cap="none" spc="0" normalizeH="0" baseline="0" noProof="0" dirty="0">
              <a:ln>
                <a:noFill/>
              </a:ln>
              <a:solidFill>
                <a:schemeClr val="bg1"/>
              </a:solidFill>
              <a:effectLst/>
              <a:uLnTx/>
              <a:uFillTx/>
              <a:latin typeface="Trebuchet MS" pitchFamily="34" charset="0"/>
              <a:ea typeface="+mj-ea"/>
              <a:cs typeface="+mj-cs"/>
            </a:endParaRPr>
          </a:p>
        </p:txBody>
      </p:sp>
      <p:sp>
        <p:nvSpPr>
          <p:cNvPr id="6148" name="Rectangle 4"/>
          <p:cNvSpPr>
            <a:spLocks noChangeArrowheads="1"/>
          </p:cNvSpPr>
          <p:nvPr/>
        </p:nvSpPr>
        <p:spPr bwMode="auto">
          <a:xfrm>
            <a:off x="3" y="3209925"/>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tab pos="3390900" algn="l"/>
              </a:tabLst>
            </a:pPr>
            <a:endParaRPr kumimoji="0" 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6149" name="Rectangle 5"/>
          <p:cNvSpPr>
            <a:spLocks noChangeArrowheads="1"/>
          </p:cNvSpPr>
          <p:nvPr/>
        </p:nvSpPr>
        <p:spPr bwMode="auto">
          <a:xfrm>
            <a:off x="3" y="6105525"/>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tab pos="3390900" algn="l"/>
              </a:tabLst>
            </a:pPr>
            <a:endParaRPr kumimoji="0" 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20" name="Slide Number Placeholder 19"/>
          <p:cNvSpPr>
            <a:spLocks noGrp="1"/>
          </p:cNvSpPr>
          <p:nvPr>
            <p:ph type="sldNum" sz="quarter" idx="12"/>
          </p:nvPr>
        </p:nvSpPr>
        <p:spPr>
          <a:xfrm>
            <a:off x="5029200" y="8382004"/>
            <a:ext cx="1600200" cy="486833"/>
          </a:xfrm>
        </p:spPr>
        <p:txBody>
          <a:bodyPr/>
          <a:lstStyle/>
          <a:p>
            <a:fld id="{B6F15528-21DE-4FAA-801E-634DDDAF4B2B}" type="slidenum">
              <a:rPr lang="en-US" smtClean="0"/>
              <a:pPr/>
              <a:t>33</a:t>
            </a:fld>
            <a:endParaRPr lang="en-US"/>
          </a:p>
        </p:txBody>
      </p:sp>
      <p:sp>
        <p:nvSpPr>
          <p:cNvPr id="79876" name="Rectangle 4"/>
          <p:cNvSpPr>
            <a:spLocks noChangeArrowheads="1"/>
          </p:cNvSpPr>
          <p:nvPr/>
        </p:nvSpPr>
        <p:spPr bwMode="auto">
          <a:xfrm>
            <a:off x="0" y="0"/>
            <a:ext cx="6858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pic>
        <p:nvPicPr>
          <p:cNvPr id="15" name="Picture 5" descr="H:\Agri Logo White.png"/>
          <p:cNvPicPr>
            <a:picLocks noChangeAspect="1" noChangeArrowheads="1"/>
          </p:cNvPicPr>
          <p:nvPr/>
        </p:nvPicPr>
        <p:blipFill>
          <a:blip r:embed="rId3" cstate="print"/>
          <a:srcRect/>
          <a:stretch>
            <a:fillRect/>
          </a:stretch>
        </p:blipFill>
        <p:spPr bwMode="auto">
          <a:xfrm>
            <a:off x="228600" y="0"/>
            <a:ext cx="1447800" cy="533400"/>
          </a:xfrm>
          <a:prstGeom prst="rect">
            <a:avLst/>
          </a:prstGeom>
          <a:noFill/>
        </p:spPr>
      </p:pic>
      <p:graphicFrame>
        <p:nvGraphicFramePr>
          <p:cNvPr id="18" name="Table 17"/>
          <p:cNvGraphicFramePr>
            <a:graphicFrameLocks noGrp="1"/>
          </p:cNvGraphicFramePr>
          <p:nvPr/>
        </p:nvGraphicFramePr>
        <p:xfrm>
          <a:off x="152400" y="838200"/>
          <a:ext cx="6477000" cy="7833360"/>
        </p:xfrm>
        <a:graphic>
          <a:graphicData uri="http://schemas.openxmlformats.org/drawingml/2006/table">
            <a:tbl>
              <a:tblPr firstRow="1" bandRow="1">
                <a:tableStyleId>{5940675A-B579-460E-94D1-54222C63F5DA}</a:tableStyleId>
              </a:tblPr>
              <a:tblGrid>
                <a:gridCol w="6477000"/>
              </a:tblGrid>
              <a:tr h="3810000">
                <a:tc>
                  <a:txBody>
                    <a:bodyPr/>
                    <a:lstStyle/>
                    <a:p>
                      <a:pPr marL="682625" indent="-682625"/>
                      <a:endParaRPr lang="en-US" sz="1400" b="1" kern="1200" dirty="0" smtClean="0">
                        <a:solidFill>
                          <a:schemeClr val="tx1"/>
                        </a:solidFill>
                        <a:latin typeface="+mn-lt"/>
                        <a:ea typeface="+mn-ea"/>
                        <a:cs typeface="+mn-cs"/>
                      </a:endParaRPr>
                    </a:p>
                    <a:p>
                      <a:pPr marL="682625" indent="-682625"/>
                      <a:endParaRPr lang="en-US" sz="1400" b="1" kern="1200" dirty="0" smtClean="0">
                        <a:solidFill>
                          <a:schemeClr val="tx1"/>
                        </a:solidFill>
                        <a:latin typeface="+mn-lt"/>
                        <a:ea typeface="+mn-ea"/>
                        <a:cs typeface="+mn-cs"/>
                      </a:endParaRPr>
                    </a:p>
                    <a:p>
                      <a:pPr marL="682625" indent="-682625"/>
                      <a:endParaRPr lang="en-US" sz="1400" b="1" kern="1200" dirty="0" smtClean="0">
                        <a:solidFill>
                          <a:schemeClr val="tx1"/>
                        </a:solidFill>
                        <a:latin typeface="+mn-lt"/>
                        <a:ea typeface="+mn-ea"/>
                        <a:cs typeface="+mn-cs"/>
                      </a:endParaRPr>
                    </a:p>
                    <a:p>
                      <a:pPr marL="682625" indent="-682625"/>
                      <a:endParaRPr lang="en-US" sz="1400" b="1" kern="1200" dirty="0" smtClean="0">
                        <a:solidFill>
                          <a:schemeClr val="tx1"/>
                        </a:solidFill>
                        <a:latin typeface="+mn-lt"/>
                        <a:ea typeface="+mn-ea"/>
                        <a:cs typeface="+mn-cs"/>
                      </a:endParaRPr>
                    </a:p>
                    <a:p>
                      <a:pPr marL="682625" indent="-682625"/>
                      <a:endParaRPr lang="en-US" sz="1400" b="1" kern="1200" dirty="0" smtClean="0">
                        <a:solidFill>
                          <a:schemeClr val="tx1"/>
                        </a:solidFill>
                        <a:latin typeface="+mn-lt"/>
                        <a:ea typeface="+mn-ea"/>
                        <a:cs typeface="+mn-cs"/>
                      </a:endParaRPr>
                    </a:p>
                    <a:p>
                      <a:pPr marL="682625" indent="-682625"/>
                      <a:endParaRPr lang="en-US" sz="1400" b="1" kern="1200" dirty="0" smtClean="0">
                        <a:solidFill>
                          <a:schemeClr val="tx1"/>
                        </a:solidFill>
                        <a:latin typeface="+mn-lt"/>
                        <a:ea typeface="+mn-ea"/>
                        <a:cs typeface="+mn-cs"/>
                      </a:endParaRPr>
                    </a:p>
                    <a:p>
                      <a:pPr marL="682625" indent="-682625"/>
                      <a:endParaRPr lang="en-US" sz="1400" b="1" kern="1200" dirty="0" smtClean="0">
                        <a:solidFill>
                          <a:schemeClr val="tx1"/>
                        </a:solidFill>
                        <a:latin typeface="+mn-lt"/>
                        <a:ea typeface="+mn-ea"/>
                        <a:cs typeface="+mn-cs"/>
                      </a:endParaRPr>
                    </a:p>
                    <a:p>
                      <a:pPr marL="682625" indent="-682625"/>
                      <a:endParaRPr lang="en-US" sz="1400" b="1" kern="1200" dirty="0" smtClean="0">
                        <a:solidFill>
                          <a:schemeClr val="tx1"/>
                        </a:solidFill>
                        <a:latin typeface="+mn-lt"/>
                        <a:ea typeface="+mn-ea"/>
                        <a:cs typeface="+mn-cs"/>
                      </a:endParaRPr>
                    </a:p>
                    <a:p>
                      <a:pPr marL="682625" indent="-682625"/>
                      <a:endParaRPr lang="en-US" sz="1400" b="1" kern="1200" dirty="0" smtClean="0">
                        <a:solidFill>
                          <a:schemeClr val="tx1"/>
                        </a:solidFill>
                        <a:latin typeface="+mn-lt"/>
                        <a:ea typeface="+mn-ea"/>
                        <a:cs typeface="+mn-cs"/>
                      </a:endParaRPr>
                    </a:p>
                    <a:p>
                      <a:pPr marL="682625" indent="-682625"/>
                      <a:endParaRPr lang="en-US" sz="1400" b="1" kern="1200" dirty="0" smtClean="0">
                        <a:solidFill>
                          <a:schemeClr val="tx1"/>
                        </a:solidFill>
                        <a:latin typeface="+mn-lt"/>
                        <a:ea typeface="+mn-ea"/>
                        <a:cs typeface="+mn-cs"/>
                      </a:endParaRPr>
                    </a:p>
                    <a:p>
                      <a:pPr marL="682625" indent="-682625"/>
                      <a:endParaRPr lang="en-US" sz="1400" b="1" kern="1200" dirty="0" smtClean="0">
                        <a:solidFill>
                          <a:schemeClr val="tx1"/>
                        </a:solidFill>
                        <a:latin typeface="+mn-lt"/>
                        <a:ea typeface="+mn-ea"/>
                        <a:cs typeface="+mn-cs"/>
                      </a:endParaRPr>
                    </a:p>
                    <a:p>
                      <a:pPr marL="682625" indent="-682625"/>
                      <a:endParaRPr lang="en-US" sz="1400" b="1" kern="1200" dirty="0" smtClean="0">
                        <a:solidFill>
                          <a:schemeClr val="tx1"/>
                        </a:solidFill>
                        <a:latin typeface="+mn-lt"/>
                        <a:ea typeface="+mn-ea"/>
                        <a:cs typeface="+mn-cs"/>
                      </a:endParaRPr>
                    </a:p>
                    <a:p>
                      <a:pPr marL="682625" indent="-682625"/>
                      <a:endParaRPr lang="en-US" sz="1400" b="1" kern="1200" dirty="0" smtClean="0">
                        <a:solidFill>
                          <a:schemeClr val="tx1"/>
                        </a:solidFill>
                        <a:latin typeface="+mn-lt"/>
                        <a:ea typeface="+mn-ea"/>
                        <a:cs typeface="+mn-cs"/>
                      </a:endParaRPr>
                    </a:p>
                    <a:p>
                      <a:pPr marL="682625" marR="0" indent="-682625" algn="ctr" defTabSz="914400" rtl="0" eaLnBrk="1" fontAlgn="auto" latinLnBrk="0" hangingPunct="1">
                        <a:lnSpc>
                          <a:spcPct val="100000"/>
                        </a:lnSpc>
                        <a:spcBef>
                          <a:spcPts val="0"/>
                        </a:spcBef>
                        <a:spcAft>
                          <a:spcPts val="0"/>
                        </a:spcAft>
                        <a:buClrTx/>
                        <a:buSzTx/>
                        <a:buFontTx/>
                        <a:buNone/>
                        <a:tabLst/>
                        <a:defRPr/>
                      </a:pPr>
                      <a:endParaRPr lang="en-US" sz="1400" b="1" kern="1200" dirty="0" smtClean="0">
                        <a:solidFill>
                          <a:schemeClr val="tx1"/>
                        </a:solidFill>
                        <a:latin typeface="+mn-lt"/>
                        <a:ea typeface="+mn-ea"/>
                        <a:cs typeface="+mn-cs"/>
                      </a:endParaRPr>
                    </a:p>
                    <a:p>
                      <a:pPr marL="682625" marR="0" indent="-682625" algn="ctr" defTabSz="914400" rtl="0" eaLnBrk="1" fontAlgn="auto" latinLnBrk="0" hangingPunct="1">
                        <a:lnSpc>
                          <a:spcPct val="100000"/>
                        </a:lnSpc>
                        <a:spcBef>
                          <a:spcPts val="0"/>
                        </a:spcBef>
                        <a:spcAft>
                          <a:spcPts val="0"/>
                        </a:spcAft>
                        <a:buClrTx/>
                        <a:buSzTx/>
                        <a:buFontTx/>
                        <a:buNone/>
                        <a:tabLst/>
                        <a:defRPr/>
                      </a:pPr>
                      <a:r>
                        <a:rPr lang="en-US" sz="1800" b="1" kern="1200" dirty="0" smtClean="0">
                          <a:solidFill>
                            <a:schemeClr val="tx1"/>
                          </a:solidFill>
                          <a:latin typeface="+mn-lt"/>
                          <a:ea typeface="+mn-ea"/>
                          <a:cs typeface="+mn-cs"/>
                        </a:rPr>
                        <a:t> </a:t>
                      </a:r>
                    </a:p>
                    <a:p>
                      <a:pPr marL="682625" marR="0" indent="-682625" algn="ctr" defTabSz="914400" rtl="0" eaLnBrk="1" fontAlgn="auto" latinLnBrk="0" hangingPunct="1">
                        <a:lnSpc>
                          <a:spcPct val="100000"/>
                        </a:lnSpc>
                        <a:spcBef>
                          <a:spcPts val="0"/>
                        </a:spcBef>
                        <a:spcAft>
                          <a:spcPts val="0"/>
                        </a:spcAft>
                        <a:buClrTx/>
                        <a:buSzTx/>
                        <a:buFontTx/>
                        <a:buNone/>
                        <a:tabLst/>
                        <a:defRPr/>
                      </a:pPr>
                      <a:r>
                        <a:rPr lang="en-US" sz="1800" b="1" kern="1200" dirty="0" smtClean="0">
                          <a:solidFill>
                            <a:schemeClr val="tx1"/>
                          </a:solidFill>
                          <a:latin typeface="+mn-lt"/>
                          <a:ea typeface="+mn-ea"/>
                          <a:cs typeface="+mn-cs"/>
                        </a:rPr>
                        <a:t> Photo 1: </a:t>
                      </a:r>
                      <a:r>
                        <a:rPr lang="en-US" b="1" dirty="0" smtClean="0"/>
                        <a:t>Visit to Spectrum Renewable energy Source, Warananagar</a:t>
                      </a:r>
                      <a:endParaRPr lang="en-US" sz="1800" dirty="0"/>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r>
              <a:tr h="3810000">
                <a:tc>
                  <a:txBody>
                    <a:bodyPr/>
                    <a:lstStyle/>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sz="1800" b="1" kern="1200" dirty="0" smtClean="0">
                        <a:solidFill>
                          <a:schemeClr val="tx1"/>
                        </a:solidFill>
                        <a:latin typeface="+mn-lt"/>
                        <a:ea typeface="+mn-ea"/>
                        <a:cs typeface="+mn-cs"/>
                      </a:endParaRPr>
                    </a:p>
                    <a:p>
                      <a:endParaRPr lang="en-US" sz="1800" b="1" kern="1200" dirty="0" smtClean="0">
                        <a:solidFill>
                          <a:schemeClr val="tx1"/>
                        </a:solidFill>
                        <a:latin typeface="+mn-lt"/>
                        <a:ea typeface="+mn-ea"/>
                        <a:cs typeface="+mn-cs"/>
                      </a:endParaRPr>
                    </a:p>
                    <a:p>
                      <a:pPr marL="0" marR="0" indent="0" algn="ctr" defTabSz="914400" rtl="0" eaLnBrk="1" fontAlgn="auto" latinLnBrk="0" hangingPunct="1">
                        <a:lnSpc>
                          <a:spcPct val="100000"/>
                        </a:lnSpc>
                        <a:spcBef>
                          <a:spcPts val="0"/>
                        </a:spcBef>
                        <a:spcAft>
                          <a:spcPts val="0"/>
                        </a:spcAft>
                        <a:buClrTx/>
                        <a:buSzTx/>
                        <a:buFontTx/>
                        <a:buNone/>
                        <a:tabLst/>
                        <a:defRPr/>
                      </a:pPr>
                      <a:r>
                        <a:rPr lang="en-US" sz="1800" b="1" kern="1200" dirty="0" smtClean="0">
                          <a:solidFill>
                            <a:schemeClr val="tx1"/>
                          </a:solidFill>
                          <a:latin typeface="+mn-lt"/>
                          <a:ea typeface="+mn-ea"/>
                          <a:cs typeface="+mn-cs"/>
                        </a:rPr>
                        <a:t>Photo 2:  Bio-CNG filling Point </a:t>
                      </a:r>
                      <a:endParaRPr lang="en-US" sz="1800" kern="1200" dirty="0" smtClean="0">
                        <a:solidFill>
                          <a:schemeClr val="tx1"/>
                        </a:solidFill>
                        <a:latin typeface="+mn-lt"/>
                        <a:ea typeface="+mn-ea"/>
                        <a:cs typeface="+mn-cs"/>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r>
            </a:tbl>
          </a:graphicData>
        </a:graphic>
      </p:graphicFrame>
      <p:pic>
        <p:nvPicPr>
          <p:cNvPr id="17" name="Picture 16" descr="C:\Users\staff1\Downloads\IMG-20190319-WA0024.jpg"/>
          <p:cNvPicPr/>
          <p:nvPr/>
        </p:nvPicPr>
        <p:blipFill>
          <a:blip r:embed="rId4" cstate="print"/>
          <a:srcRect/>
          <a:stretch>
            <a:fillRect/>
          </a:stretch>
        </p:blipFill>
        <p:spPr bwMode="auto">
          <a:xfrm>
            <a:off x="457200" y="685800"/>
            <a:ext cx="6019800" cy="3200400"/>
          </a:xfrm>
          <a:prstGeom prst="rect">
            <a:avLst/>
          </a:prstGeom>
          <a:noFill/>
          <a:ln w="9525">
            <a:noFill/>
            <a:miter lim="800000"/>
            <a:headEnd/>
            <a:tailEnd/>
          </a:ln>
        </p:spPr>
      </p:pic>
      <p:pic>
        <p:nvPicPr>
          <p:cNvPr id="19" name="Picture 18" descr="G:\Visit Report\Photos_11-1.png"/>
          <p:cNvPicPr/>
          <p:nvPr/>
        </p:nvPicPr>
        <p:blipFill>
          <a:blip r:embed="rId5" cstate="print"/>
          <a:srcRect/>
          <a:stretch>
            <a:fillRect/>
          </a:stretch>
        </p:blipFill>
        <p:spPr bwMode="auto">
          <a:xfrm>
            <a:off x="457200" y="4800600"/>
            <a:ext cx="6019800" cy="31242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1"/>
          <p:cNvSpPr txBox="1">
            <a:spLocks/>
          </p:cNvSpPr>
          <p:nvPr/>
        </p:nvSpPr>
        <p:spPr>
          <a:xfrm>
            <a:off x="0" y="371475"/>
            <a:ext cx="6858000" cy="304800"/>
          </a:xfrm>
          <a:prstGeom prst="rect">
            <a:avLst/>
          </a:prstGeom>
          <a:solidFill>
            <a:srgbClr val="C47B1A"/>
          </a:solidFill>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en-US" sz="1400" b="1" i="0" u="none" strike="noStrike" kern="1200" cap="none" spc="0" normalizeH="0" baseline="0" noProof="0" dirty="0">
              <a:ln>
                <a:noFill/>
              </a:ln>
              <a:effectLst/>
              <a:uLnTx/>
              <a:uFillTx/>
              <a:latin typeface="Bookman Old Style" pitchFamily="18" charset="0"/>
              <a:ea typeface="+mj-ea"/>
              <a:cs typeface="+mj-cs"/>
            </a:endParaRPr>
          </a:p>
        </p:txBody>
      </p:sp>
      <p:sp>
        <p:nvSpPr>
          <p:cNvPr id="2" name="Title 1"/>
          <p:cNvSpPr>
            <a:spLocks noGrp="1"/>
          </p:cNvSpPr>
          <p:nvPr>
            <p:ph type="ctrTitle"/>
          </p:nvPr>
        </p:nvSpPr>
        <p:spPr>
          <a:xfrm>
            <a:off x="0" y="0"/>
            <a:ext cx="6858000" cy="533400"/>
          </a:xfrm>
          <a:solidFill>
            <a:schemeClr val="accent2">
              <a:lumMod val="50000"/>
            </a:schemeClr>
          </a:solidFill>
        </p:spPr>
        <p:txBody>
          <a:bodyPr>
            <a:normAutofit/>
          </a:bodyPr>
          <a:lstStyle/>
          <a:p>
            <a:r>
              <a:rPr lang="en-US" sz="1200" b="1" dirty="0" smtClean="0">
                <a:solidFill>
                  <a:schemeClr val="bg1"/>
                </a:solidFill>
                <a:latin typeface="Trebuchet MS" pitchFamily="34" charset="0"/>
              </a:rPr>
              <a:t> ANNUAL REPORT:  STUDENTS EXPOSURE VISIT </a:t>
            </a:r>
            <a:br>
              <a:rPr lang="en-US" sz="1200" b="1" dirty="0" smtClean="0">
                <a:solidFill>
                  <a:schemeClr val="bg1"/>
                </a:solidFill>
                <a:latin typeface="Trebuchet MS" pitchFamily="34" charset="0"/>
              </a:rPr>
            </a:br>
            <a:r>
              <a:rPr lang="en-US" sz="1200" b="1" dirty="0" smtClean="0">
                <a:solidFill>
                  <a:schemeClr val="bg1"/>
                </a:solidFill>
                <a:latin typeface="Trebuchet MS" pitchFamily="34" charset="0"/>
              </a:rPr>
              <a:t>                  2018-19</a:t>
            </a:r>
            <a:endParaRPr lang="en-US" sz="1200" b="1" dirty="0">
              <a:solidFill>
                <a:schemeClr val="bg1"/>
              </a:solidFill>
              <a:latin typeface="Trebuchet MS" pitchFamily="34" charset="0"/>
            </a:endParaRPr>
          </a:p>
        </p:txBody>
      </p:sp>
      <p:sp>
        <p:nvSpPr>
          <p:cNvPr id="12" name="Title 1"/>
          <p:cNvSpPr txBox="1">
            <a:spLocks/>
          </p:cNvSpPr>
          <p:nvPr/>
        </p:nvSpPr>
        <p:spPr>
          <a:xfrm>
            <a:off x="0" y="8839200"/>
            <a:ext cx="6858000" cy="304800"/>
          </a:xfrm>
          <a:prstGeom prst="rect">
            <a:avLst/>
          </a:prstGeom>
          <a:solidFill>
            <a:srgbClr val="C47B1A"/>
          </a:solidFill>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en-US" sz="1400" b="1" i="0" u="none" strike="noStrike" kern="1200" cap="none" spc="0" normalizeH="0" baseline="0" noProof="0" dirty="0">
              <a:ln>
                <a:noFill/>
              </a:ln>
              <a:effectLst/>
              <a:uLnTx/>
              <a:uFillTx/>
              <a:latin typeface="Bookman Old Style" pitchFamily="18" charset="0"/>
              <a:ea typeface="+mj-ea"/>
              <a:cs typeface="+mj-cs"/>
            </a:endParaRPr>
          </a:p>
        </p:txBody>
      </p:sp>
      <p:sp>
        <p:nvSpPr>
          <p:cNvPr id="13" name="Title 1"/>
          <p:cNvSpPr txBox="1">
            <a:spLocks/>
          </p:cNvSpPr>
          <p:nvPr/>
        </p:nvSpPr>
        <p:spPr>
          <a:xfrm>
            <a:off x="0" y="8763000"/>
            <a:ext cx="6858000" cy="228600"/>
          </a:xfrm>
          <a:prstGeom prst="rect">
            <a:avLst/>
          </a:prstGeom>
          <a:solidFill>
            <a:schemeClr val="accent2">
              <a:lumMod val="50000"/>
            </a:schemeClr>
          </a:solidFill>
        </p:spPr>
        <p:txBody>
          <a:bodyPr vert="horz" lIns="91440" tIns="45720" rIns="91440" bIns="45720" rtlCol="0" anchor="ctr">
            <a:normAutofit fontScale="92500" lnSpcReduction="20000"/>
          </a:bodyP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en-US" sz="1200" b="1" i="0" u="none" strike="noStrike" kern="1200" cap="none" spc="0" normalizeH="0" baseline="0" noProof="0" dirty="0">
              <a:ln>
                <a:noFill/>
              </a:ln>
              <a:solidFill>
                <a:schemeClr val="bg1"/>
              </a:solidFill>
              <a:effectLst/>
              <a:uLnTx/>
              <a:uFillTx/>
              <a:latin typeface="Trebuchet MS" pitchFamily="34" charset="0"/>
              <a:ea typeface="+mj-ea"/>
              <a:cs typeface="+mj-cs"/>
            </a:endParaRPr>
          </a:p>
        </p:txBody>
      </p:sp>
      <p:sp>
        <p:nvSpPr>
          <p:cNvPr id="6148" name="Rectangle 4"/>
          <p:cNvSpPr>
            <a:spLocks noChangeArrowheads="1"/>
          </p:cNvSpPr>
          <p:nvPr/>
        </p:nvSpPr>
        <p:spPr bwMode="auto">
          <a:xfrm>
            <a:off x="3" y="3209925"/>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tab pos="3390900" algn="l"/>
              </a:tabLst>
            </a:pPr>
            <a:endParaRPr kumimoji="0" 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6149" name="Rectangle 5"/>
          <p:cNvSpPr>
            <a:spLocks noChangeArrowheads="1"/>
          </p:cNvSpPr>
          <p:nvPr/>
        </p:nvSpPr>
        <p:spPr bwMode="auto">
          <a:xfrm>
            <a:off x="3" y="6105525"/>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tab pos="3390900" algn="l"/>
              </a:tabLst>
            </a:pPr>
            <a:endParaRPr kumimoji="0" 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20" name="Slide Number Placeholder 19"/>
          <p:cNvSpPr>
            <a:spLocks noGrp="1"/>
          </p:cNvSpPr>
          <p:nvPr>
            <p:ph type="sldNum" sz="quarter" idx="12"/>
          </p:nvPr>
        </p:nvSpPr>
        <p:spPr>
          <a:xfrm>
            <a:off x="5029200" y="8382004"/>
            <a:ext cx="1600200" cy="486833"/>
          </a:xfrm>
        </p:spPr>
        <p:txBody>
          <a:bodyPr/>
          <a:lstStyle/>
          <a:p>
            <a:fld id="{B6F15528-21DE-4FAA-801E-634DDDAF4B2B}" type="slidenum">
              <a:rPr lang="en-US" smtClean="0"/>
              <a:pPr/>
              <a:t>34</a:t>
            </a:fld>
            <a:endParaRPr lang="en-US"/>
          </a:p>
        </p:txBody>
      </p:sp>
      <p:sp>
        <p:nvSpPr>
          <p:cNvPr id="79876" name="Rectangle 4"/>
          <p:cNvSpPr>
            <a:spLocks noChangeArrowheads="1"/>
          </p:cNvSpPr>
          <p:nvPr/>
        </p:nvSpPr>
        <p:spPr bwMode="auto">
          <a:xfrm>
            <a:off x="0" y="0"/>
            <a:ext cx="6858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3" name="Rectangle 2"/>
          <p:cNvSpPr/>
          <p:nvPr/>
        </p:nvSpPr>
        <p:spPr>
          <a:xfrm>
            <a:off x="457200" y="849868"/>
            <a:ext cx="6172200" cy="369332"/>
          </a:xfrm>
          <a:prstGeom prst="rect">
            <a:avLst/>
          </a:prstGeom>
        </p:spPr>
        <p:txBody>
          <a:bodyPr wrap="square">
            <a:spAutoFit/>
          </a:bodyPr>
          <a:lstStyle/>
          <a:p>
            <a:pPr marL="347663" indent="-347663"/>
            <a:r>
              <a:rPr lang="en-US" b="1" dirty="0" smtClean="0"/>
              <a:t>13. Visit to Certified Seed Production Plot of Chickpea, </a:t>
            </a:r>
            <a:r>
              <a:rPr lang="en-US" b="1" dirty="0" err="1" smtClean="0"/>
              <a:t>Ghunki</a:t>
            </a:r>
            <a:endParaRPr lang="en-US" b="1" dirty="0" smtClean="0"/>
          </a:p>
        </p:txBody>
      </p:sp>
      <p:graphicFrame>
        <p:nvGraphicFramePr>
          <p:cNvPr id="6" name="Table 5"/>
          <p:cNvGraphicFramePr>
            <a:graphicFrameLocks noGrp="1"/>
          </p:cNvGraphicFramePr>
          <p:nvPr>
            <p:extLst>
              <p:ext uri="{D42A27DB-BD31-4B8C-83A1-F6EECF244321}">
                <p14:modId xmlns="" xmlns:p14="http://schemas.microsoft.com/office/powerpoint/2010/main" val="1913346041"/>
              </p:ext>
            </p:extLst>
          </p:nvPr>
        </p:nvGraphicFramePr>
        <p:xfrm>
          <a:off x="494347" y="1447800"/>
          <a:ext cx="5869305" cy="6810763"/>
        </p:xfrm>
        <a:graphic>
          <a:graphicData uri="http://schemas.openxmlformats.org/drawingml/2006/table">
            <a:tbl>
              <a:tblPr firstRow="1" firstCol="1" bandRow="1">
                <a:tableStyleId>{5940675A-B579-460E-94D1-54222C63F5DA}</a:tableStyleId>
              </a:tblPr>
              <a:tblGrid>
                <a:gridCol w="2354580"/>
                <a:gridCol w="171450"/>
                <a:gridCol w="3343275"/>
              </a:tblGrid>
              <a:tr h="400963">
                <a:tc>
                  <a:txBody>
                    <a:bodyPr/>
                    <a:lstStyle/>
                    <a:p>
                      <a:pPr marL="0" marR="0">
                        <a:lnSpc>
                          <a:spcPct val="150000"/>
                        </a:lnSpc>
                        <a:spcBef>
                          <a:spcPts val="0"/>
                        </a:spcBef>
                        <a:spcAft>
                          <a:spcPts val="0"/>
                        </a:spcAft>
                        <a:tabLst>
                          <a:tab pos="741680" algn="l"/>
                        </a:tabLst>
                      </a:pPr>
                      <a:r>
                        <a:rPr lang="en-US" sz="1800" b="1" dirty="0">
                          <a:effectLst/>
                          <a:latin typeface="+mn-lt"/>
                        </a:rPr>
                        <a:t>Course No.</a:t>
                      </a:r>
                      <a:endParaRPr lang="en-US" sz="18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marL="0" marR="0" algn="ctr">
                        <a:lnSpc>
                          <a:spcPct val="150000"/>
                        </a:lnSpc>
                        <a:spcBef>
                          <a:spcPts val="0"/>
                        </a:spcBef>
                        <a:spcAft>
                          <a:spcPts val="0"/>
                        </a:spcAft>
                        <a:tabLst>
                          <a:tab pos="741680" algn="l"/>
                        </a:tabLst>
                      </a:pPr>
                      <a:r>
                        <a:rPr lang="en-US" sz="1600" b="1" dirty="0">
                          <a:effectLst/>
                          <a:latin typeface="+mn-lt"/>
                        </a:rPr>
                        <a:t>:</a:t>
                      </a:r>
                      <a:endParaRPr lang="en-US" sz="16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r>
                        <a:rPr lang="en-US" sz="1800" kern="1200" dirty="0" smtClean="0">
                          <a:solidFill>
                            <a:schemeClr val="tx1"/>
                          </a:solidFill>
                          <a:latin typeface="+mn-lt"/>
                          <a:ea typeface="+mn-ea"/>
                          <a:cs typeface="+mn-cs"/>
                        </a:rPr>
                        <a:t>GPB-243</a:t>
                      </a:r>
                      <a:endParaRPr lang="en-US" dirty="0"/>
                    </a:p>
                  </a:txBody>
                  <a:tcPr marL="68580" marR="68580" marT="0" marB="0"/>
                </a:tc>
              </a:tr>
              <a:tr h="400963">
                <a:tc>
                  <a:txBody>
                    <a:bodyPr/>
                    <a:lstStyle/>
                    <a:p>
                      <a:pPr marL="0" marR="0">
                        <a:lnSpc>
                          <a:spcPct val="150000"/>
                        </a:lnSpc>
                        <a:spcBef>
                          <a:spcPts val="0"/>
                        </a:spcBef>
                        <a:spcAft>
                          <a:spcPts val="0"/>
                        </a:spcAft>
                        <a:tabLst>
                          <a:tab pos="741680" algn="l"/>
                        </a:tabLst>
                      </a:pPr>
                      <a:r>
                        <a:rPr lang="en-US" sz="1800" b="1" dirty="0">
                          <a:effectLst/>
                          <a:latin typeface="+mn-lt"/>
                        </a:rPr>
                        <a:t>Course Teacher</a:t>
                      </a:r>
                      <a:endParaRPr lang="en-US" sz="18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marL="0" marR="0" algn="ctr">
                        <a:lnSpc>
                          <a:spcPct val="150000"/>
                        </a:lnSpc>
                        <a:spcBef>
                          <a:spcPts val="0"/>
                        </a:spcBef>
                        <a:spcAft>
                          <a:spcPts val="0"/>
                        </a:spcAft>
                        <a:tabLst>
                          <a:tab pos="741680" algn="l"/>
                        </a:tabLst>
                      </a:pPr>
                      <a:r>
                        <a:rPr lang="en-US" sz="1600" b="1" dirty="0">
                          <a:effectLst/>
                          <a:latin typeface="+mn-lt"/>
                        </a:rPr>
                        <a:t>:</a:t>
                      </a:r>
                      <a:endParaRPr lang="en-US" sz="16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r>
                        <a:rPr lang="en-US" sz="1800" kern="1200" dirty="0" smtClean="0">
                          <a:solidFill>
                            <a:schemeClr val="tx1"/>
                          </a:solidFill>
                          <a:latin typeface="+mn-lt"/>
                          <a:ea typeface="+mn-ea"/>
                          <a:cs typeface="+mn-cs"/>
                        </a:rPr>
                        <a:t>Dr. M. Y. Patil</a:t>
                      </a:r>
                      <a:endParaRPr lang="en-US" dirty="0"/>
                    </a:p>
                  </a:txBody>
                  <a:tcPr marL="68580" marR="68580" marT="0" marB="0"/>
                </a:tc>
              </a:tr>
              <a:tr h="400963">
                <a:tc>
                  <a:txBody>
                    <a:bodyPr/>
                    <a:lstStyle/>
                    <a:p>
                      <a:pPr marL="0" marR="0">
                        <a:lnSpc>
                          <a:spcPct val="150000"/>
                        </a:lnSpc>
                        <a:spcBef>
                          <a:spcPts val="0"/>
                        </a:spcBef>
                        <a:spcAft>
                          <a:spcPts val="0"/>
                        </a:spcAft>
                        <a:tabLst>
                          <a:tab pos="741680" algn="l"/>
                          <a:tab pos="1209675" algn="l"/>
                        </a:tabLst>
                      </a:pPr>
                      <a:r>
                        <a:rPr lang="en-US" sz="1800" b="1" dirty="0">
                          <a:effectLst/>
                          <a:latin typeface="+mn-lt"/>
                        </a:rPr>
                        <a:t>Course Title	</a:t>
                      </a:r>
                      <a:endParaRPr lang="en-US" sz="18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marL="0" marR="0">
                        <a:lnSpc>
                          <a:spcPct val="150000"/>
                        </a:lnSpc>
                        <a:spcBef>
                          <a:spcPts val="0"/>
                        </a:spcBef>
                        <a:spcAft>
                          <a:spcPts val="0"/>
                        </a:spcAft>
                      </a:pPr>
                      <a:r>
                        <a:rPr lang="en-US" sz="1600" b="1" dirty="0">
                          <a:effectLst/>
                          <a:latin typeface="+mn-lt"/>
                        </a:rPr>
                        <a:t>: </a:t>
                      </a:r>
                      <a:endParaRPr lang="en-US" sz="16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r>
                        <a:rPr lang="en-US" sz="1800" kern="1200" dirty="0" smtClean="0">
                          <a:solidFill>
                            <a:schemeClr val="tx1"/>
                          </a:solidFill>
                          <a:latin typeface="+mn-lt"/>
                          <a:ea typeface="+mn-ea"/>
                          <a:cs typeface="+mn-cs"/>
                        </a:rPr>
                        <a:t>Principles of Seed Technology</a:t>
                      </a:r>
                      <a:endParaRPr lang="en-US" dirty="0"/>
                    </a:p>
                  </a:txBody>
                  <a:tcPr marL="68580" marR="68580" marT="0" marB="0"/>
                </a:tc>
              </a:tr>
              <a:tr h="867163">
                <a:tc>
                  <a:txBody>
                    <a:bodyPr/>
                    <a:lstStyle/>
                    <a:p>
                      <a:pPr marL="0" marR="0">
                        <a:lnSpc>
                          <a:spcPct val="150000"/>
                        </a:lnSpc>
                        <a:spcBef>
                          <a:spcPts val="0"/>
                        </a:spcBef>
                        <a:spcAft>
                          <a:spcPts val="0"/>
                        </a:spcAft>
                        <a:tabLst>
                          <a:tab pos="741680" algn="l"/>
                        </a:tabLst>
                      </a:pPr>
                      <a:r>
                        <a:rPr lang="en-US" sz="1800" b="1">
                          <a:effectLst/>
                          <a:latin typeface="+mn-lt"/>
                        </a:rPr>
                        <a:t>Purpose of visit</a:t>
                      </a:r>
                      <a:endParaRPr lang="en-US" sz="1800" b="1">
                        <a:effectLst/>
                        <a:latin typeface="+mn-lt"/>
                        <a:ea typeface="Times New Roman" panose="02020603050405020304" pitchFamily="18" charset="0"/>
                        <a:cs typeface="Mangal" panose="00000400000000000000" pitchFamily="2"/>
                      </a:endParaRPr>
                    </a:p>
                  </a:txBody>
                  <a:tcPr marL="68580" marR="68580" marT="0" marB="0"/>
                </a:tc>
                <a:tc>
                  <a:txBody>
                    <a:bodyPr/>
                    <a:lstStyle/>
                    <a:p>
                      <a:pPr marL="0" marR="0">
                        <a:lnSpc>
                          <a:spcPct val="150000"/>
                        </a:lnSpc>
                        <a:spcBef>
                          <a:spcPts val="0"/>
                        </a:spcBef>
                        <a:spcAft>
                          <a:spcPts val="0"/>
                        </a:spcAft>
                      </a:pPr>
                      <a:r>
                        <a:rPr lang="en-US" sz="1600" b="1" dirty="0">
                          <a:effectLst/>
                          <a:latin typeface="+mn-lt"/>
                        </a:rPr>
                        <a:t>: </a:t>
                      </a:r>
                      <a:endParaRPr lang="en-US" sz="16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r>
                        <a:rPr lang="en-US" dirty="0" smtClean="0"/>
                        <a:t>To demonstrate seed production plot</a:t>
                      </a:r>
                      <a:endParaRPr lang="en-US" dirty="0"/>
                    </a:p>
                  </a:txBody>
                  <a:tcPr marL="68580" marR="68580" marT="0" marB="0"/>
                </a:tc>
              </a:tr>
              <a:tr h="400963">
                <a:tc>
                  <a:txBody>
                    <a:bodyPr/>
                    <a:lstStyle/>
                    <a:p>
                      <a:pPr marL="0" marR="0">
                        <a:lnSpc>
                          <a:spcPct val="150000"/>
                        </a:lnSpc>
                        <a:spcBef>
                          <a:spcPts val="0"/>
                        </a:spcBef>
                        <a:spcAft>
                          <a:spcPts val="0"/>
                        </a:spcAft>
                        <a:tabLst>
                          <a:tab pos="741680" algn="l"/>
                        </a:tabLst>
                      </a:pPr>
                      <a:r>
                        <a:rPr lang="en-US" sz="1800" b="1" dirty="0">
                          <a:effectLst/>
                          <a:latin typeface="+mn-lt"/>
                        </a:rPr>
                        <a:t>Place of visit</a:t>
                      </a:r>
                      <a:endParaRPr lang="en-US" sz="18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marL="0" marR="0">
                        <a:lnSpc>
                          <a:spcPct val="150000"/>
                        </a:lnSpc>
                        <a:spcBef>
                          <a:spcPts val="0"/>
                        </a:spcBef>
                        <a:spcAft>
                          <a:spcPts val="0"/>
                        </a:spcAft>
                      </a:pPr>
                      <a:r>
                        <a:rPr lang="en-US" sz="1600" b="1" dirty="0">
                          <a:effectLst/>
                          <a:latin typeface="+mn-lt"/>
                        </a:rPr>
                        <a:t>: </a:t>
                      </a:r>
                      <a:endParaRPr lang="en-US" sz="16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r>
                        <a:rPr lang="en-US" sz="1800" kern="1200" dirty="0" err="1" smtClean="0">
                          <a:solidFill>
                            <a:schemeClr val="tx1"/>
                          </a:solidFill>
                          <a:latin typeface="+mn-lt"/>
                          <a:ea typeface="+mn-ea"/>
                          <a:cs typeface="+mn-cs"/>
                        </a:rPr>
                        <a:t>Ghunki</a:t>
                      </a:r>
                      <a:r>
                        <a:rPr lang="en-US" sz="1800" kern="1200" dirty="0" smtClean="0">
                          <a:solidFill>
                            <a:schemeClr val="tx1"/>
                          </a:solidFill>
                          <a:latin typeface="+mn-lt"/>
                          <a:ea typeface="+mn-ea"/>
                          <a:cs typeface="+mn-cs"/>
                        </a:rPr>
                        <a:t> </a:t>
                      </a:r>
                      <a:endParaRPr lang="en-US" dirty="0"/>
                    </a:p>
                  </a:txBody>
                  <a:tcPr marL="68580" marR="68580" marT="0" marB="0"/>
                </a:tc>
              </a:tr>
              <a:tr h="400963">
                <a:tc>
                  <a:txBody>
                    <a:bodyPr/>
                    <a:lstStyle/>
                    <a:p>
                      <a:pPr marL="0" marR="0">
                        <a:lnSpc>
                          <a:spcPct val="150000"/>
                        </a:lnSpc>
                        <a:spcBef>
                          <a:spcPts val="0"/>
                        </a:spcBef>
                        <a:spcAft>
                          <a:spcPts val="0"/>
                        </a:spcAft>
                        <a:tabLst>
                          <a:tab pos="741680" algn="l"/>
                        </a:tabLst>
                      </a:pPr>
                      <a:r>
                        <a:rPr lang="en-US" sz="1800" b="1" dirty="0">
                          <a:effectLst/>
                          <a:latin typeface="+mn-lt"/>
                        </a:rPr>
                        <a:t>Class of students</a:t>
                      </a:r>
                      <a:endParaRPr lang="en-US" sz="18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marL="0" marR="0">
                        <a:lnSpc>
                          <a:spcPct val="150000"/>
                        </a:lnSpc>
                        <a:spcBef>
                          <a:spcPts val="0"/>
                        </a:spcBef>
                        <a:spcAft>
                          <a:spcPts val="0"/>
                        </a:spcAft>
                      </a:pPr>
                      <a:r>
                        <a:rPr lang="en-US" sz="1600" b="1" dirty="0">
                          <a:effectLst/>
                          <a:latin typeface="+mn-lt"/>
                        </a:rPr>
                        <a:t>: </a:t>
                      </a:r>
                      <a:endParaRPr lang="en-US" sz="16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800" b="0" kern="1200" dirty="0" smtClean="0">
                          <a:solidFill>
                            <a:schemeClr val="tx1"/>
                          </a:solidFill>
                          <a:effectLst/>
                          <a:latin typeface="+mn-lt"/>
                          <a:ea typeface="+mn-ea"/>
                          <a:cs typeface="+mn-cs"/>
                        </a:rPr>
                        <a:t>SEM IV (2</a:t>
                      </a:r>
                      <a:r>
                        <a:rPr lang="en-US" sz="1800" b="0" kern="1200" baseline="30000" dirty="0" smtClean="0">
                          <a:solidFill>
                            <a:schemeClr val="tx1"/>
                          </a:solidFill>
                          <a:effectLst/>
                          <a:latin typeface="+mn-lt"/>
                          <a:ea typeface="+mn-ea"/>
                          <a:cs typeface="+mn-cs"/>
                        </a:rPr>
                        <a:t>nd</a:t>
                      </a:r>
                      <a:r>
                        <a:rPr lang="en-US" sz="1800" b="0" kern="1200" dirty="0" smtClean="0">
                          <a:solidFill>
                            <a:schemeClr val="tx1"/>
                          </a:solidFill>
                          <a:effectLst/>
                          <a:latin typeface="+mn-lt"/>
                          <a:ea typeface="+mn-ea"/>
                          <a:cs typeface="+mn-cs"/>
                        </a:rPr>
                        <a:t> Year)</a:t>
                      </a:r>
                    </a:p>
                    <a:p>
                      <a:endParaRPr lang="en-US" b="0" dirty="0"/>
                    </a:p>
                  </a:txBody>
                  <a:tcPr marL="68580" marR="68580" marT="0" marB="0"/>
                </a:tc>
              </a:tr>
              <a:tr h="400963">
                <a:tc>
                  <a:txBody>
                    <a:bodyPr/>
                    <a:lstStyle/>
                    <a:p>
                      <a:pPr marL="0" marR="0">
                        <a:lnSpc>
                          <a:spcPct val="150000"/>
                        </a:lnSpc>
                        <a:spcBef>
                          <a:spcPts val="0"/>
                        </a:spcBef>
                        <a:spcAft>
                          <a:spcPts val="0"/>
                        </a:spcAft>
                        <a:tabLst>
                          <a:tab pos="741680" algn="l"/>
                        </a:tabLst>
                      </a:pPr>
                      <a:r>
                        <a:rPr lang="en-US" sz="1800" b="1" dirty="0">
                          <a:effectLst/>
                          <a:latin typeface="+mn-lt"/>
                        </a:rPr>
                        <a:t>No. of Students</a:t>
                      </a:r>
                      <a:endParaRPr lang="en-US" sz="18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marL="0" marR="0">
                        <a:lnSpc>
                          <a:spcPct val="150000"/>
                        </a:lnSpc>
                        <a:spcBef>
                          <a:spcPts val="0"/>
                        </a:spcBef>
                        <a:spcAft>
                          <a:spcPts val="0"/>
                        </a:spcAft>
                      </a:pPr>
                      <a:r>
                        <a:rPr lang="en-US" sz="1600" b="1" dirty="0">
                          <a:effectLst/>
                          <a:latin typeface="+mn-lt"/>
                        </a:rPr>
                        <a:t>: </a:t>
                      </a:r>
                      <a:endParaRPr lang="en-US" sz="16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r>
                        <a:rPr lang="en-US" b="0" dirty="0" smtClean="0"/>
                        <a:t>40</a:t>
                      </a:r>
                      <a:endParaRPr lang="en-US" b="0" dirty="0"/>
                    </a:p>
                  </a:txBody>
                  <a:tcPr marL="68580" marR="68580" marT="0" marB="0"/>
                </a:tc>
              </a:tr>
              <a:tr h="400963">
                <a:tc>
                  <a:txBody>
                    <a:bodyPr/>
                    <a:lstStyle/>
                    <a:p>
                      <a:pPr marL="0" marR="0">
                        <a:lnSpc>
                          <a:spcPct val="150000"/>
                        </a:lnSpc>
                        <a:spcBef>
                          <a:spcPts val="0"/>
                        </a:spcBef>
                        <a:spcAft>
                          <a:spcPts val="0"/>
                        </a:spcAft>
                        <a:tabLst>
                          <a:tab pos="741680" algn="l"/>
                        </a:tabLst>
                      </a:pPr>
                      <a:r>
                        <a:rPr lang="en-US" sz="1800" b="1" dirty="0">
                          <a:effectLst/>
                          <a:latin typeface="+mn-lt"/>
                        </a:rPr>
                        <a:t>Staff accompanied</a:t>
                      </a:r>
                      <a:endParaRPr lang="en-US" sz="18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marL="0" marR="0">
                        <a:lnSpc>
                          <a:spcPct val="150000"/>
                        </a:lnSpc>
                        <a:spcBef>
                          <a:spcPts val="0"/>
                        </a:spcBef>
                        <a:spcAft>
                          <a:spcPts val="0"/>
                        </a:spcAft>
                      </a:pPr>
                      <a:r>
                        <a:rPr lang="en-US" sz="1600" b="1" dirty="0">
                          <a:effectLst/>
                          <a:latin typeface="+mn-lt"/>
                        </a:rPr>
                        <a:t>: </a:t>
                      </a:r>
                      <a:endParaRPr lang="en-US" sz="16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r>
                        <a:rPr lang="en-US" dirty="0" smtClean="0"/>
                        <a:t>-</a:t>
                      </a:r>
                      <a:endParaRPr lang="en-US" dirty="0"/>
                    </a:p>
                  </a:txBody>
                  <a:tcPr marL="68580" marR="68580" marT="0" marB="0"/>
                </a:tc>
              </a:tr>
              <a:tr h="0">
                <a:tc>
                  <a:txBody>
                    <a:bodyPr/>
                    <a:lstStyle/>
                    <a:p>
                      <a:pPr marL="0" marR="0" indent="0" algn="l" defTabSz="914400" rtl="0" eaLnBrk="1" fontAlgn="auto" latinLnBrk="0" hangingPunct="1">
                        <a:lnSpc>
                          <a:spcPct val="150000"/>
                        </a:lnSpc>
                        <a:spcBef>
                          <a:spcPts val="0"/>
                        </a:spcBef>
                        <a:spcAft>
                          <a:spcPts val="0"/>
                        </a:spcAft>
                        <a:buClrTx/>
                        <a:buSzTx/>
                        <a:buFontTx/>
                        <a:buNone/>
                        <a:tabLst>
                          <a:tab pos="741680" algn="l"/>
                        </a:tabLst>
                        <a:defRPr/>
                      </a:pPr>
                      <a:r>
                        <a:rPr lang="en-US" sz="1800" b="1" dirty="0">
                          <a:effectLst/>
                          <a:latin typeface="+mn-lt"/>
                        </a:rPr>
                        <a:t> </a:t>
                      </a:r>
                      <a:r>
                        <a:rPr lang="en-US" sz="1800" b="1" dirty="0" smtClean="0">
                          <a:effectLst/>
                          <a:latin typeface="+mn-lt"/>
                        </a:rPr>
                        <a:t>Spots Visited</a:t>
                      </a:r>
                      <a:endParaRPr lang="en-US" sz="18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marL="0" marR="0">
                        <a:lnSpc>
                          <a:spcPct val="150000"/>
                        </a:lnSpc>
                        <a:spcBef>
                          <a:spcPts val="0"/>
                        </a:spcBef>
                        <a:spcAft>
                          <a:spcPts val="0"/>
                        </a:spcAft>
                      </a:pPr>
                      <a:r>
                        <a:rPr lang="en-US" sz="1600" b="1" dirty="0">
                          <a:effectLst/>
                          <a:latin typeface="+mn-lt"/>
                        </a:rPr>
                        <a:t>: </a:t>
                      </a:r>
                      <a:endParaRPr lang="en-US" sz="16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r>
                        <a:rPr lang="en-US" b="0" dirty="0" smtClean="0"/>
                        <a:t>Seed Production Plot of Chickpea</a:t>
                      </a:r>
                      <a:endParaRPr lang="en-US" b="0" dirty="0"/>
                    </a:p>
                  </a:txBody>
                  <a:tcPr marL="68580" marR="68580" marT="0" marB="0"/>
                </a:tc>
              </a:tr>
              <a:tr h="452254">
                <a:tc>
                  <a:txBody>
                    <a:bodyPr/>
                    <a:lstStyle/>
                    <a:p>
                      <a:pPr marL="0" marR="0">
                        <a:lnSpc>
                          <a:spcPct val="150000"/>
                        </a:lnSpc>
                        <a:spcBef>
                          <a:spcPts val="0"/>
                        </a:spcBef>
                        <a:spcAft>
                          <a:spcPts val="0"/>
                        </a:spcAft>
                        <a:tabLst>
                          <a:tab pos="741680" algn="l"/>
                        </a:tabLst>
                      </a:pPr>
                      <a:r>
                        <a:rPr lang="en-US" sz="1800" b="1" dirty="0">
                          <a:effectLst/>
                          <a:latin typeface="+mn-lt"/>
                        </a:rPr>
                        <a:t>Date of visit</a:t>
                      </a:r>
                      <a:endParaRPr lang="en-US" sz="18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marL="0" marR="0">
                        <a:lnSpc>
                          <a:spcPct val="150000"/>
                        </a:lnSpc>
                        <a:spcBef>
                          <a:spcPts val="0"/>
                        </a:spcBef>
                        <a:spcAft>
                          <a:spcPts val="0"/>
                        </a:spcAft>
                      </a:pPr>
                      <a:r>
                        <a:rPr lang="en-US" sz="1600" b="1" dirty="0">
                          <a:effectLst/>
                          <a:latin typeface="+mn-lt"/>
                        </a:rPr>
                        <a:t>: </a:t>
                      </a:r>
                      <a:endParaRPr lang="en-US" sz="16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r>
                        <a:rPr lang="en-US" b="0" dirty="0" smtClean="0"/>
                        <a:t>24-02-2019</a:t>
                      </a:r>
                      <a:endParaRPr lang="en-US" b="0" dirty="0"/>
                    </a:p>
                  </a:txBody>
                  <a:tcPr marL="68580" marR="68580" marT="0" marB="0"/>
                </a:tc>
              </a:tr>
            </a:tbl>
          </a:graphicData>
        </a:graphic>
      </p:graphicFrame>
      <p:pic>
        <p:nvPicPr>
          <p:cNvPr id="15" name="Picture 5" descr="H:\Agri Logo White.png"/>
          <p:cNvPicPr>
            <a:picLocks noChangeAspect="1" noChangeArrowheads="1"/>
          </p:cNvPicPr>
          <p:nvPr/>
        </p:nvPicPr>
        <p:blipFill>
          <a:blip r:embed="rId3" cstate="print"/>
          <a:srcRect/>
          <a:stretch>
            <a:fillRect/>
          </a:stretch>
        </p:blipFill>
        <p:spPr bwMode="auto">
          <a:xfrm>
            <a:off x="228600" y="0"/>
            <a:ext cx="1447800" cy="533400"/>
          </a:xfrm>
          <a:prstGeom prst="rect">
            <a:avLst/>
          </a:prstGeom>
          <a:noFill/>
        </p:spPr>
      </p:pic>
    </p:spTree>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1"/>
          <p:cNvSpPr txBox="1">
            <a:spLocks/>
          </p:cNvSpPr>
          <p:nvPr/>
        </p:nvSpPr>
        <p:spPr>
          <a:xfrm>
            <a:off x="0" y="371475"/>
            <a:ext cx="6858000" cy="304800"/>
          </a:xfrm>
          <a:prstGeom prst="rect">
            <a:avLst/>
          </a:prstGeom>
          <a:solidFill>
            <a:srgbClr val="C47B1A"/>
          </a:solidFill>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en-US" sz="1400" b="1" i="0" u="none" strike="noStrike" kern="1200" cap="none" spc="0" normalizeH="0" baseline="0" noProof="0" dirty="0">
              <a:ln>
                <a:noFill/>
              </a:ln>
              <a:effectLst/>
              <a:uLnTx/>
              <a:uFillTx/>
              <a:latin typeface="Bookman Old Style" pitchFamily="18" charset="0"/>
              <a:ea typeface="+mj-ea"/>
              <a:cs typeface="+mj-cs"/>
            </a:endParaRPr>
          </a:p>
        </p:txBody>
      </p:sp>
      <p:sp>
        <p:nvSpPr>
          <p:cNvPr id="2" name="Title 1"/>
          <p:cNvSpPr>
            <a:spLocks noGrp="1"/>
          </p:cNvSpPr>
          <p:nvPr>
            <p:ph type="ctrTitle"/>
          </p:nvPr>
        </p:nvSpPr>
        <p:spPr>
          <a:xfrm>
            <a:off x="0" y="0"/>
            <a:ext cx="6858000" cy="533400"/>
          </a:xfrm>
          <a:solidFill>
            <a:schemeClr val="accent2">
              <a:lumMod val="50000"/>
            </a:schemeClr>
          </a:solidFill>
        </p:spPr>
        <p:txBody>
          <a:bodyPr>
            <a:normAutofit/>
          </a:bodyPr>
          <a:lstStyle/>
          <a:p>
            <a:r>
              <a:rPr lang="en-US" sz="1200" b="1" dirty="0" smtClean="0">
                <a:solidFill>
                  <a:schemeClr val="bg1"/>
                </a:solidFill>
                <a:latin typeface="Trebuchet MS" pitchFamily="34" charset="0"/>
              </a:rPr>
              <a:t> ANNUAL REPORT:  STUDENTS EXPOSURE VISIT </a:t>
            </a:r>
            <a:br>
              <a:rPr lang="en-US" sz="1200" b="1" dirty="0" smtClean="0">
                <a:solidFill>
                  <a:schemeClr val="bg1"/>
                </a:solidFill>
                <a:latin typeface="Trebuchet MS" pitchFamily="34" charset="0"/>
              </a:rPr>
            </a:br>
            <a:r>
              <a:rPr lang="en-US" sz="1200" b="1" dirty="0" smtClean="0">
                <a:solidFill>
                  <a:schemeClr val="bg1"/>
                </a:solidFill>
                <a:latin typeface="Trebuchet MS" pitchFamily="34" charset="0"/>
              </a:rPr>
              <a:t>                  2018-19</a:t>
            </a:r>
            <a:endParaRPr lang="en-US" sz="1200" b="1" dirty="0">
              <a:solidFill>
                <a:schemeClr val="bg1"/>
              </a:solidFill>
              <a:latin typeface="Trebuchet MS" pitchFamily="34" charset="0"/>
            </a:endParaRPr>
          </a:p>
        </p:txBody>
      </p:sp>
      <p:sp>
        <p:nvSpPr>
          <p:cNvPr id="12" name="Title 1"/>
          <p:cNvSpPr txBox="1">
            <a:spLocks/>
          </p:cNvSpPr>
          <p:nvPr/>
        </p:nvSpPr>
        <p:spPr>
          <a:xfrm>
            <a:off x="0" y="8839200"/>
            <a:ext cx="6858000" cy="304800"/>
          </a:xfrm>
          <a:prstGeom prst="rect">
            <a:avLst/>
          </a:prstGeom>
          <a:solidFill>
            <a:srgbClr val="C47B1A"/>
          </a:solidFill>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en-US" sz="1400" b="1" i="0" u="none" strike="noStrike" kern="1200" cap="none" spc="0" normalizeH="0" baseline="0" noProof="0" dirty="0">
              <a:ln>
                <a:noFill/>
              </a:ln>
              <a:effectLst/>
              <a:uLnTx/>
              <a:uFillTx/>
              <a:latin typeface="Bookman Old Style" pitchFamily="18" charset="0"/>
              <a:ea typeface="+mj-ea"/>
              <a:cs typeface="+mj-cs"/>
            </a:endParaRPr>
          </a:p>
        </p:txBody>
      </p:sp>
      <p:sp>
        <p:nvSpPr>
          <p:cNvPr id="13" name="Title 1"/>
          <p:cNvSpPr txBox="1">
            <a:spLocks/>
          </p:cNvSpPr>
          <p:nvPr/>
        </p:nvSpPr>
        <p:spPr>
          <a:xfrm>
            <a:off x="0" y="8763000"/>
            <a:ext cx="6858000" cy="228600"/>
          </a:xfrm>
          <a:prstGeom prst="rect">
            <a:avLst/>
          </a:prstGeom>
          <a:solidFill>
            <a:schemeClr val="accent2">
              <a:lumMod val="50000"/>
            </a:schemeClr>
          </a:solidFill>
        </p:spPr>
        <p:txBody>
          <a:bodyPr vert="horz" lIns="91440" tIns="45720" rIns="91440" bIns="45720" rtlCol="0" anchor="ctr">
            <a:normAutofit fontScale="92500" lnSpcReduction="20000"/>
          </a:bodyP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en-US" sz="1200" b="1" i="0" u="none" strike="noStrike" kern="1200" cap="none" spc="0" normalizeH="0" baseline="0" noProof="0" dirty="0">
              <a:ln>
                <a:noFill/>
              </a:ln>
              <a:solidFill>
                <a:schemeClr val="bg1"/>
              </a:solidFill>
              <a:effectLst/>
              <a:uLnTx/>
              <a:uFillTx/>
              <a:latin typeface="Trebuchet MS" pitchFamily="34" charset="0"/>
              <a:ea typeface="+mj-ea"/>
              <a:cs typeface="+mj-cs"/>
            </a:endParaRPr>
          </a:p>
        </p:txBody>
      </p:sp>
      <p:sp>
        <p:nvSpPr>
          <p:cNvPr id="6148" name="Rectangle 4"/>
          <p:cNvSpPr>
            <a:spLocks noChangeArrowheads="1"/>
          </p:cNvSpPr>
          <p:nvPr/>
        </p:nvSpPr>
        <p:spPr bwMode="auto">
          <a:xfrm>
            <a:off x="3" y="3209925"/>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tab pos="3390900" algn="l"/>
              </a:tabLst>
            </a:pPr>
            <a:endParaRPr kumimoji="0" 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6149" name="Rectangle 5"/>
          <p:cNvSpPr>
            <a:spLocks noChangeArrowheads="1"/>
          </p:cNvSpPr>
          <p:nvPr/>
        </p:nvSpPr>
        <p:spPr bwMode="auto">
          <a:xfrm>
            <a:off x="3" y="6105525"/>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tab pos="3390900" algn="l"/>
              </a:tabLst>
            </a:pPr>
            <a:endParaRPr kumimoji="0" 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20" name="Slide Number Placeholder 19"/>
          <p:cNvSpPr>
            <a:spLocks noGrp="1"/>
          </p:cNvSpPr>
          <p:nvPr>
            <p:ph type="sldNum" sz="quarter" idx="12"/>
          </p:nvPr>
        </p:nvSpPr>
        <p:spPr>
          <a:xfrm>
            <a:off x="5029200" y="8382004"/>
            <a:ext cx="1600200" cy="486833"/>
          </a:xfrm>
        </p:spPr>
        <p:txBody>
          <a:bodyPr/>
          <a:lstStyle/>
          <a:p>
            <a:fld id="{B6F15528-21DE-4FAA-801E-634DDDAF4B2B}" type="slidenum">
              <a:rPr lang="en-US" smtClean="0"/>
              <a:pPr/>
              <a:t>35</a:t>
            </a:fld>
            <a:endParaRPr lang="en-US"/>
          </a:p>
        </p:txBody>
      </p:sp>
      <p:sp>
        <p:nvSpPr>
          <p:cNvPr id="79876" name="Rectangle 4"/>
          <p:cNvSpPr>
            <a:spLocks noChangeArrowheads="1"/>
          </p:cNvSpPr>
          <p:nvPr/>
        </p:nvSpPr>
        <p:spPr bwMode="auto">
          <a:xfrm>
            <a:off x="0" y="0"/>
            <a:ext cx="6858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pic>
        <p:nvPicPr>
          <p:cNvPr id="15" name="Picture 5" descr="H:\Agri Logo White.png"/>
          <p:cNvPicPr>
            <a:picLocks noChangeAspect="1" noChangeArrowheads="1"/>
          </p:cNvPicPr>
          <p:nvPr/>
        </p:nvPicPr>
        <p:blipFill>
          <a:blip r:embed="rId3" cstate="print"/>
          <a:srcRect/>
          <a:stretch>
            <a:fillRect/>
          </a:stretch>
        </p:blipFill>
        <p:spPr bwMode="auto">
          <a:xfrm>
            <a:off x="228600" y="0"/>
            <a:ext cx="1447800" cy="533400"/>
          </a:xfrm>
          <a:prstGeom prst="rect">
            <a:avLst/>
          </a:prstGeom>
          <a:noFill/>
        </p:spPr>
      </p:pic>
      <p:graphicFrame>
        <p:nvGraphicFramePr>
          <p:cNvPr id="18" name="Table 17"/>
          <p:cNvGraphicFramePr>
            <a:graphicFrameLocks noGrp="1"/>
          </p:cNvGraphicFramePr>
          <p:nvPr/>
        </p:nvGraphicFramePr>
        <p:xfrm>
          <a:off x="152400" y="838200"/>
          <a:ext cx="6477000" cy="7833360"/>
        </p:xfrm>
        <a:graphic>
          <a:graphicData uri="http://schemas.openxmlformats.org/drawingml/2006/table">
            <a:tbl>
              <a:tblPr firstRow="1" bandRow="1">
                <a:tableStyleId>{5940675A-B579-460E-94D1-54222C63F5DA}</a:tableStyleId>
              </a:tblPr>
              <a:tblGrid>
                <a:gridCol w="6477000"/>
              </a:tblGrid>
              <a:tr h="3810000">
                <a:tc>
                  <a:txBody>
                    <a:bodyPr/>
                    <a:lstStyle/>
                    <a:p>
                      <a:pPr marL="682625" indent="-682625"/>
                      <a:endParaRPr lang="en-US" sz="1400" b="1" kern="1200" dirty="0" smtClean="0">
                        <a:solidFill>
                          <a:schemeClr val="tx1"/>
                        </a:solidFill>
                        <a:latin typeface="+mn-lt"/>
                        <a:ea typeface="+mn-ea"/>
                        <a:cs typeface="+mn-cs"/>
                      </a:endParaRPr>
                    </a:p>
                    <a:p>
                      <a:pPr marL="682625" indent="-682625"/>
                      <a:endParaRPr lang="en-US" sz="1400" b="1" kern="1200" dirty="0" smtClean="0">
                        <a:solidFill>
                          <a:schemeClr val="tx1"/>
                        </a:solidFill>
                        <a:latin typeface="+mn-lt"/>
                        <a:ea typeface="+mn-ea"/>
                        <a:cs typeface="+mn-cs"/>
                      </a:endParaRPr>
                    </a:p>
                    <a:p>
                      <a:pPr marL="682625" indent="-682625"/>
                      <a:endParaRPr lang="en-US" sz="1400" b="1" kern="1200" dirty="0" smtClean="0">
                        <a:solidFill>
                          <a:schemeClr val="tx1"/>
                        </a:solidFill>
                        <a:latin typeface="+mn-lt"/>
                        <a:ea typeface="+mn-ea"/>
                        <a:cs typeface="+mn-cs"/>
                      </a:endParaRPr>
                    </a:p>
                    <a:p>
                      <a:pPr marL="682625" indent="-682625"/>
                      <a:endParaRPr lang="en-US" sz="1400" b="1" kern="1200" dirty="0" smtClean="0">
                        <a:solidFill>
                          <a:schemeClr val="tx1"/>
                        </a:solidFill>
                        <a:latin typeface="+mn-lt"/>
                        <a:ea typeface="+mn-ea"/>
                        <a:cs typeface="+mn-cs"/>
                      </a:endParaRPr>
                    </a:p>
                    <a:p>
                      <a:pPr marL="682625" indent="-682625"/>
                      <a:endParaRPr lang="en-US" sz="1400" b="1" kern="1200" dirty="0" smtClean="0">
                        <a:solidFill>
                          <a:schemeClr val="tx1"/>
                        </a:solidFill>
                        <a:latin typeface="+mn-lt"/>
                        <a:ea typeface="+mn-ea"/>
                        <a:cs typeface="+mn-cs"/>
                      </a:endParaRPr>
                    </a:p>
                    <a:p>
                      <a:pPr marL="682625" indent="-682625"/>
                      <a:endParaRPr lang="en-US" sz="1400" b="1" kern="1200" dirty="0" smtClean="0">
                        <a:solidFill>
                          <a:schemeClr val="tx1"/>
                        </a:solidFill>
                        <a:latin typeface="+mn-lt"/>
                        <a:ea typeface="+mn-ea"/>
                        <a:cs typeface="+mn-cs"/>
                      </a:endParaRPr>
                    </a:p>
                    <a:p>
                      <a:pPr marL="682625" indent="-682625"/>
                      <a:endParaRPr lang="en-US" sz="1400" b="1" kern="1200" dirty="0" smtClean="0">
                        <a:solidFill>
                          <a:schemeClr val="tx1"/>
                        </a:solidFill>
                        <a:latin typeface="+mn-lt"/>
                        <a:ea typeface="+mn-ea"/>
                        <a:cs typeface="+mn-cs"/>
                      </a:endParaRPr>
                    </a:p>
                    <a:p>
                      <a:pPr marL="682625" indent="-682625"/>
                      <a:endParaRPr lang="en-US" sz="1400" b="1" kern="1200" dirty="0" smtClean="0">
                        <a:solidFill>
                          <a:schemeClr val="tx1"/>
                        </a:solidFill>
                        <a:latin typeface="+mn-lt"/>
                        <a:ea typeface="+mn-ea"/>
                        <a:cs typeface="+mn-cs"/>
                      </a:endParaRPr>
                    </a:p>
                    <a:p>
                      <a:pPr marL="682625" indent="-682625"/>
                      <a:endParaRPr lang="en-US" sz="1400" b="1" kern="1200" dirty="0" smtClean="0">
                        <a:solidFill>
                          <a:schemeClr val="tx1"/>
                        </a:solidFill>
                        <a:latin typeface="+mn-lt"/>
                        <a:ea typeface="+mn-ea"/>
                        <a:cs typeface="+mn-cs"/>
                      </a:endParaRPr>
                    </a:p>
                    <a:p>
                      <a:pPr marL="682625" indent="-682625"/>
                      <a:endParaRPr lang="en-US" sz="1400" b="1" kern="1200" dirty="0" smtClean="0">
                        <a:solidFill>
                          <a:schemeClr val="tx1"/>
                        </a:solidFill>
                        <a:latin typeface="+mn-lt"/>
                        <a:ea typeface="+mn-ea"/>
                        <a:cs typeface="+mn-cs"/>
                      </a:endParaRPr>
                    </a:p>
                    <a:p>
                      <a:pPr marL="682625" indent="-682625"/>
                      <a:endParaRPr lang="en-US" sz="1400" b="1" kern="1200" dirty="0" smtClean="0">
                        <a:solidFill>
                          <a:schemeClr val="tx1"/>
                        </a:solidFill>
                        <a:latin typeface="+mn-lt"/>
                        <a:ea typeface="+mn-ea"/>
                        <a:cs typeface="+mn-cs"/>
                      </a:endParaRPr>
                    </a:p>
                    <a:p>
                      <a:pPr marL="682625" indent="-682625"/>
                      <a:endParaRPr lang="en-US" sz="1400" b="1" kern="1200" dirty="0" smtClean="0">
                        <a:solidFill>
                          <a:schemeClr val="tx1"/>
                        </a:solidFill>
                        <a:latin typeface="+mn-lt"/>
                        <a:ea typeface="+mn-ea"/>
                        <a:cs typeface="+mn-cs"/>
                      </a:endParaRPr>
                    </a:p>
                    <a:p>
                      <a:pPr marL="682625" indent="-682625"/>
                      <a:endParaRPr lang="en-US" sz="1400" b="1" kern="1200" dirty="0" smtClean="0">
                        <a:solidFill>
                          <a:schemeClr val="tx1"/>
                        </a:solidFill>
                        <a:latin typeface="+mn-lt"/>
                        <a:ea typeface="+mn-ea"/>
                        <a:cs typeface="+mn-cs"/>
                      </a:endParaRPr>
                    </a:p>
                    <a:p>
                      <a:pPr marL="682625" marR="0" indent="-682625" algn="ctr" defTabSz="914400" rtl="0" eaLnBrk="1" fontAlgn="auto" latinLnBrk="0" hangingPunct="1">
                        <a:lnSpc>
                          <a:spcPct val="100000"/>
                        </a:lnSpc>
                        <a:spcBef>
                          <a:spcPts val="0"/>
                        </a:spcBef>
                        <a:spcAft>
                          <a:spcPts val="0"/>
                        </a:spcAft>
                        <a:buClrTx/>
                        <a:buSzTx/>
                        <a:buFontTx/>
                        <a:buNone/>
                        <a:tabLst/>
                        <a:defRPr/>
                      </a:pPr>
                      <a:endParaRPr lang="en-US" sz="1400" b="1" kern="1200" dirty="0" smtClean="0">
                        <a:solidFill>
                          <a:schemeClr val="tx1"/>
                        </a:solidFill>
                        <a:latin typeface="+mn-lt"/>
                        <a:ea typeface="+mn-ea"/>
                        <a:cs typeface="+mn-cs"/>
                      </a:endParaRPr>
                    </a:p>
                    <a:p>
                      <a:pPr marL="682625" marR="0" indent="-682625" algn="ctr" defTabSz="914400" rtl="0" eaLnBrk="1" fontAlgn="auto" latinLnBrk="0" hangingPunct="1">
                        <a:lnSpc>
                          <a:spcPct val="100000"/>
                        </a:lnSpc>
                        <a:spcBef>
                          <a:spcPts val="0"/>
                        </a:spcBef>
                        <a:spcAft>
                          <a:spcPts val="0"/>
                        </a:spcAft>
                        <a:buClrTx/>
                        <a:buSzTx/>
                        <a:buFontTx/>
                        <a:buNone/>
                        <a:tabLst/>
                        <a:defRPr/>
                      </a:pPr>
                      <a:r>
                        <a:rPr lang="en-US" sz="1800" b="1" kern="1200" dirty="0" smtClean="0">
                          <a:solidFill>
                            <a:schemeClr val="tx1"/>
                          </a:solidFill>
                          <a:latin typeface="+mn-lt"/>
                          <a:ea typeface="+mn-ea"/>
                          <a:cs typeface="+mn-cs"/>
                        </a:rPr>
                        <a:t>  </a:t>
                      </a:r>
                    </a:p>
                    <a:p>
                      <a:pPr marL="682625" marR="0" indent="-682625" algn="ctr" defTabSz="914400" rtl="0" eaLnBrk="1" fontAlgn="auto" latinLnBrk="0" hangingPunct="1">
                        <a:lnSpc>
                          <a:spcPct val="100000"/>
                        </a:lnSpc>
                        <a:spcBef>
                          <a:spcPts val="0"/>
                        </a:spcBef>
                        <a:spcAft>
                          <a:spcPts val="0"/>
                        </a:spcAft>
                        <a:buClrTx/>
                        <a:buSzTx/>
                        <a:buFontTx/>
                        <a:buNone/>
                        <a:tabLst/>
                        <a:defRPr/>
                      </a:pPr>
                      <a:r>
                        <a:rPr lang="en-US" sz="1800" b="1" kern="1200" dirty="0" smtClean="0">
                          <a:solidFill>
                            <a:schemeClr val="tx1"/>
                          </a:solidFill>
                          <a:latin typeface="+mn-lt"/>
                          <a:ea typeface="+mn-ea"/>
                          <a:cs typeface="+mn-cs"/>
                        </a:rPr>
                        <a:t>Photo 1: Mr. </a:t>
                      </a:r>
                      <a:r>
                        <a:rPr lang="en-US" sz="1800" b="1" kern="1200" dirty="0" err="1" smtClean="0">
                          <a:solidFill>
                            <a:schemeClr val="tx1"/>
                          </a:solidFill>
                          <a:latin typeface="+mn-lt"/>
                          <a:ea typeface="+mn-ea"/>
                          <a:cs typeface="+mn-cs"/>
                        </a:rPr>
                        <a:t>Milind</a:t>
                      </a:r>
                      <a:r>
                        <a:rPr lang="en-US" sz="1800" b="1" kern="1200" dirty="0" smtClean="0">
                          <a:solidFill>
                            <a:schemeClr val="tx1"/>
                          </a:solidFill>
                          <a:latin typeface="+mn-lt"/>
                          <a:ea typeface="+mn-ea"/>
                          <a:cs typeface="+mn-cs"/>
                        </a:rPr>
                        <a:t> </a:t>
                      </a:r>
                      <a:r>
                        <a:rPr lang="en-US" sz="1800" b="1" kern="1200" dirty="0" err="1" smtClean="0">
                          <a:solidFill>
                            <a:schemeClr val="tx1"/>
                          </a:solidFill>
                          <a:latin typeface="+mn-lt"/>
                          <a:ea typeface="+mn-ea"/>
                          <a:cs typeface="+mn-cs"/>
                        </a:rPr>
                        <a:t>Nimbalkar</a:t>
                      </a:r>
                      <a:r>
                        <a:rPr lang="en-US" sz="1800" b="1" kern="1200" dirty="0" smtClean="0">
                          <a:solidFill>
                            <a:schemeClr val="tx1"/>
                          </a:solidFill>
                          <a:latin typeface="+mn-lt"/>
                          <a:ea typeface="+mn-ea"/>
                          <a:cs typeface="+mn-cs"/>
                        </a:rPr>
                        <a:t> explaining Morphological difference between Varietal Plants and </a:t>
                      </a:r>
                      <a:r>
                        <a:rPr lang="en-US" sz="1800" b="1" kern="1200" dirty="0" err="1" smtClean="0">
                          <a:solidFill>
                            <a:schemeClr val="tx1"/>
                          </a:solidFill>
                          <a:latin typeface="+mn-lt"/>
                          <a:ea typeface="+mn-ea"/>
                          <a:cs typeface="+mn-cs"/>
                        </a:rPr>
                        <a:t>offtype</a:t>
                      </a:r>
                      <a:r>
                        <a:rPr lang="en-US" sz="1800" b="1" kern="1200" dirty="0" smtClean="0">
                          <a:solidFill>
                            <a:schemeClr val="tx1"/>
                          </a:solidFill>
                          <a:latin typeface="+mn-lt"/>
                          <a:ea typeface="+mn-ea"/>
                          <a:cs typeface="+mn-cs"/>
                        </a:rPr>
                        <a:t> Plants</a:t>
                      </a:r>
                      <a:endParaRPr lang="en-US" sz="1800" dirty="0"/>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r>
              <a:tr h="3810000">
                <a:tc>
                  <a:txBody>
                    <a:bodyPr/>
                    <a:lstStyle/>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sz="1800" b="1" kern="1200" dirty="0" smtClean="0">
                        <a:solidFill>
                          <a:schemeClr val="tx1"/>
                        </a:solidFill>
                        <a:latin typeface="+mn-lt"/>
                        <a:ea typeface="+mn-ea"/>
                        <a:cs typeface="+mn-cs"/>
                      </a:endParaRPr>
                    </a:p>
                    <a:p>
                      <a:pPr marL="0" marR="0" indent="0" algn="ctr" defTabSz="914400" rtl="0" eaLnBrk="1" fontAlgn="auto" latinLnBrk="0" hangingPunct="1">
                        <a:lnSpc>
                          <a:spcPct val="100000"/>
                        </a:lnSpc>
                        <a:spcBef>
                          <a:spcPts val="0"/>
                        </a:spcBef>
                        <a:spcAft>
                          <a:spcPts val="0"/>
                        </a:spcAft>
                        <a:buClrTx/>
                        <a:buSzTx/>
                        <a:buFontTx/>
                        <a:buNone/>
                        <a:tabLst/>
                        <a:defRPr/>
                      </a:pPr>
                      <a:r>
                        <a:rPr lang="en-US" sz="1800" b="1" kern="1200" dirty="0" smtClean="0">
                          <a:solidFill>
                            <a:schemeClr val="tx1"/>
                          </a:solidFill>
                          <a:latin typeface="+mn-lt"/>
                          <a:ea typeface="+mn-ea"/>
                          <a:cs typeface="+mn-cs"/>
                        </a:rPr>
                        <a:t>Photo 2:  Mr. </a:t>
                      </a:r>
                      <a:r>
                        <a:rPr lang="en-US" sz="1800" b="1" kern="1200" dirty="0" err="1" smtClean="0">
                          <a:solidFill>
                            <a:schemeClr val="tx1"/>
                          </a:solidFill>
                          <a:latin typeface="+mn-lt"/>
                          <a:ea typeface="+mn-ea"/>
                          <a:cs typeface="+mn-cs"/>
                        </a:rPr>
                        <a:t>Milind</a:t>
                      </a:r>
                      <a:r>
                        <a:rPr lang="en-US" sz="1800" b="1" kern="1200" dirty="0" smtClean="0">
                          <a:solidFill>
                            <a:schemeClr val="tx1"/>
                          </a:solidFill>
                          <a:latin typeface="+mn-lt"/>
                          <a:ea typeface="+mn-ea"/>
                          <a:cs typeface="+mn-cs"/>
                        </a:rPr>
                        <a:t> </a:t>
                      </a:r>
                      <a:r>
                        <a:rPr lang="en-US" sz="1800" b="1" kern="1200" dirty="0" err="1" smtClean="0">
                          <a:solidFill>
                            <a:schemeClr val="tx1"/>
                          </a:solidFill>
                          <a:latin typeface="+mn-lt"/>
                          <a:ea typeface="+mn-ea"/>
                          <a:cs typeface="+mn-cs"/>
                        </a:rPr>
                        <a:t>Nimbalkar</a:t>
                      </a:r>
                      <a:r>
                        <a:rPr lang="en-US" sz="1800" b="1" kern="1200" dirty="0" smtClean="0">
                          <a:solidFill>
                            <a:schemeClr val="tx1"/>
                          </a:solidFill>
                          <a:latin typeface="+mn-lt"/>
                          <a:ea typeface="+mn-ea"/>
                          <a:cs typeface="+mn-cs"/>
                        </a:rPr>
                        <a:t> explaining Morphological difference between </a:t>
                      </a:r>
                      <a:r>
                        <a:rPr lang="en-US" sz="1800" b="1" kern="1200" dirty="0" err="1" smtClean="0">
                          <a:solidFill>
                            <a:schemeClr val="tx1"/>
                          </a:solidFill>
                          <a:latin typeface="+mn-lt"/>
                          <a:ea typeface="+mn-ea"/>
                          <a:cs typeface="+mn-cs"/>
                        </a:rPr>
                        <a:t>Digvijay</a:t>
                      </a:r>
                      <a:r>
                        <a:rPr lang="en-US" sz="1800" b="1" kern="1200" dirty="0" smtClean="0">
                          <a:solidFill>
                            <a:schemeClr val="tx1"/>
                          </a:solidFill>
                          <a:latin typeface="+mn-lt"/>
                          <a:ea typeface="+mn-ea"/>
                          <a:cs typeface="+mn-cs"/>
                        </a:rPr>
                        <a:t> variety Plants and </a:t>
                      </a:r>
                      <a:r>
                        <a:rPr lang="en-US" sz="1800" b="1" kern="1200" dirty="0" err="1" smtClean="0">
                          <a:solidFill>
                            <a:schemeClr val="tx1"/>
                          </a:solidFill>
                          <a:latin typeface="+mn-lt"/>
                          <a:ea typeface="+mn-ea"/>
                          <a:cs typeface="+mn-cs"/>
                        </a:rPr>
                        <a:t>offtype</a:t>
                      </a:r>
                      <a:r>
                        <a:rPr lang="en-US" sz="1800" b="1" kern="1200" dirty="0" smtClean="0">
                          <a:solidFill>
                            <a:schemeClr val="tx1"/>
                          </a:solidFill>
                          <a:latin typeface="+mn-lt"/>
                          <a:ea typeface="+mn-ea"/>
                          <a:cs typeface="+mn-cs"/>
                        </a:rPr>
                        <a:t> Plants</a:t>
                      </a:r>
                      <a:endParaRPr lang="en-US" sz="1800" kern="1200" dirty="0" smtClean="0">
                        <a:solidFill>
                          <a:schemeClr val="tx1"/>
                        </a:solidFill>
                        <a:latin typeface="+mn-lt"/>
                        <a:ea typeface="+mn-ea"/>
                        <a:cs typeface="+mn-cs"/>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r>
            </a:tbl>
          </a:graphicData>
        </a:graphic>
      </p:graphicFrame>
      <p:pic>
        <p:nvPicPr>
          <p:cNvPr id="14" name="Picture 13" descr="C:\Users\staff1\AppData\Local\Microsoft\Windows\Temporary Internet Files\Content.Word\IMG20190224153652.jpg"/>
          <p:cNvPicPr/>
          <p:nvPr/>
        </p:nvPicPr>
        <p:blipFill>
          <a:blip r:embed="rId4" cstate="print"/>
          <a:srcRect/>
          <a:stretch>
            <a:fillRect/>
          </a:stretch>
        </p:blipFill>
        <p:spPr bwMode="auto">
          <a:xfrm>
            <a:off x="457200" y="762000"/>
            <a:ext cx="6096000" cy="3200400"/>
          </a:xfrm>
          <a:prstGeom prst="rect">
            <a:avLst/>
          </a:prstGeom>
          <a:noFill/>
          <a:ln w="9525">
            <a:noFill/>
            <a:miter lim="800000"/>
            <a:headEnd/>
            <a:tailEnd/>
          </a:ln>
        </p:spPr>
      </p:pic>
      <p:pic>
        <p:nvPicPr>
          <p:cNvPr id="16" name="Picture 15" descr="C:\Users\staff1\Desktop\Seed Plot visit Ghunki\IMG20190224153749.jpg"/>
          <p:cNvPicPr/>
          <p:nvPr/>
        </p:nvPicPr>
        <p:blipFill>
          <a:blip r:embed="rId5" cstate="print"/>
          <a:srcRect/>
          <a:stretch>
            <a:fillRect/>
          </a:stretch>
        </p:blipFill>
        <p:spPr bwMode="auto">
          <a:xfrm>
            <a:off x="457200" y="4800600"/>
            <a:ext cx="6096000" cy="32004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1"/>
          <p:cNvSpPr txBox="1">
            <a:spLocks/>
          </p:cNvSpPr>
          <p:nvPr/>
        </p:nvSpPr>
        <p:spPr>
          <a:xfrm>
            <a:off x="0" y="371475"/>
            <a:ext cx="6858000" cy="304800"/>
          </a:xfrm>
          <a:prstGeom prst="rect">
            <a:avLst/>
          </a:prstGeom>
          <a:solidFill>
            <a:srgbClr val="C47B1A"/>
          </a:solidFill>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en-US" sz="1400" b="1" i="0" u="none" strike="noStrike" kern="1200" cap="none" spc="0" normalizeH="0" baseline="0" noProof="0" dirty="0">
              <a:ln>
                <a:noFill/>
              </a:ln>
              <a:effectLst/>
              <a:uLnTx/>
              <a:uFillTx/>
              <a:latin typeface="Bookman Old Style" pitchFamily="18" charset="0"/>
              <a:ea typeface="+mj-ea"/>
              <a:cs typeface="+mj-cs"/>
            </a:endParaRPr>
          </a:p>
        </p:txBody>
      </p:sp>
      <p:sp>
        <p:nvSpPr>
          <p:cNvPr id="2" name="Title 1"/>
          <p:cNvSpPr>
            <a:spLocks noGrp="1"/>
          </p:cNvSpPr>
          <p:nvPr>
            <p:ph type="ctrTitle"/>
          </p:nvPr>
        </p:nvSpPr>
        <p:spPr>
          <a:xfrm>
            <a:off x="0" y="0"/>
            <a:ext cx="6858000" cy="533400"/>
          </a:xfrm>
          <a:solidFill>
            <a:schemeClr val="accent2">
              <a:lumMod val="50000"/>
            </a:schemeClr>
          </a:solidFill>
        </p:spPr>
        <p:txBody>
          <a:bodyPr>
            <a:normAutofit/>
          </a:bodyPr>
          <a:lstStyle/>
          <a:p>
            <a:r>
              <a:rPr lang="en-US" sz="1200" b="1" dirty="0" smtClean="0">
                <a:solidFill>
                  <a:schemeClr val="bg1"/>
                </a:solidFill>
                <a:latin typeface="Trebuchet MS" pitchFamily="34" charset="0"/>
              </a:rPr>
              <a:t> ANNUAL REPORT:  STUDENTS EXPOSURE VISIT </a:t>
            </a:r>
            <a:br>
              <a:rPr lang="en-US" sz="1200" b="1" dirty="0" smtClean="0">
                <a:solidFill>
                  <a:schemeClr val="bg1"/>
                </a:solidFill>
                <a:latin typeface="Trebuchet MS" pitchFamily="34" charset="0"/>
              </a:rPr>
            </a:br>
            <a:r>
              <a:rPr lang="en-US" sz="1200" b="1" dirty="0" smtClean="0">
                <a:solidFill>
                  <a:schemeClr val="bg1"/>
                </a:solidFill>
                <a:latin typeface="Trebuchet MS" pitchFamily="34" charset="0"/>
              </a:rPr>
              <a:t>                  2018-19</a:t>
            </a:r>
            <a:endParaRPr lang="en-US" sz="1200" b="1" dirty="0">
              <a:solidFill>
                <a:schemeClr val="bg1"/>
              </a:solidFill>
              <a:latin typeface="Trebuchet MS" pitchFamily="34" charset="0"/>
            </a:endParaRPr>
          </a:p>
        </p:txBody>
      </p:sp>
      <p:sp>
        <p:nvSpPr>
          <p:cNvPr id="12" name="Title 1"/>
          <p:cNvSpPr txBox="1">
            <a:spLocks/>
          </p:cNvSpPr>
          <p:nvPr/>
        </p:nvSpPr>
        <p:spPr>
          <a:xfrm>
            <a:off x="0" y="8839200"/>
            <a:ext cx="6858000" cy="304800"/>
          </a:xfrm>
          <a:prstGeom prst="rect">
            <a:avLst/>
          </a:prstGeom>
          <a:solidFill>
            <a:srgbClr val="C47B1A"/>
          </a:solidFill>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en-US" sz="1400" b="1" i="0" u="none" strike="noStrike" kern="1200" cap="none" spc="0" normalizeH="0" baseline="0" noProof="0" dirty="0">
              <a:ln>
                <a:noFill/>
              </a:ln>
              <a:effectLst/>
              <a:uLnTx/>
              <a:uFillTx/>
              <a:latin typeface="Bookman Old Style" pitchFamily="18" charset="0"/>
              <a:ea typeface="+mj-ea"/>
              <a:cs typeface="+mj-cs"/>
            </a:endParaRPr>
          </a:p>
        </p:txBody>
      </p:sp>
      <p:sp>
        <p:nvSpPr>
          <p:cNvPr id="13" name="Title 1"/>
          <p:cNvSpPr txBox="1">
            <a:spLocks/>
          </p:cNvSpPr>
          <p:nvPr/>
        </p:nvSpPr>
        <p:spPr>
          <a:xfrm>
            <a:off x="0" y="8763000"/>
            <a:ext cx="6858000" cy="228600"/>
          </a:xfrm>
          <a:prstGeom prst="rect">
            <a:avLst/>
          </a:prstGeom>
          <a:solidFill>
            <a:schemeClr val="accent2">
              <a:lumMod val="50000"/>
            </a:schemeClr>
          </a:solidFill>
        </p:spPr>
        <p:txBody>
          <a:bodyPr vert="horz" lIns="91440" tIns="45720" rIns="91440" bIns="45720" rtlCol="0" anchor="ctr">
            <a:normAutofit fontScale="92500" lnSpcReduction="20000"/>
          </a:bodyP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en-US" sz="1200" b="1" i="0" u="none" strike="noStrike" kern="1200" cap="none" spc="0" normalizeH="0" baseline="0" noProof="0" dirty="0">
              <a:ln>
                <a:noFill/>
              </a:ln>
              <a:solidFill>
                <a:schemeClr val="bg1"/>
              </a:solidFill>
              <a:effectLst/>
              <a:uLnTx/>
              <a:uFillTx/>
              <a:latin typeface="Trebuchet MS" pitchFamily="34" charset="0"/>
              <a:ea typeface="+mj-ea"/>
              <a:cs typeface="+mj-cs"/>
            </a:endParaRPr>
          </a:p>
        </p:txBody>
      </p:sp>
      <p:sp>
        <p:nvSpPr>
          <p:cNvPr id="6148" name="Rectangle 4"/>
          <p:cNvSpPr>
            <a:spLocks noChangeArrowheads="1"/>
          </p:cNvSpPr>
          <p:nvPr/>
        </p:nvSpPr>
        <p:spPr bwMode="auto">
          <a:xfrm>
            <a:off x="3" y="3209925"/>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tab pos="3390900" algn="l"/>
              </a:tabLst>
            </a:pPr>
            <a:endParaRPr kumimoji="0" 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6149" name="Rectangle 5"/>
          <p:cNvSpPr>
            <a:spLocks noChangeArrowheads="1"/>
          </p:cNvSpPr>
          <p:nvPr/>
        </p:nvSpPr>
        <p:spPr bwMode="auto">
          <a:xfrm>
            <a:off x="3" y="6105525"/>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tab pos="3390900" algn="l"/>
              </a:tabLst>
            </a:pPr>
            <a:endParaRPr kumimoji="0" 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20" name="Slide Number Placeholder 19"/>
          <p:cNvSpPr>
            <a:spLocks noGrp="1"/>
          </p:cNvSpPr>
          <p:nvPr>
            <p:ph type="sldNum" sz="quarter" idx="12"/>
          </p:nvPr>
        </p:nvSpPr>
        <p:spPr>
          <a:xfrm>
            <a:off x="5029200" y="8382004"/>
            <a:ext cx="1600200" cy="486833"/>
          </a:xfrm>
        </p:spPr>
        <p:txBody>
          <a:bodyPr/>
          <a:lstStyle/>
          <a:p>
            <a:fld id="{B6F15528-21DE-4FAA-801E-634DDDAF4B2B}" type="slidenum">
              <a:rPr lang="en-US" smtClean="0"/>
              <a:pPr/>
              <a:t>36</a:t>
            </a:fld>
            <a:endParaRPr lang="en-US"/>
          </a:p>
        </p:txBody>
      </p:sp>
      <p:sp>
        <p:nvSpPr>
          <p:cNvPr id="79876" name="Rectangle 4"/>
          <p:cNvSpPr>
            <a:spLocks noChangeArrowheads="1"/>
          </p:cNvSpPr>
          <p:nvPr/>
        </p:nvSpPr>
        <p:spPr bwMode="auto">
          <a:xfrm>
            <a:off x="0" y="0"/>
            <a:ext cx="6858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3" name="Rectangle 2"/>
          <p:cNvSpPr/>
          <p:nvPr/>
        </p:nvSpPr>
        <p:spPr>
          <a:xfrm>
            <a:off x="457200" y="849868"/>
            <a:ext cx="6172200" cy="369332"/>
          </a:xfrm>
          <a:prstGeom prst="rect">
            <a:avLst/>
          </a:prstGeom>
        </p:spPr>
        <p:txBody>
          <a:bodyPr wrap="square">
            <a:spAutoFit/>
          </a:bodyPr>
          <a:lstStyle/>
          <a:p>
            <a:pPr marL="347663" indent="-347663"/>
            <a:r>
              <a:rPr lang="en-US" b="1" dirty="0" smtClean="0"/>
              <a:t>14. Visit to Certified Seed Production Plot of Wheat, Talsande</a:t>
            </a:r>
          </a:p>
        </p:txBody>
      </p:sp>
      <p:graphicFrame>
        <p:nvGraphicFramePr>
          <p:cNvPr id="6" name="Table 5"/>
          <p:cNvGraphicFramePr>
            <a:graphicFrameLocks noGrp="1"/>
          </p:cNvGraphicFramePr>
          <p:nvPr>
            <p:extLst>
              <p:ext uri="{D42A27DB-BD31-4B8C-83A1-F6EECF244321}">
                <p14:modId xmlns="" xmlns:p14="http://schemas.microsoft.com/office/powerpoint/2010/main" val="1913346041"/>
              </p:ext>
            </p:extLst>
          </p:nvPr>
        </p:nvGraphicFramePr>
        <p:xfrm>
          <a:off x="494347" y="1447800"/>
          <a:ext cx="5869305" cy="6810763"/>
        </p:xfrm>
        <a:graphic>
          <a:graphicData uri="http://schemas.openxmlformats.org/drawingml/2006/table">
            <a:tbl>
              <a:tblPr firstRow="1" firstCol="1" bandRow="1">
                <a:tableStyleId>{5940675A-B579-460E-94D1-54222C63F5DA}</a:tableStyleId>
              </a:tblPr>
              <a:tblGrid>
                <a:gridCol w="2354580"/>
                <a:gridCol w="171450"/>
                <a:gridCol w="3343275"/>
              </a:tblGrid>
              <a:tr h="400963">
                <a:tc>
                  <a:txBody>
                    <a:bodyPr/>
                    <a:lstStyle/>
                    <a:p>
                      <a:pPr marL="0" marR="0">
                        <a:lnSpc>
                          <a:spcPct val="150000"/>
                        </a:lnSpc>
                        <a:spcBef>
                          <a:spcPts val="0"/>
                        </a:spcBef>
                        <a:spcAft>
                          <a:spcPts val="0"/>
                        </a:spcAft>
                        <a:tabLst>
                          <a:tab pos="741680" algn="l"/>
                        </a:tabLst>
                      </a:pPr>
                      <a:r>
                        <a:rPr lang="en-US" sz="1800" b="1" dirty="0">
                          <a:effectLst/>
                          <a:latin typeface="+mn-lt"/>
                        </a:rPr>
                        <a:t>Course No.</a:t>
                      </a:r>
                      <a:endParaRPr lang="en-US" sz="18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marL="0" marR="0" algn="ctr">
                        <a:lnSpc>
                          <a:spcPct val="150000"/>
                        </a:lnSpc>
                        <a:spcBef>
                          <a:spcPts val="0"/>
                        </a:spcBef>
                        <a:spcAft>
                          <a:spcPts val="0"/>
                        </a:spcAft>
                        <a:tabLst>
                          <a:tab pos="741680" algn="l"/>
                        </a:tabLst>
                      </a:pPr>
                      <a:r>
                        <a:rPr lang="en-US" sz="1600" b="1" dirty="0">
                          <a:effectLst/>
                          <a:latin typeface="+mn-lt"/>
                        </a:rPr>
                        <a:t>:</a:t>
                      </a:r>
                      <a:endParaRPr lang="en-US" sz="16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r>
                        <a:rPr lang="en-US" sz="1800" kern="1200" dirty="0" smtClean="0">
                          <a:solidFill>
                            <a:schemeClr val="tx1"/>
                          </a:solidFill>
                          <a:latin typeface="+mn-lt"/>
                          <a:ea typeface="+mn-ea"/>
                          <a:cs typeface="+mn-cs"/>
                        </a:rPr>
                        <a:t>GPB-243</a:t>
                      </a:r>
                      <a:endParaRPr lang="en-US" dirty="0"/>
                    </a:p>
                  </a:txBody>
                  <a:tcPr marL="68580" marR="68580" marT="0" marB="0"/>
                </a:tc>
              </a:tr>
              <a:tr h="400963">
                <a:tc>
                  <a:txBody>
                    <a:bodyPr/>
                    <a:lstStyle/>
                    <a:p>
                      <a:pPr marL="0" marR="0">
                        <a:lnSpc>
                          <a:spcPct val="150000"/>
                        </a:lnSpc>
                        <a:spcBef>
                          <a:spcPts val="0"/>
                        </a:spcBef>
                        <a:spcAft>
                          <a:spcPts val="0"/>
                        </a:spcAft>
                        <a:tabLst>
                          <a:tab pos="741680" algn="l"/>
                        </a:tabLst>
                      </a:pPr>
                      <a:r>
                        <a:rPr lang="en-US" sz="1800" b="1" dirty="0">
                          <a:effectLst/>
                          <a:latin typeface="+mn-lt"/>
                        </a:rPr>
                        <a:t>Course Teacher</a:t>
                      </a:r>
                      <a:endParaRPr lang="en-US" sz="18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marL="0" marR="0" algn="ctr">
                        <a:lnSpc>
                          <a:spcPct val="150000"/>
                        </a:lnSpc>
                        <a:spcBef>
                          <a:spcPts val="0"/>
                        </a:spcBef>
                        <a:spcAft>
                          <a:spcPts val="0"/>
                        </a:spcAft>
                        <a:tabLst>
                          <a:tab pos="741680" algn="l"/>
                        </a:tabLst>
                      </a:pPr>
                      <a:r>
                        <a:rPr lang="en-US" sz="1600" b="1" dirty="0">
                          <a:effectLst/>
                          <a:latin typeface="+mn-lt"/>
                        </a:rPr>
                        <a:t>:</a:t>
                      </a:r>
                      <a:endParaRPr lang="en-US" sz="16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r>
                        <a:rPr lang="en-US" sz="1800" kern="1200" dirty="0" smtClean="0">
                          <a:solidFill>
                            <a:schemeClr val="tx1"/>
                          </a:solidFill>
                          <a:latin typeface="+mn-lt"/>
                          <a:ea typeface="+mn-ea"/>
                          <a:cs typeface="+mn-cs"/>
                        </a:rPr>
                        <a:t>Dr. D. C. </a:t>
                      </a:r>
                      <a:r>
                        <a:rPr lang="en-US" sz="1800" kern="1200" dirty="0" err="1" smtClean="0">
                          <a:solidFill>
                            <a:schemeClr val="tx1"/>
                          </a:solidFill>
                          <a:latin typeface="+mn-lt"/>
                          <a:ea typeface="+mn-ea"/>
                          <a:cs typeface="+mn-cs"/>
                        </a:rPr>
                        <a:t>Kadam</a:t>
                      </a:r>
                      <a:endParaRPr lang="en-US" dirty="0"/>
                    </a:p>
                  </a:txBody>
                  <a:tcPr marL="68580" marR="68580" marT="0" marB="0"/>
                </a:tc>
              </a:tr>
              <a:tr h="400963">
                <a:tc>
                  <a:txBody>
                    <a:bodyPr/>
                    <a:lstStyle/>
                    <a:p>
                      <a:pPr marL="0" marR="0">
                        <a:lnSpc>
                          <a:spcPct val="150000"/>
                        </a:lnSpc>
                        <a:spcBef>
                          <a:spcPts val="0"/>
                        </a:spcBef>
                        <a:spcAft>
                          <a:spcPts val="0"/>
                        </a:spcAft>
                        <a:tabLst>
                          <a:tab pos="741680" algn="l"/>
                          <a:tab pos="1209675" algn="l"/>
                        </a:tabLst>
                      </a:pPr>
                      <a:r>
                        <a:rPr lang="en-US" sz="1800" b="1" dirty="0">
                          <a:effectLst/>
                          <a:latin typeface="+mn-lt"/>
                        </a:rPr>
                        <a:t>Course Title	</a:t>
                      </a:r>
                      <a:endParaRPr lang="en-US" sz="18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marL="0" marR="0">
                        <a:lnSpc>
                          <a:spcPct val="150000"/>
                        </a:lnSpc>
                        <a:spcBef>
                          <a:spcPts val="0"/>
                        </a:spcBef>
                        <a:spcAft>
                          <a:spcPts val="0"/>
                        </a:spcAft>
                      </a:pPr>
                      <a:r>
                        <a:rPr lang="en-US" sz="1600" b="1" dirty="0">
                          <a:effectLst/>
                          <a:latin typeface="+mn-lt"/>
                        </a:rPr>
                        <a:t>: </a:t>
                      </a:r>
                      <a:endParaRPr lang="en-US" sz="16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r>
                        <a:rPr lang="en-US" sz="1800" kern="1200" dirty="0" smtClean="0">
                          <a:solidFill>
                            <a:schemeClr val="tx1"/>
                          </a:solidFill>
                          <a:latin typeface="+mn-lt"/>
                          <a:ea typeface="+mn-ea"/>
                          <a:cs typeface="+mn-cs"/>
                        </a:rPr>
                        <a:t>Principles of Seed Technology</a:t>
                      </a:r>
                      <a:endParaRPr lang="en-US" dirty="0"/>
                    </a:p>
                  </a:txBody>
                  <a:tcPr marL="68580" marR="68580" marT="0" marB="0"/>
                </a:tc>
              </a:tr>
              <a:tr h="867163">
                <a:tc>
                  <a:txBody>
                    <a:bodyPr/>
                    <a:lstStyle/>
                    <a:p>
                      <a:pPr marL="0" marR="0">
                        <a:lnSpc>
                          <a:spcPct val="150000"/>
                        </a:lnSpc>
                        <a:spcBef>
                          <a:spcPts val="0"/>
                        </a:spcBef>
                        <a:spcAft>
                          <a:spcPts val="0"/>
                        </a:spcAft>
                        <a:tabLst>
                          <a:tab pos="741680" algn="l"/>
                        </a:tabLst>
                      </a:pPr>
                      <a:r>
                        <a:rPr lang="en-US" sz="1800" b="1">
                          <a:effectLst/>
                          <a:latin typeface="+mn-lt"/>
                        </a:rPr>
                        <a:t>Purpose of visit</a:t>
                      </a:r>
                      <a:endParaRPr lang="en-US" sz="1800" b="1">
                        <a:effectLst/>
                        <a:latin typeface="+mn-lt"/>
                        <a:ea typeface="Times New Roman" panose="02020603050405020304" pitchFamily="18" charset="0"/>
                        <a:cs typeface="Mangal" panose="00000400000000000000" pitchFamily="2"/>
                      </a:endParaRPr>
                    </a:p>
                  </a:txBody>
                  <a:tcPr marL="68580" marR="68580" marT="0" marB="0"/>
                </a:tc>
                <a:tc>
                  <a:txBody>
                    <a:bodyPr/>
                    <a:lstStyle/>
                    <a:p>
                      <a:pPr marL="0" marR="0">
                        <a:lnSpc>
                          <a:spcPct val="150000"/>
                        </a:lnSpc>
                        <a:spcBef>
                          <a:spcPts val="0"/>
                        </a:spcBef>
                        <a:spcAft>
                          <a:spcPts val="0"/>
                        </a:spcAft>
                      </a:pPr>
                      <a:r>
                        <a:rPr lang="en-US" sz="1600" b="1" dirty="0">
                          <a:effectLst/>
                          <a:latin typeface="+mn-lt"/>
                        </a:rPr>
                        <a:t>: </a:t>
                      </a:r>
                      <a:endParaRPr lang="en-US" sz="16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r>
                        <a:rPr lang="en-US" dirty="0" smtClean="0"/>
                        <a:t>To demonstrate seed production plot of</a:t>
                      </a:r>
                      <a:r>
                        <a:rPr lang="en-US" baseline="0" dirty="0" smtClean="0"/>
                        <a:t> </a:t>
                      </a:r>
                      <a:r>
                        <a:rPr lang="en-US" dirty="0" smtClean="0"/>
                        <a:t>wheat</a:t>
                      </a:r>
                      <a:endParaRPr lang="en-US" dirty="0"/>
                    </a:p>
                  </a:txBody>
                  <a:tcPr marL="68580" marR="68580" marT="0" marB="0"/>
                </a:tc>
              </a:tr>
              <a:tr h="400963">
                <a:tc>
                  <a:txBody>
                    <a:bodyPr/>
                    <a:lstStyle/>
                    <a:p>
                      <a:pPr marL="0" marR="0">
                        <a:lnSpc>
                          <a:spcPct val="150000"/>
                        </a:lnSpc>
                        <a:spcBef>
                          <a:spcPts val="0"/>
                        </a:spcBef>
                        <a:spcAft>
                          <a:spcPts val="0"/>
                        </a:spcAft>
                        <a:tabLst>
                          <a:tab pos="741680" algn="l"/>
                        </a:tabLst>
                      </a:pPr>
                      <a:r>
                        <a:rPr lang="en-US" sz="1800" b="1" dirty="0">
                          <a:effectLst/>
                          <a:latin typeface="+mn-lt"/>
                        </a:rPr>
                        <a:t>Place of visit</a:t>
                      </a:r>
                      <a:endParaRPr lang="en-US" sz="18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marL="0" marR="0">
                        <a:lnSpc>
                          <a:spcPct val="150000"/>
                        </a:lnSpc>
                        <a:spcBef>
                          <a:spcPts val="0"/>
                        </a:spcBef>
                        <a:spcAft>
                          <a:spcPts val="0"/>
                        </a:spcAft>
                      </a:pPr>
                      <a:r>
                        <a:rPr lang="en-US" sz="1600" b="1" dirty="0">
                          <a:effectLst/>
                          <a:latin typeface="+mn-lt"/>
                        </a:rPr>
                        <a:t>: </a:t>
                      </a:r>
                      <a:endParaRPr lang="en-US" sz="16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r>
                        <a:rPr lang="en-US" sz="1800" kern="1200" dirty="0" err="1" smtClean="0">
                          <a:solidFill>
                            <a:schemeClr val="tx1"/>
                          </a:solidFill>
                          <a:latin typeface="+mn-lt"/>
                          <a:ea typeface="+mn-ea"/>
                          <a:cs typeface="+mn-cs"/>
                        </a:rPr>
                        <a:t>Dnyanshanti</a:t>
                      </a:r>
                      <a:r>
                        <a:rPr lang="en-US" sz="1800" kern="1200" dirty="0" smtClean="0">
                          <a:solidFill>
                            <a:schemeClr val="tx1"/>
                          </a:solidFill>
                          <a:latin typeface="+mn-lt"/>
                          <a:ea typeface="+mn-ea"/>
                          <a:cs typeface="+mn-cs"/>
                        </a:rPr>
                        <a:t> Farm, Talsande </a:t>
                      </a:r>
                      <a:endParaRPr lang="en-US" dirty="0"/>
                    </a:p>
                  </a:txBody>
                  <a:tcPr marL="68580" marR="68580" marT="0" marB="0"/>
                </a:tc>
              </a:tr>
              <a:tr h="400963">
                <a:tc>
                  <a:txBody>
                    <a:bodyPr/>
                    <a:lstStyle/>
                    <a:p>
                      <a:pPr marL="0" marR="0">
                        <a:lnSpc>
                          <a:spcPct val="150000"/>
                        </a:lnSpc>
                        <a:spcBef>
                          <a:spcPts val="0"/>
                        </a:spcBef>
                        <a:spcAft>
                          <a:spcPts val="0"/>
                        </a:spcAft>
                        <a:tabLst>
                          <a:tab pos="741680" algn="l"/>
                        </a:tabLst>
                      </a:pPr>
                      <a:r>
                        <a:rPr lang="en-US" sz="1800" b="1" dirty="0">
                          <a:effectLst/>
                          <a:latin typeface="+mn-lt"/>
                        </a:rPr>
                        <a:t>Class of students</a:t>
                      </a:r>
                      <a:endParaRPr lang="en-US" sz="18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marL="0" marR="0">
                        <a:lnSpc>
                          <a:spcPct val="150000"/>
                        </a:lnSpc>
                        <a:spcBef>
                          <a:spcPts val="0"/>
                        </a:spcBef>
                        <a:spcAft>
                          <a:spcPts val="0"/>
                        </a:spcAft>
                      </a:pPr>
                      <a:r>
                        <a:rPr lang="en-US" sz="1600" b="1" dirty="0">
                          <a:effectLst/>
                          <a:latin typeface="+mn-lt"/>
                        </a:rPr>
                        <a:t>: </a:t>
                      </a:r>
                      <a:endParaRPr lang="en-US" sz="16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800" b="0" kern="1200" dirty="0" smtClean="0">
                          <a:solidFill>
                            <a:schemeClr val="tx1"/>
                          </a:solidFill>
                          <a:effectLst/>
                          <a:latin typeface="+mn-lt"/>
                          <a:ea typeface="+mn-ea"/>
                          <a:cs typeface="+mn-cs"/>
                        </a:rPr>
                        <a:t>SEM IV (2</a:t>
                      </a:r>
                      <a:r>
                        <a:rPr lang="en-US" sz="1800" b="0" kern="1200" baseline="30000" dirty="0" smtClean="0">
                          <a:solidFill>
                            <a:schemeClr val="tx1"/>
                          </a:solidFill>
                          <a:effectLst/>
                          <a:latin typeface="+mn-lt"/>
                          <a:ea typeface="+mn-ea"/>
                          <a:cs typeface="+mn-cs"/>
                        </a:rPr>
                        <a:t>nd</a:t>
                      </a:r>
                      <a:r>
                        <a:rPr lang="en-US" sz="1800" b="0" kern="1200" dirty="0" smtClean="0">
                          <a:solidFill>
                            <a:schemeClr val="tx1"/>
                          </a:solidFill>
                          <a:effectLst/>
                          <a:latin typeface="+mn-lt"/>
                          <a:ea typeface="+mn-ea"/>
                          <a:cs typeface="+mn-cs"/>
                        </a:rPr>
                        <a:t> Year)</a:t>
                      </a:r>
                    </a:p>
                    <a:p>
                      <a:endParaRPr lang="en-US" b="0" dirty="0"/>
                    </a:p>
                  </a:txBody>
                  <a:tcPr marL="68580" marR="68580" marT="0" marB="0"/>
                </a:tc>
              </a:tr>
              <a:tr h="400963">
                <a:tc>
                  <a:txBody>
                    <a:bodyPr/>
                    <a:lstStyle/>
                    <a:p>
                      <a:pPr marL="0" marR="0">
                        <a:lnSpc>
                          <a:spcPct val="150000"/>
                        </a:lnSpc>
                        <a:spcBef>
                          <a:spcPts val="0"/>
                        </a:spcBef>
                        <a:spcAft>
                          <a:spcPts val="0"/>
                        </a:spcAft>
                        <a:tabLst>
                          <a:tab pos="741680" algn="l"/>
                        </a:tabLst>
                      </a:pPr>
                      <a:r>
                        <a:rPr lang="en-US" sz="1800" b="1" dirty="0">
                          <a:effectLst/>
                          <a:latin typeface="+mn-lt"/>
                        </a:rPr>
                        <a:t>No. of Students</a:t>
                      </a:r>
                      <a:endParaRPr lang="en-US" sz="18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marL="0" marR="0">
                        <a:lnSpc>
                          <a:spcPct val="150000"/>
                        </a:lnSpc>
                        <a:spcBef>
                          <a:spcPts val="0"/>
                        </a:spcBef>
                        <a:spcAft>
                          <a:spcPts val="0"/>
                        </a:spcAft>
                      </a:pPr>
                      <a:r>
                        <a:rPr lang="en-US" sz="1600" b="1" dirty="0">
                          <a:effectLst/>
                          <a:latin typeface="+mn-lt"/>
                        </a:rPr>
                        <a:t>: </a:t>
                      </a:r>
                      <a:endParaRPr lang="en-US" sz="16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r>
                        <a:rPr lang="en-US" b="0" dirty="0" smtClean="0"/>
                        <a:t>103</a:t>
                      </a:r>
                      <a:endParaRPr lang="en-US" b="0" dirty="0"/>
                    </a:p>
                  </a:txBody>
                  <a:tcPr marL="68580" marR="68580" marT="0" marB="0"/>
                </a:tc>
              </a:tr>
              <a:tr h="400963">
                <a:tc>
                  <a:txBody>
                    <a:bodyPr/>
                    <a:lstStyle/>
                    <a:p>
                      <a:pPr marL="0" marR="0">
                        <a:lnSpc>
                          <a:spcPct val="150000"/>
                        </a:lnSpc>
                        <a:spcBef>
                          <a:spcPts val="0"/>
                        </a:spcBef>
                        <a:spcAft>
                          <a:spcPts val="0"/>
                        </a:spcAft>
                        <a:tabLst>
                          <a:tab pos="741680" algn="l"/>
                        </a:tabLst>
                      </a:pPr>
                      <a:r>
                        <a:rPr lang="en-US" sz="1800" b="1" dirty="0">
                          <a:effectLst/>
                          <a:latin typeface="+mn-lt"/>
                        </a:rPr>
                        <a:t>Staff accompanied</a:t>
                      </a:r>
                      <a:endParaRPr lang="en-US" sz="18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marL="0" marR="0">
                        <a:lnSpc>
                          <a:spcPct val="150000"/>
                        </a:lnSpc>
                        <a:spcBef>
                          <a:spcPts val="0"/>
                        </a:spcBef>
                        <a:spcAft>
                          <a:spcPts val="0"/>
                        </a:spcAft>
                      </a:pPr>
                      <a:r>
                        <a:rPr lang="en-US" sz="1600" b="1" dirty="0">
                          <a:effectLst/>
                          <a:latin typeface="+mn-lt"/>
                        </a:rPr>
                        <a:t>: </a:t>
                      </a:r>
                      <a:endParaRPr lang="en-US" sz="16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r>
                        <a:rPr lang="en-US" dirty="0" smtClean="0"/>
                        <a:t>-</a:t>
                      </a:r>
                      <a:endParaRPr lang="en-US" dirty="0"/>
                    </a:p>
                  </a:txBody>
                  <a:tcPr marL="68580" marR="68580" marT="0" marB="0"/>
                </a:tc>
              </a:tr>
              <a:tr h="0">
                <a:tc>
                  <a:txBody>
                    <a:bodyPr/>
                    <a:lstStyle/>
                    <a:p>
                      <a:pPr marL="0" marR="0" indent="0" algn="l" defTabSz="914400" rtl="0" eaLnBrk="1" fontAlgn="auto" latinLnBrk="0" hangingPunct="1">
                        <a:lnSpc>
                          <a:spcPct val="150000"/>
                        </a:lnSpc>
                        <a:spcBef>
                          <a:spcPts val="0"/>
                        </a:spcBef>
                        <a:spcAft>
                          <a:spcPts val="0"/>
                        </a:spcAft>
                        <a:buClrTx/>
                        <a:buSzTx/>
                        <a:buFontTx/>
                        <a:buNone/>
                        <a:tabLst>
                          <a:tab pos="741680" algn="l"/>
                        </a:tabLst>
                        <a:defRPr/>
                      </a:pPr>
                      <a:r>
                        <a:rPr lang="en-US" sz="1800" b="1" dirty="0">
                          <a:effectLst/>
                          <a:latin typeface="+mn-lt"/>
                        </a:rPr>
                        <a:t> </a:t>
                      </a:r>
                      <a:r>
                        <a:rPr lang="en-US" sz="1800" b="1" dirty="0" smtClean="0">
                          <a:effectLst/>
                          <a:latin typeface="+mn-lt"/>
                        </a:rPr>
                        <a:t>Spots Visited</a:t>
                      </a:r>
                      <a:endParaRPr lang="en-US" sz="18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marL="0" marR="0">
                        <a:lnSpc>
                          <a:spcPct val="150000"/>
                        </a:lnSpc>
                        <a:spcBef>
                          <a:spcPts val="0"/>
                        </a:spcBef>
                        <a:spcAft>
                          <a:spcPts val="0"/>
                        </a:spcAft>
                      </a:pPr>
                      <a:r>
                        <a:rPr lang="en-US" sz="1600" b="1" dirty="0">
                          <a:effectLst/>
                          <a:latin typeface="+mn-lt"/>
                        </a:rPr>
                        <a:t>: </a:t>
                      </a:r>
                      <a:endParaRPr lang="en-US" sz="16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r>
                        <a:rPr lang="en-US" sz="1800" kern="1200" dirty="0" smtClean="0">
                          <a:solidFill>
                            <a:schemeClr val="tx1"/>
                          </a:solidFill>
                          <a:latin typeface="+mn-lt"/>
                          <a:ea typeface="+mn-ea"/>
                          <a:cs typeface="+mn-cs"/>
                        </a:rPr>
                        <a:t>Certified Seed Production Plot of Wheat </a:t>
                      </a:r>
                      <a:endParaRPr lang="en-US" dirty="0"/>
                    </a:p>
                  </a:txBody>
                  <a:tcPr marL="68580" marR="68580" marT="0" marB="0"/>
                </a:tc>
              </a:tr>
              <a:tr h="452254">
                <a:tc>
                  <a:txBody>
                    <a:bodyPr/>
                    <a:lstStyle/>
                    <a:p>
                      <a:pPr marL="0" marR="0">
                        <a:lnSpc>
                          <a:spcPct val="150000"/>
                        </a:lnSpc>
                        <a:spcBef>
                          <a:spcPts val="0"/>
                        </a:spcBef>
                        <a:spcAft>
                          <a:spcPts val="0"/>
                        </a:spcAft>
                        <a:tabLst>
                          <a:tab pos="741680" algn="l"/>
                        </a:tabLst>
                      </a:pPr>
                      <a:r>
                        <a:rPr lang="en-US" sz="1800" b="1" dirty="0">
                          <a:effectLst/>
                          <a:latin typeface="+mn-lt"/>
                        </a:rPr>
                        <a:t>Date of visit</a:t>
                      </a:r>
                      <a:endParaRPr lang="en-US" sz="18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marL="0" marR="0">
                        <a:lnSpc>
                          <a:spcPct val="150000"/>
                        </a:lnSpc>
                        <a:spcBef>
                          <a:spcPts val="0"/>
                        </a:spcBef>
                        <a:spcAft>
                          <a:spcPts val="0"/>
                        </a:spcAft>
                      </a:pPr>
                      <a:r>
                        <a:rPr lang="en-US" sz="1600" b="1" dirty="0">
                          <a:effectLst/>
                          <a:latin typeface="+mn-lt"/>
                        </a:rPr>
                        <a:t>: </a:t>
                      </a:r>
                      <a:endParaRPr lang="en-US" sz="16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r>
                        <a:rPr lang="en-US" b="0" dirty="0" smtClean="0"/>
                        <a:t>16-03-2019</a:t>
                      </a:r>
                      <a:endParaRPr lang="en-US" b="0" dirty="0"/>
                    </a:p>
                  </a:txBody>
                  <a:tcPr marL="68580" marR="68580" marT="0" marB="0"/>
                </a:tc>
              </a:tr>
            </a:tbl>
          </a:graphicData>
        </a:graphic>
      </p:graphicFrame>
      <p:pic>
        <p:nvPicPr>
          <p:cNvPr id="15" name="Picture 5" descr="H:\Agri Logo White.png"/>
          <p:cNvPicPr>
            <a:picLocks noChangeAspect="1" noChangeArrowheads="1"/>
          </p:cNvPicPr>
          <p:nvPr/>
        </p:nvPicPr>
        <p:blipFill>
          <a:blip r:embed="rId3" cstate="print"/>
          <a:srcRect/>
          <a:stretch>
            <a:fillRect/>
          </a:stretch>
        </p:blipFill>
        <p:spPr bwMode="auto">
          <a:xfrm>
            <a:off x="228600" y="0"/>
            <a:ext cx="1447800" cy="533400"/>
          </a:xfrm>
          <a:prstGeom prst="rect">
            <a:avLst/>
          </a:prstGeom>
          <a:noFill/>
        </p:spPr>
      </p:pic>
    </p:spTree>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1"/>
          <p:cNvSpPr txBox="1">
            <a:spLocks/>
          </p:cNvSpPr>
          <p:nvPr/>
        </p:nvSpPr>
        <p:spPr>
          <a:xfrm>
            <a:off x="0" y="371475"/>
            <a:ext cx="6858000" cy="304800"/>
          </a:xfrm>
          <a:prstGeom prst="rect">
            <a:avLst/>
          </a:prstGeom>
          <a:solidFill>
            <a:srgbClr val="C47B1A"/>
          </a:solidFill>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en-US" sz="1400" b="1" i="0" u="none" strike="noStrike" kern="1200" cap="none" spc="0" normalizeH="0" baseline="0" noProof="0" dirty="0">
              <a:ln>
                <a:noFill/>
              </a:ln>
              <a:effectLst/>
              <a:uLnTx/>
              <a:uFillTx/>
              <a:latin typeface="Bookman Old Style" pitchFamily="18" charset="0"/>
              <a:ea typeface="+mj-ea"/>
              <a:cs typeface="+mj-cs"/>
            </a:endParaRPr>
          </a:p>
        </p:txBody>
      </p:sp>
      <p:sp>
        <p:nvSpPr>
          <p:cNvPr id="2" name="Title 1"/>
          <p:cNvSpPr>
            <a:spLocks noGrp="1"/>
          </p:cNvSpPr>
          <p:nvPr>
            <p:ph type="ctrTitle"/>
          </p:nvPr>
        </p:nvSpPr>
        <p:spPr>
          <a:xfrm>
            <a:off x="0" y="0"/>
            <a:ext cx="6858000" cy="533400"/>
          </a:xfrm>
          <a:solidFill>
            <a:schemeClr val="accent2">
              <a:lumMod val="50000"/>
            </a:schemeClr>
          </a:solidFill>
        </p:spPr>
        <p:txBody>
          <a:bodyPr>
            <a:normAutofit/>
          </a:bodyPr>
          <a:lstStyle/>
          <a:p>
            <a:r>
              <a:rPr lang="en-US" sz="1200" b="1" dirty="0" smtClean="0">
                <a:solidFill>
                  <a:schemeClr val="bg1"/>
                </a:solidFill>
                <a:latin typeface="Trebuchet MS" pitchFamily="34" charset="0"/>
              </a:rPr>
              <a:t> ANNUAL REPORT:  STUDENTS EXPOSURE VISIT </a:t>
            </a:r>
            <a:br>
              <a:rPr lang="en-US" sz="1200" b="1" dirty="0" smtClean="0">
                <a:solidFill>
                  <a:schemeClr val="bg1"/>
                </a:solidFill>
                <a:latin typeface="Trebuchet MS" pitchFamily="34" charset="0"/>
              </a:rPr>
            </a:br>
            <a:r>
              <a:rPr lang="en-US" sz="1200" b="1" dirty="0" smtClean="0">
                <a:solidFill>
                  <a:schemeClr val="bg1"/>
                </a:solidFill>
                <a:latin typeface="Trebuchet MS" pitchFamily="34" charset="0"/>
              </a:rPr>
              <a:t>                  2018-19</a:t>
            </a:r>
            <a:endParaRPr lang="en-US" sz="1200" b="1" dirty="0">
              <a:solidFill>
                <a:schemeClr val="bg1"/>
              </a:solidFill>
              <a:latin typeface="Trebuchet MS" pitchFamily="34" charset="0"/>
            </a:endParaRPr>
          </a:p>
        </p:txBody>
      </p:sp>
      <p:sp>
        <p:nvSpPr>
          <p:cNvPr id="12" name="Title 1"/>
          <p:cNvSpPr txBox="1">
            <a:spLocks/>
          </p:cNvSpPr>
          <p:nvPr/>
        </p:nvSpPr>
        <p:spPr>
          <a:xfrm>
            <a:off x="0" y="8839200"/>
            <a:ext cx="6858000" cy="304800"/>
          </a:xfrm>
          <a:prstGeom prst="rect">
            <a:avLst/>
          </a:prstGeom>
          <a:solidFill>
            <a:srgbClr val="C47B1A"/>
          </a:solidFill>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en-US" sz="1400" b="1" i="0" u="none" strike="noStrike" kern="1200" cap="none" spc="0" normalizeH="0" baseline="0" noProof="0" dirty="0">
              <a:ln>
                <a:noFill/>
              </a:ln>
              <a:effectLst/>
              <a:uLnTx/>
              <a:uFillTx/>
              <a:latin typeface="Bookman Old Style" pitchFamily="18" charset="0"/>
              <a:ea typeface="+mj-ea"/>
              <a:cs typeface="+mj-cs"/>
            </a:endParaRPr>
          </a:p>
        </p:txBody>
      </p:sp>
      <p:sp>
        <p:nvSpPr>
          <p:cNvPr id="13" name="Title 1"/>
          <p:cNvSpPr txBox="1">
            <a:spLocks/>
          </p:cNvSpPr>
          <p:nvPr/>
        </p:nvSpPr>
        <p:spPr>
          <a:xfrm>
            <a:off x="0" y="8763000"/>
            <a:ext cx="6858000" cy="228600"/>
          </a:xfrm>
          <a:prstGeom prst="rect">
            <a:avLst/>
          </a:prstGeom>
          <a:solidFill>
            <a:schemeClr val="accent2">
              <a:lumMod val="50000"/>
            </a:schemeClr>
          </a:solidFill>
        </p:spPr>
        <p:txBody>
          <a:bodyPr vert="horz" lIns="91440" tIns="45720" rIns="91440" bIns="45720" rtlCol="0" anchor="ctr">
            <a:normAutofit fontScale="92500" lnSpcReduction="20000"/>
          </a:bodyP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en-US" sz="1200" b="1" i="0" u="none" strike="noStrike" kern="1200" cap="none" spc="0" normalizeH="0" baseline="0" noProof="0" dirty="0">
              <a:ln>
                <a:noFill/>
              </a:ln>
              <a:solidFill>
                <a:schemeClr val="bg1"/>
              </a:solidFill>
              <a:effectLst/>
              <a:uLnTx/>
              <a:uFillTx/>
              <a:latin typeface="Trebuchet MS" pitchFamily="34" charset="0"/>
              <a:ea typeface="+mj-ea"/>
              <a:cs typeface="+mj-cs"/>
            </a:endParaRPr>
          </a:p>
        </p:txBody>
      </p:sp>
      <p:sp>
        <p:nvSpPr>
          <p:cNvPr id="6148" name="Rectangle 4"/>
          <p:cNvSpPr>
            <a:spLocks noChangeArrowheads="1"/>
          </p:cNvSpPr>
          <p:nvPr/>
        </p:nvSpPr>
        <p:spPr bwMode="auto">
          <a:xfrm>
            <a:off x="3" y="3209925"/>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tab pos="3390900" algn="l"/>
              </a:tabLst>
            </a:pPr>
            <a:endParaRPr kumimoji="0" 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6149" name="Rectangle 5"/>
          <p:cNvSpPr>
            <a:spLocks noChangeArrowheads="1"/>
          </p:cNvSpPr>
          <p:nvPr/>
        </p:nvSpPr>
        <p:spPr bwMode="auto">
          <a:xfrm>
            <a:off x="3" y="6105525"/>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tab pos="3390900" algn="l"/>
              </a:tabLst>
            </a:pPr>
            <a:endParaRPr kumimoji="0" 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20" name="Slide Number Placeholder 19"/>
          <p:cNvSpPr>
            <a:spLocks noGrp="1"/>
          </p:cNvSpPr>
          <p:nvPr>
            <p:ph type="sldNum" sz="quarter" idx="12"/>
          </p:nvPr>
        </p:nvSpPr>
        <p:spPr>
          <a:xfrm>
            <a:off x="5029200" y="8382004"/>
            <a:ext cx="1600200" cy="486833"/>
          </a:xfrm>
        </p:spPr>
        <p:txBody>
          <a:bodyPr/>
          <a:lstStyle/>
          <a:p>
            <a:fld id="{B6F15528-21DE-4FAA-801E-634DDDAF4B2B}" type="slidenum">
              <a:rPr lang="en-US" smtClean="0"/>
              <a:pPr/>
              <a:t>37</a:t>
            </a:fld>
            <a:endParaRPr lang="en-US"/>
          </a:p>
        </p:txBody>
      </p:sp>
      <p:sp>
        <p:nvSpPr>
          <p:cNvPr id="79876" name="Rectangle 4"/>
          <p:cNvSpPr>
            <a:spLocks noChangeArrowheads="1"/>
          </p:cNvSpPr>
          <p:nvPr/>
        </p:nvSpPr>
        <p:spPr bwMode="auto">
          <a:xfrm>
            <a:off x="0" y="0"/>
            <a:ext cx="6858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pic>
        <p:nvPicPr>
          <p:cNvPr id="15" name="Picture 5" descr="H:\Agri Logo White.png"/>
          <p:cNvPicPr>
            <a:picLocks noChangeAspect="1" noChangeArrowheads="1"/>
          </p:cNvPicPr>
          <p:nvPr/>
        </p:nvPicPr>
        <p:blipFill>
          <a:blip r:embed="rId3" cstate="print"/>
          <a:srcRect/>
          <a:stretch>
            <a:fillRect/>
          </a:stretch>
        </p:blipFill>
        <p:spPr bwMode="auto">
          <a:xfrm>
            <a:off x="228600" y="0"/>
            <a:ext cx="1447800" cy="533400"/>
          </a:xfrm>
          <a:prstGeom prst="rect">
            <a:avLst/>
          </a:prstGeom>
          <a:noFill/>
        </p:spPr>
      </p:pic>
      <p:graphicFrame>
        <p:nvGraphicFramePr>
          <p:cNvPr id="18" name="Table 17"/>
          <p:cNvGraphicFramePr>
            <a:graphicFrameLocks noGrp="1"/>
          </p:cNvGraphicFramePr>
          <p:nvPr/>
        </p:nvGraphicFramePr>
        <p:xfrm>
          <a:off x="152400" y="838200"/>
          <a:ext cx="6477000" cy="7924800"/>
        </p:xfrm>
        <a:graphic>
          <a:graphicData uri="http://schemas.openxmlformats.org/drawingml/2006/table">
            <a:tbl>
              <a:tblPr firstRow="1" bandRow="1">
                <a:tableStyleId>{5940675A-B579-460E-94D1-54222C63F5DA}</a:tableStyleId>
              </a:tblPr>
              <a:tblGrid>
                <a:gridCol w="6477000"/>
              </a:tblGrid>
              <a:tr h="3810000">
                <a:tc>
                  <a:txBody>
                    <a:bodyPr/>
                    <a:lstStyle/>
                    <a:p>
                      <a:pPr marL="682625" indent="-682625"/>
                      <a:endParaRPr lang="en-US" sz="1400" b="1" kern="1200" dirty="0" smtClean="0">
                        <a:solidFill>
                          <a:schemeClr val="tx1"/>
                        </a:solidFill>
                        <a:latin typeface="+mn-lt"/>
                        <a:ea typeface="+mn-ea"/>
                        <a:cs typeface="+mn-cs"/>
                      </a:endParaRPr>
                    </a:p>
                    <a:p>
                      <a:pPr marL="682625" indent="-682625"/>
                      <a:endParaRPr lang="en-US" sz="1400" b="1" kern="1200" dirty="0" smtClean="0">
                        <a:solidFill>
                          <a:schemeClr val="tx1"/>
                        </a:solidFill>
                        <a:latin typeface="+mn-lt"/>
                        <a:ea typeface="+mn-ea"/>
                        <a:cs typeface="+mn-cs"/>
                      </a:endParaRPr>
                    </a:p>
                    <a:p>
                      <a:pPr marL="682625" indent="-682625"/>
                      <a:endParaRPr lang="en-US" sz="1400" b="1" kern="1200" dirty="0" smtClean="0">
                        <a:solidFill>
                          <a:schemeClr val="tx1"/>
                        </a:solidFill>
                        <a:latin typeface="+mn-lt"/>
                        <a:ea typeface="+mn-ea"/>
                        <a:cs typeface="+mn-cs"/>
                      </a:endParaRPr>
                    </a:p>
                    <a:p>
                      <a:pPr marL="682625" indent="-682625"/>
                      <a:endParaRPr lang="en-US" sz="1400" b="1" kern="1200" dirty="0" smtClean="0">
                        <a:solidFill>
                          <a:schemeClr val="tx1"/>
                        </a:solidFill>
                        <a:latin typeface="+mn-lt"/>
                        <a:ea typeface="+mn-ea"/>
                        <a:cs typeface="+mn-cs"/>
                      </a:endParaRPr>
                    </a:p>
                    <a:p>
                      <a:pPr marL="682625" indent="-682625"/>
                      <a:endParaRPr lang="en-US" sz="1400" b="1" kern="1200" dirty="0" smtClean="0">
                        <a:solidFill>
                          <a:schemeClr val="tx1"/>
                        </a:solidFill>
                        <a:latin typeface="+mn-lt"/>
                        <a:ea typeface="+mn-ea"/>
                        <a:cs typeface="+mn-cs"/>
                      </a:endParaRPr>
                    </a:p>
                    <a:p>
                      <a:pPr marL="682625" indent="-682625"/>
                      <a:endParaRPr lang="en-US" sz="1400" b="1" kern="1200" dirty="0" smtClean="0">
                        <a:solidFill>
                          <a:schemeClr val="tx1"/>
                        </a:solidFill>
                        <a:latin typeface="+mn-lt"/>
                        <a:ea typeface="+mn-ea"/>
                        <a:cs typeface="+mn-cs"/>
                      </a:endParaRPr>
                    </a:p>
                    <a:p>
                      <a:pPr marL="682625" indent="-682625"/>
                      <a:endParaRPr lang="en-US" sz="1400" b="1" kern="1200" dirty="0" smtClean="0">
                        <a:solidFill>
                          <a:schemeClr val="tx1"/>
                        </a:solidFill>
                        <a:latin typeface="+mn-lt"/>
                        <a:ea typeface="+mn-ea"/>
                        <a:cs typeface="+mn-cs"/>
                      </a:endParaRPr>
                    </a:p>
                    <a:p>
                      <a:pPr marL="682625" indent="-682625"/>
                      <a:endParaRPr lang="en-US" sz="1400" b="1" kern="1200" dirty="0" smtClean="0">
                        <a:solidFill>
                          <a:schemeClr val="tx1"/>
                        </a:solidFill>
                        <a:latin typeface="+mn-lt"/>
                        <a:ea typeface="+mn-ea"/>
                        <a:cs typeface="+mn-cs"/>
                      </a:endParaRPr>
                    </a:p>
                    <a:p>
                      <a:pPr marL="682625" indent="-682625"/>
                      <a:endParaRPr lang="en-US" sz="1400" b="1" kern="1200" dirty="0" smtClean="0">
                        <a:solidFill>
                          <a:schemeClr val="tx1"/>
                        </a:solidFill>
                        <a:latin typeface="+mn-lt"/>
                        <a:ea typeface="+mn-ea"/>
                        <a:cs typeface="+mn-cs"/>
                      </a:endParaRPr>
                    </a:p>
                    <a:p>
                      <a:pPr marL="682625" indent="-682625"/>
                      <a:endParaRPr lang="en-US" sz="1400" b="1" kern="1200" dirty="0" smtClean="0">
                        <a:solidFill>
                          <a:schemeClr val="tx1"/>
                        </a:solidFill>
                        <a:latin typeface="+mn-lt"/>
                        <a:ea typeface="+mn-ea"/>
                        <a:cs typeface="+mn-cs"/>
                      </a:endParaRPr>
                    </a:p>
                    <a:p>
                      <a:pPr marL="682625" indent="-682625"/>
                      <a:endParaRPr lang="en-US" sz="1400" b="1" kern="1200" dirty="0" smtClean="0">
                        <a:solidFill>
                          <a:schemeClr val="tx1"/>
                        </a:solidFill>
                        <a:latin typeface="+mn-lt"/>
                        <a:ea typeface="+mn-ea"/>
                        <a:cs typeface="+mn-cs"/>
                      </a:endParaRPr>
                    </a:p>
                    <a:p>
                      <a:pPr marL="682625" indent="-682625"/>
                      <a:endParaRPr lang="en-US" sz="1400" b="1" kern="1200" dirty="0" smtClean="0">
                        <a:solidFill>
                          <a:schemeClr val="tx1"/>
                        </a:solidFill>
                        <a:latin typeface="+mn-lt"/>
                        <a:ea typeface="+mn-ea"/>
                        <a:cs typeface="+mn-cs"/>
                      </a:endParaRPr>
                    </a:p>
                    <a:p>
                      <a:pPr marL="682625" indent="-682625"/>
                      <a:endParaRPr lang="en-US" sz="1400" b="1" kern="1200" dirty="0" smtClean="0">
                        <a:solidFill>
                          <a:schemeClr val="tx1"/>
                        </a:solidFill>
                        <a:latin typeface="+mn-lt"/>
                        <a:ea typeface="+mn-ea"/>
                        <a:cs typeface="+mn-cs"/>
                      </a:endParaRPr>
                    </a:p>
                    <a:p>
                      <a:pPr marL="682625" marR="0" indent="-682625" algn="ctr" defTabSz="914400" rtl="0" eaLnBrk="1" fontAlgn="auto" latinLnBrk="0" hangingPunct="1">
                        <a:lnSpc>
                          <a:spcPct val="100000"/>
                        </a:lnSpc>
                        <a:spcBef>
                          <a:spcPts val="0"/>
                        </a:spcBef>
                        <a:spcAft>
                          <a:spcPts val="0"/>
                        </a:spcAft>
                        <a:buClrTx/>
                        <a:buSzTx/>
                        <a:buFontTx/>
                        <a:buNone/>
                        <a:tabLst/>
                        <a:defRPr/>
                      </a:pPr>
                      <a:endParaRPr lang="en-US" sz="1400" b="1" kern="1200" dirty="0" smtClean="0">
                        <a:solidFill>
                          <a:schemeClr val="tx1"/>
                        </a:solidFill>
                        <a:latin typeface="+mn-lt"/>
                        <a:ea typeface="+mn-ea"/>
                        <a:cs typeface="+mn-cs"/>
                      </a:endParaRPr>
                    </a:p>
                    <a:p>
                      <a:pPr marL="682625" marR="0" indent="-682625" algn="ctr" defTabSz="914400" rtl="0" eaLnBrk="1" fontAlgn="auto" latinLnBrk="0" hangingPunct="1">
                        <a:lnSpc>
                          <a:spcPct val="100000"/>
                        </a:lnSpc>
                        <a:spcBef>
                          <a:spcPts val="0"/>
                        </a:spcBef>
                        <a:spcAft>
                          <a:spcPts val="0"/>
                        </a:spcAft>
                        <a:buClrTx/>
                        <a:buSzTx/>
                        <a:buFontTx/>
                        <a:buNone/>
                        <a:tabLst/>
                        <a:defRPr/>
                      </a:pPr>
                      <a:r>
                        <a:rPr lang="en-US" sz="1800" b="1" kern="1200" dirty="0" smtClean="0">
                          <a:solidFill>
                            <a:schemeClr val="tx1"/>
                          </a:solidFill>
                          <a:latin typeface="+mn-lt"/>
                          <a:ea typeface="+mn-ea"/>
                          <a:cs typeface="+mn-cs"/>
                        </a:rPr>
                        <a:t>  </a:t>
                      </a:r>
                    </a:p>
                    <a:p>
                      <a:pPr marL="682625" marR="0" indent="-682625" algn="ctr" defTabSz="914400" rtl="0" eaLnBrk="1" fontAlgn="auto" latinLnBrk="0" hangingPunct="1">
                        <a:lnSpc>
                          <a:spcPct val="100000"/>
                        </a:lnSpc>
                        <a:spcBef>
                          <a:spcPts val="0"/>
                        </a:spcBef>
                        <a:spcAft>
                          <a:spcPts val="0"/>
                        </a:spcAft>
                        <a:buClrTx/>
                        <a:buSzTx/>
                        <a:buFontTx/>
                        <a:buNone/>
                        <a:tabLst/>
                        <a:defRPr/>
                      </a:pPr>
                      <a:r>
                        <a:rPr lang="en-US" sz="1600" b="1" kern="1200" dirty="0" smtClean="0">
                          <a:solidFill>
                            <a:schemeClr val="tx1"/>
                          </a:solidFill>
                          <a:latin typeface="+mn-lt"/>
                          <a:ea typeface="+mn-ea"/>
                          <a:cs typeface="+mn-cs"/>
                        </a:rPr>
                        <a:t>Photo 1: Visit of </a:t>
                      </a:r>
                      <a:r>
                        <a:rPr lang="en-US" sz="1600" b="1" kern="1200" dirty="0" err="1" smtClean="0">
                          <a:solidFill>
                            <a:schemeClr val="tx1"/>
                          </a:solidFill>
                          <a:latin typeface="+mn-lt"/>
                          <a:ea typeface="+mn-ea"/>
                          <a:cs typeface="+mn-cs"/>
                        </a:rPr>
                        <a:t>IV</a:t>
                      </a:r>
                      <a:r>
                        <a:rPr lang="en-US" sz="1600" b="1" kern="1200" baseline="30000" dirty="0" err="1" smtClean="0">
                          <a:solidFill>
                            <a:schemeClr val="tx1"/>
                          </a:solidFill>
                          <a:latin typeface="+mn-lt"/>
                          <a:ea typeface="+mn-ea"/>
                          <a:cs typeface="+mn-cs"/>
                        </a:rPr>
                        <a:t>th</a:t>
                      </a:r>
                      <a:r>
                        <a:rPr lang="en-US" sz="1600" b="1" kern="1200" dirty="0" smtClean="0">
                          <a:solidFill>
                            <a:schemeClr val="tx1"/>
                          </a:solidFill>
                          <a:latin typeface="+mn-lt"/>
                          <a:ea typeface="+mn-ea"/>
                          <a:cs typeface="+mn-cs"/>
                        </a:rPr>
                        <a:t> semester students to certified wheat seed production farm at </a:t>
                      </a:r>
                      <a:r>
                        <a:rPr lang="en-US" sz="1600" b="1" kern="1200" dirty="0" err="1" smtClean="0">
                          <a:solidFill>
                            <a:schemeClr val="tx1"/>
                          </a:solidFill>
                          <a:latin typeface="+mn-lt"/>
                          <a:ea typeface="+mn-ea"/>
                          <a:cs typeface="+mn-cs"/>
                        </a:rPr>
                        <a:t>Dnyanshnati</a:t>
                      </a:r>
                      <a:r>
                        <a:rPr lang="en-US" sz="1600" b="1" kern="1200" dirty="0" smtClean="0">
                          <a:solidFill>
                            <a:schemeClr val="tx1"/>
                          </a:solidFill>
                          <a:latin typeface="+mn-lt"/>
                          <a:ea typeface="+mn-ea"/>
                          <a:cs typeface="+mn-cs"/>
                        </a:rPr>
                        <a:t> Farm, Talsande under the course GPB 243</a:t>
                      </a:r>
                      <a:endParaRPr lang="en-US" sz="1600" kern="1200" dirty="0" smtClean="0">
                        <a:solidFill>
                          <a:schemeClr val="tx1"/>
                        </a:solidFill>
                        <a:latin typeface="+mn-lt"/>
                        <a:ea typeface="+mn-ea"/>
                        <a:cs typeface="+mn-cs"/>
                      </a:endParaRPr>
                    </a:p>
                    <a:p>
                      <a:pPr marL="682625" marR="0" indent="-682625" algn="ctr" defTabSz="914400" rtl="0" eaLnBrk="1" fontAlgn="auto" latinLnBrk="0" hangingPunct="1">
                        <a:lnSpc>
                          <a:spcPct val="100000"/>
                        </a:lnSpc>
                        <a:spcBef>
                          <a:spcPts val="0"/>
                        </a:spcBef>
                        <a:spcAft>
                          <a:spcPts val="0"/>
                        </a:spcAft>
                        <a:buClrTx/>
                        <a:buSzTx/>
                        <a:buFontTx/>
                        <a:buNone/>
                        <a:tabLst/>
                        <a:defRPr/>
                      </a:pPr>
                      <a:endParaRPr lang="en-US" sz="1800" dirty="0"/>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r>
              <a:tr h="3810000">
                <a:tc>
                  <a:txBody>
                    <a:bodyPr/>
                    <a:lstStyle/>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sz="1800" b="1" kern="1200" dirty="0" smtClean="0">
                        <a:solidFill>
                          <a:schemeClr val="tx1"/>
                        </a:solidFill>
                        <a:latin typeface="+mn-lt"/>
                        <a:ea typeface="+mn-ea"/>
                        <a:cs typeface="+mn-cs"/>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r>
            </a:tbl>
          </a:graphicData>
        </a:graphic>
      </p:graphicFrame>
      <p:pic>
        <p:nvPicPr>
          <p:cNvPr id="17" name="Picture 16" descr="E:\20190316_102920.jpg"/>
          <p:cNvPicPr/>
          <p:nvPr/>
        </p:nvPicPr>
        <p:blipFill>
          <a:blip r:embed="rId4" cstate="print"/>
          <a:srcRect b="31628"/>
          <a:stretch>
            <a:fillRect/>
          </a:stretch>
        </p:blipFill>
        <p:spPr bwMode="auto">
          <a:xfrm>
            <a:off x="457200" y="762000"/>
            <a:ext cx="6096000" cy="3276600"/>
          </a:xfrm>
          <a:prstGeom prst="rect">
            <a:avLst/>
          </a:prstGeom>
          <a:noFill/>
          <a:ln w="12700">
            <a:noFill/>
            <a:miter lim="800000"/>
            <a:headEnd/>
            <a:tailEnd/>
          </a:ln>
        </p:spPr>
      </p:pic>
    </p:spTree>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1"/>
          <p:cNvSpPr txBox="1">
            <a:spLocks/>
          </p:cNvSpPr>
          <p:nvPr/>
        </p:nvSpPr>
        <p:spPr>
          <a:xfrm>
            <a:off x="0" y="371475"/>
            <a:ext cx="6858000" cy="304800"/>
          </a:xfrm>
          <a:prstGeom prst="rect">
            <a:avLst/>
          </a:prstGeom>
          <a:solidFill>
            <a:srgbClr val="C47B1A"/>
          </a:solidFill>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en-US" sz="1400" b="1" i="0" u="none" strike="noStrike" kern="1200" cap="none" spc="0" normalizeH="0" baseline="0" noProof="0" dirty="0">
              <a:ln>
                <a:noFill/>
              </a:ln>
              <a:effectLst/>
              <a:uLnTx/>
              <a:uFillTx/>
              <a:latin typeface="Bookman Old Style" pitchFamily="18" charset="0"/>
              <a:ea typeface="+mj-ea"/>
              <a:cs typeface="+mj-cs"/>
            </a:endParaRPr>
          </a:p>
        </p:txBody>
      </p:sp>
      <p:sp>
        <p:nvSpPr>
          <p:cNvPr id="2" name="Title 1"/>
          <p:cNvSpPr>
            <a:spLocks noGrp="1"/>
          </p:cNvSpPr>
          <p:nvPr>
            <p:ph type="ctrTitle"/>
          </p:nvPr>
        </p:nvSpPr>
        <p:spPr>
          <a:xfrm>
            <a:off x="0" y="0"/>
            <a:ext cx="6858000" cy="533400"/>
          </a:xfrm>
          <a:solidFill>
            <a:schemeClr val="accent2">
              <a:lumMod val="50000"/>
            </a:schemeClr>
          </a:solidFill>
        </p:spPr>
        <p:txBody>
          <a:bodyPr>
            <a:normAutofit/>
          </a:bodyPr>
          <a:lstStyle/>
          <a:p>
            <a:r>
              <a:rPr lang="en-US" sz="1200" b="1" dirty="0" smtClean="0">
                <a:solidFill>
                  <a:schemeClr val="bg1"/>
                </a:solidFill>
                <a:latin typeface="Trebuchet MS" pitchFamily="34" charset="0"/>
              </a:rPr>
              <a:t> ANNUAL REPORT:  STUDENTS EXPOSURE VISIT </a:t>
            </a:r>
            <a:br>
              <a:rPr lang="en-US" sz="1200" b="1" dirty="0" smtClean="0">
                <a:solidFill>
                  <a:schemeClr val="bg1"/>
                </a:solidFill>
                <a:latin typeface="Trebuchet MS" pitchFamily="34" charset="0"/>
              </a:rPr>
            </a:br>
            <a:r>
              <a:rPr lang="en-US" sz="1200" b="1" dirty="0" smtClean="0">
                <a:solidFill>
                  <a:schemeClr val="bg1"/>
                </a:solidFill>
                <a:latin typeface="Trebuchet MS" pitchFamily="34" charset="0"/>
              </a:rPr>
              <a:t>                  2018-19</a:t>
            </a:r>
            <a:endParaRPr lang="en-US" sz="1200" b="1" dirty="0">
              <a:solidFill>
                <a:schemeClr val="bg1"/>
              </a:solidFill>
              <a:latin typeface="Trebuchet MS" pitchFamily="34" charset="0"/>
            </a:endParaRPr>
          </a:p>
        </p:txBody>
      </p:sp>
      <p:sp>
        <p:nvSpPr>
          <p:cNvPr id="12" name="Title 1"/>
          <p:cNvSpPr txBox="1">
            <a:spLocks/>
          </p:cNvSpPr>
          <p:nvPr/>
        </p:nvSpPr>
        <p:spPr>
          <a:xfrm>
            <a:off x="0" y="8839200"/>
            <a:ext cx="6858000" cy="304800"/>
          </a:xfrm>
          <a:prstGeom prst="rect">
            <a:avLst/>
          </a:prstGeom>
          <a:solidFill>
            <a:srgbClr val="C47B1A"/>
          </a:solidFill>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en-US" sz="1400" b="1" i="0" u="none" strike="noStrike" kern="1200" cap="none" spc="0" normalizeH="0" baseline="0" noProof="0" dirty="0">
              <a:ln>
                <a:noFill/>
              </a:ln>
              <a:effectLst/>
              <a:uLnTx/>
              <a:uFillTx/>
              <a:latin typeface="Bookman Old Style" pitchFamily="18" charset="0"/>
              <a:ea typeface="+mj-ea"/>
              <a:cs typeface="+mj-cs"/>
            </a:endParaRPr>
          </a:p>
        </p:txBody>
      </p:sp>
      <p:sp>
        <p:nvSpPr>
          <p:cNvPr id="13" name="Title 1"/>
          <p:cNvSpPr txBox="1">
            <a:spLocks/>
          </p:cNvSpPr>
          <p:nvPr/>
        </p:nvSpPr>
        <p:spPr>
          <a:xfrm>
            <a:off x="0" y="8763000"/>
            <a:ext cx="6858000" cy="228600"/>
          </a:xfrm>
          <a:prstGeom prst="rect">
            <a:avLst/>
          </a:prstGeom>
          <a:solidFill>
            <a:schemeClr val="accent2">
              <a:lumMod val="50000"/>
            </a:schemeClr>
          </a:solidFill>
        </p:spPr>
        <p:txBody>
          <a:bodyPr vert="horz" lIns="91440" tIns="45720" rIns="91440" bIns="45720" rtlCol="0" anchor="ctr">
            <a:normAutofit fontScale="92500" lnSpcReduction="20000"/>
          </a:bodyP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en-US" sz="1200" b="1" i="0" u="none" strike="noStrike" kern="1200" cap="none" spc="0" normalizeH="0" baseline="0" noProof="0" dirty="0">
              <a:ln>
                <a:noFill/>
              </a:ln>
              <a:solidFill>
                <a:schemeClr val="bg1"/>
              </a:solidFill>
              <a:effectLst/>
              <a:uLnTx/>
              <a:uFillTx/>
              <a:latin typeface="Trebuchet MS" pitchFamily="34" charset="0"/>
              <a:ea typeface="+mj-ea"/>
              <a:cs typeface="+mj-cs"/>
            </a:endParaRPr>
          </a:p>
        </p:txBody>
      </p:sp>
      <p:sp>
        <p:nvSpPr>
          <p:cNvPr id="6148" name="Rectangle 4"/>
          <p:cNvSpPr>
            <a:spLocks noChangeArrowheads="1"/>
          </p:cNvSpPr>
          <p:nvPr/>
        </p:nvSpPr>
        <p:spPr bwMode="auto">
          <a:xfrm>
            <a:off x="3" y="3209925"/>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tab pos="3390900" algn="l"/>
              </a:tabLst>
            </a:pPr>
            <a:endParaRPr kumimoji="0" 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6149" name="Rectangle 5"/>
          <p:cNvSpPr>
            <a:spLocks noChangeArrowheads="1"/>
          </p:cNvSpPr>
          <p:nvPr/>
        </p:nvSpPr>
        <p:spPr bwMode="auto">
          <a:xfrm>
            <a:off x="3" y="6105525"/>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tab pos="3390900" algn="l"/>
              </a:tabLst>
            </a:pPr>
            <a:endParaRPr kumimoji="0" 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20" name="Slide Number Placeholder 19"/>
          <p:cNvSpPr>
            <a:spLocks noGrp="1"/>
          </p:cNvSpPr>
          <p:nvPr>
            <p:ph type="sldNum" sz="quarter" idx="12"/>
          </p:nvPr>
        </p:nvSpPr>
        <p:spPr>
          <a:xfrm>
            <a:off x="5029200" y="8382004"/>
            <a:ext cx="1600200" cy="486833"/>
          </a:xfrm>
        </p:spPr>
        <p:txBody>
          <a:bodyPr/>
          <a:lstStyle/>
          <a:p>
            <a:fld id="{B6F15528-21DE-4FAA-801E-634DDDAF4B2B}" type="slidenum">
              <a:rPr lang="en-US" smtClean="0"/>
              <a:pPr/>
              <a:t>38</a:t>
            </a:fld>
            <a:endParaRPr lang="en-US"/>
          </a:p>
        </p:txBody>
      </p:sp>
      <p:sp>
        <p:nvSpPr>
          <p:cNvPr id="79876" name="Rectangle 4"/>
          <p:cNvSpPr>
            <a:spLocks noChangeArrowheads="1"/>
          </p:cNvSpPr>
          <p:nvPr/>
        </p:nvSpPr>
        <p:spPr bwMode="auto">
          <a:xfrm>
            <a:off x="0" y="0"/>
            <a:ext cx="6858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3" name="Rectangle 2"/>
          <p:cNvSpPr/>
          <p:nvPr/>
        </p:nvSpPr>
        <p:spPr>
          <a:xfrm>
            <a:off x="457200" y="849868"/>
            <a:ext cx="6172200" cy="369332"/>
          </a:xfrm>
          <a:prstGeom prst="rect">
            <a:avLst/>
          </a:prstGeom>
        </p:spPr>
        <p:txBody>
          <a:bodyPr wrap="square">
            <a:spAutoFit/>
          </a:bodyPr>
          <a:lstStyle/>
          <a:p>
            <a:pPr marL="347663" indent="-347663"/>
            <a:r>
              <a:rPr lang="en-US" b="1" dirty="0" smtClean="0"/>
              <a:t>15. Visit to Commercial Grape Orchard, </a:t>
            </a:r>
            <a:r>
              <a:rPr lang="en-US" b="1" dirty="0" err="1" smtClean="0"/>
              <a:t>Walwa</a:t>
            </a:r>
            <a:r>
              <a:rPr lang="en-US" b="1" dirty="0" smtClean="0"/>
              <a:t> </a:t>
            </a:r>
          </a:p>
        </p:txBody>
      </p:sp>
      <p:graphicFrame>
        <p:nvGraphicFramePr>
          <p:cNvPr id="6" name="Table 5"/>
          <p:cNvGraphicFramePr>
            <a:graphicFrameLocks noGrp="1"/>
          </p:cNvGraphicFramePr>
          <p:nvPr>
            <p:extLst>
              <p:ext uri="{D42A27DB-BD31-4B8C-83A1-F6EECF244321}">
                <p14:modId xmlns="" xmlns:p14="http://schemas.microsoft.com/office/powerpoint/2010/main" val="1913346041"/>
              </p:ext>
            </p:extLst>
          </p:nvPr>
        </p:nvGraphicFramePr>
        <p:xfrm>
          <a:off x="494347" y="1447800"/>
          <a:ext cx="5869305" cy="6810763"/>
        </p:xfrm>
        <a:graphic>
          <a:graphicData uri="http://schemas.openxmlformats.org/drawingml/2006/table">
            <a:tbl>
              <a:tblPr firstRow="1" firstCol="1" bandRow="1">
                <a:tableStyleId>{5940675A-B579-460E-94D1-54222C63F5DA}</a:tableStyleId>
              </a:tblPr>
              <a:tblGrid>
                <a:gridCol w="2354580"/>
                <a:gridCol w="171450"/>
                <a:gridCol w="3343275"/>
              </a:tblGrid>
              <a:tr h="400963">
                <a:tc>
                  <a:txBody>
                    <a:bodyPr/>
                    <a:lstStyle/>
                    <a:p>
                      <a:pPr marL="0" marR="0">
                        <a:lnSpc>
                          <a:spcPct val="150000"/>
                        </a:lnSpc>
                        <a:spcBef>
                          <a:spcPts val="0"/>
                        </a:spcBef>
                        <a:spcAft>
                          <a:spcPts val="0"/>
                        </a:spcAft>
                        <a:tabLst>
                          <a:tab pos="741680" algn="l"/>
                        </a:tabLst>
                      </a:pPr>
                      <a:r>
                        <a:rPr lang="en-US" sz="1800" b="1" dirty="0">
                          <a:effectLst/>
                          <a:latin typeface="+mn-lt"/>
                        </a:rPr>
                        <a:t>Course No.</a:t>
                      </a:r>
                      <a:endParaRPr lang="en-US" sz="18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marL="0" marR="0" algn="ctr">
                        <a:lnSpc>
                          <a:spcPct val="150000"/>
                        </a:lnSpc>
                        <a:spcBef>
                          <a:spcPts val="0"/>
                        </a:spcBef>
                        <a:spcAft>
                          <a:spcPts val="0"/>
                        </a:spcAft>
                        <a:tabLst>
                          <a:tab pos="741680" algn="l"/>
                        </a:tabLst>
                      </a:pPr>
                      <a:r>
                        <a:rPr lang="en-US" sz="1600" b="1" dirty="0">
                          <a:effectLst/>
                          <a:latin typeface="+mn-lt"/>
                        </a:rPr>
                        <a:t>:</a:t>
                      </a:r>
                      <a:endParaRPr lang="en-US" sz="16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r>
                        <a:rPr lang="en-US" sz="1800" kern="1200" dirty="0" smtClean="0">
                          <a:solidFill>
                            <a:schemeClr val="tx1"/>
                          </a:solidFill>
                          <a:latin typeface="+mn-lt"/>
                          <a:ea typeface="+mn-ea"/>
                          <a:cs typeface="+mn-cs"/>
                        </a:rPr>
                        <a:t>HORT-243</a:t>
                      </a:r>
                      <a:endParaRPr lang="en-US" dirty="0"/>
                    </a:p>
                  </a:txBody>
                  <a:tcPr marL="68580" marR="68580" marT="0" marB="0"/>
                </a:tc>
              </a:tr>
              <a:tr h="400963">
                <a:tc>
                  <a:txBody>
                    <a:bodyPr/>
                    <a:lstStyle/>
                    <a:p>
                      <a:pPr marL="0" marR="0">
                        <a:lnSpc>
                          <a:spcPct val="150000"/>
                        </a:lnSpc>
                        <a:spcBef>
                          <a:spcPts val="0"/>
                        </a:spcBef>
                        <a:spcAft>
                          <a:spcPts val="0"/>
                        </a:spcAft>
                        <a:tabLst>
                          <a:tab pos="741680" algn="l"/>
                        </a:tabLst>
                      </a:pPr>
                      <a:r>
                        <a:rPr lang="en-US" sz="1800" b="1" dirty="0">
                          <a:effectLst/>
                          <a:latin typeface="+mn-lt"/>
                        </a:rPr>
                        <a:t>Course Teacher</a:t>
                      </a:r>
                      <a:endParaRPr lang="en-US" sz="18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marL="0" marR="0" algn="ctr">
                        <a:lnSpc>
                          <a:spcPct val="150000"/>
                        </a:lnSpc>
                        <a:spcBef>
                          <a:spcPts val="0"/>
                        </a:spcBef>
                        <a:spcAft>
                          <a:spcPts val="0"/>
                        </a:spcAft>
                        <a:tabLst>
                          <a:tab pos="741680" algn="l"/>
                        </a:tabLst>
                      </a:pPr>
                      <a:r>
                        <a:rPr lang="en-US" sz="1600" b="1" dirty="0">
                          <a:effectLst/>
                          <a:latin typeface="+mn-lt"/>
                        </a:rPr>
                        <a:t>:</a:t>
                      </a:r>
                      <a:endParaRPr lang="en-US" sz="16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r>
                        <a:rPr lang="en-US" sz="1800" kern="1200" dirty="0" smtClean="0">
                          <a:solidFill>
                            <a:schemeClr val="tx1"/>
                          </a:solidFill>
                          <a:latin typeface="+mn-lt"/>
                          <a:ea typeface="+mn-ea"/>
                          <a:cs typeface="+mn-cs"/>
                        </a:rPr>
                        <a:t>Prof. S. N. </a:t>
                      </a:r>
                      <a:r>
                        <a:rPr lang="en-US" sz="1800" kern="1200" dirty="0" err="1" smtClean="0">
                          <a:solidFill>
                            <a:schemeClr val="tx1"/>
                          </a:solidFill>
                          <a:latin typeface="+mn-lt"/>
                          <a:ea typeface="+mn-ea"/>
                          <a:cs typeface="+mn-cs"/>
                        </a:rPr>
                        <a:t>Kolekar</a:t>
                      </a:r>
                      <a:endParaRPr lang="en-US" dirty="0"/>
                    </a:p>
                  </a:txBody>
                  <a:tcPr marL="68580" marR="68580" marT="0" marB="0"/>
                </a:tc>
              </a:tr>
              <a:tr h="400963">
                <a:tc>
                  <a:txBody>
                    <a:bodyPr/>
                    <a:lstStyle/>
                    <a:p>
                      <a:pPr marL="0" marR="0">
                        <a:lnSpc>
                          <a:spcPct val="150000"/>
                        </a:lnSpc>
                        <a:spcBef>
                          <a:spcPts val="0"/>
                        </a:spcBef>
                        <a:spcAft>
                          <a:spcPts val="0"/>
                        </a:spcAft>
                        <a:tabLst>
                          <a:tab pos="741680" algn="l"/>
                          <a:tab pos="1209675" algn="l"/>
                        </a:tabLst>
                      </a:pPr>
                      <a:r>
                        <a:rPr lang="en-US" sz="1800" b="1" dirty="0">
                          <a:effectLst/>
                          <a:latin typeface="+mn-lt"/>
                        </a:rPr>
                        <a:t>Course Title	</a:t>
                      </a:r>
                      <a:endParaRPr lang="en-US" sz="18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marL="0" marR="0">
                        <a:lnSpc>
                          <a:spcPct val="150000"/>
                        </a:lnSpc>
                        <a:spcBef>
                          <a:spcPts val="0"/>
                        </a:spcBef>
                        <a:spcAft>
                          <a:spcPts val="0"/>
                        </a:spcAft>
                      </a:pPr>
                      <a:r>
                        <a:rPr lang="en-US" sz="1600" b="1" dirty="0">
                          <a:effectLst/>
                          <a:latin typeface="+mn-lt"/>
                        </a:rPr>
                        <a:t>: </a:t>
                      </a:r>
                      <a:endParaRPr lang="en-US" sz="16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r>
                        <a:rPr lang="en-US" sz="1800" kern="1200" dirty="0" smtClean="0">
                          <a:solidFill>
                            <a:schemeClr val="tx1"/>
                          </a:solidFill>
                          <a:latin typeface="+mn-lt"/>
                          <a:ea typeface="+mn-ea"/>
                          <a:cs typeface="+mn-cs"/>
                        </a:rPr>
                        <a:t>Production Technology for Fruit and Plantation Crops</a:t>
                      </a:r>
                      <a:endParaRPr lang="en-US" dirty="0"/>
                    </a:p>
                  </a:txBody>
                  <a:tcPr marL="68580" marR="68580" marT="0" marB="0"/>
                </a:tc>
              </a:tr>
              <a:tr h="867163">
                <a:tc>
                  <a:txBody>
                    <a:bodyPr/>
                    <a:lstStyle/>
                    <a:p>
                      <a:pPr marL="0" marR="0">
                        <a:lnSpc>
                          <a:spcPct val="150000"/>
                        </a:lnSpc>
                        <a:spcBef>
                          <a:spcPts val="0"/>
                        </a:spcBef>
                        <a:spcAft>
                          <a:spcPts val="0"/>
                        </a:spcAft>
                        <a:tabLst>
                          <a:tab pos="741680" algn="l"/>
                        </a:tabLst>
                      </a:pPr>
                      <a:r>
                        <a:rPr lang="en-US" sz="1800" b="1">
                          <a:effectLst/>
                          <a:latin typeface="+mn-lt"/>
                        </a:rPr>
                        <a:t>Purpose of visit</a:t>
                      </a:r>
                      <a:endParaRPr lang="en-US" sz="1800" b="1">
                        <a:effectLst/>
                        <a:latin typeface="+mn-lt"/>
                        <a:ea typeface="Times New Roman" panose="02020603050405020304" pitchFamily="18" charset="0"/>
                        <a:cs typeface="Mangal" panose="00000400000000000000" pitchFamily="2"/>
                      </a:endParaRPr>
                    </a:p>
                  </a:txBody>
                  <a:tcPr marL="68580" marR="68580" marT="0" marB="0"/>
                </a:tc>
                <a:tc>
                  <a:txBody>
                    <a:bodyPr/>
                    <a:lstStyle/>
                    <a:p>
                      <a:pPr marL="0" marR="0">
                        <a:lnSpc>
                          <a:spcPct val="150000"/>
                        </a:lnSpc>
                        <a:spcBef>
                          <a:spcPts val="0"/>
                        </a:spcBef>
                        <a:spcAft>
                          <a:spcPts val="0"/>
                        </a:spcAft>
                      </a:pPr>
                      <a:r>
                        <a:rPr lang="en-US" sz="1600" b="1" dirty="0">
                          <a:effectLst/>
                          <a:latin typeface="+mn-lt"/>
                        </a:rPr>
                        <a:t>: </a:t>
                      </a:r>
                      <a:endParaRPr lang="en-US" sz="16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r>
                        <a:rPr lang="en-US" dirty="0" smtClean="0"/>
                        <a:t>To demonstrate production methodology of different crops</a:t>
                      </a:r>
                      <a:endParaRPr lang="en-US" dirty="0"/>
                    </a:p>
                  </a:txBody>
                  <a:tcPr marL="68580" marR="68580" marT="0" marB="0"/>
                </a:tc>
              </a:tr>
              <a:tr h="400963">
                <a:tc>
                  <a:txBody>
                    <a:bodyPr/>
                    <a:lstStyle/>
                    <a:p>
                      <a:pPr marL="0" marR="0">
                        <a:lnSpc>
                          <a:spcPct val="150000"/>
                        </a:lnSpc>
                        <a:spcBef>
                          <a:spcPts val="0"/>
                        </a:spcBef>
                        <a:spcAft>
                          <a:spcPts val="0"/>
                        </a:spcAft>
                        <a:tabLst>
                          <a:tab pos="741680" algn="l"/>
                        </a:tabLst>
                      </a:pPr>
                      <a:r>
                        <a:rPr lang="en-US" sz="1800" b="1" dirty="0">
                          <a:effectLst/>
                          <a:latin typeface="+mn-lt"/>
                        </a:rPr>
                        <a:t>Place of visit</a:t>
                      </a:r>
                      <a:endParaRPr lang="en-US" sz="18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marL="0" marR="0">
                        <a:lnSpc>
                          <a:spcPct val="150000"/>
                        </a:lnSpc>
                        <a:spcBef>
                          <a:spcPts val="0"/>
                        </a:spcBef>
                        <a:spcAft>
                          <a:spcPts val="0"/>
                        </a:spcAft>
                      </a:pPr>
                      <a:r>
                        <a:rPr lang="en-US" sz="1600" b="1" dirty="0">
                          <a:effectLst/>
                          <a:latin typeface="+mn-lt"/>
                        </a:rPr>
                        <a:t>: </a:t>
                      </a:r>
                      <a:endParaRPr lang="en-US" sz="16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r>
                        <a:rPr lang="en-US" sz="1800" kern="1200" dirty="0" err="1" smtClean="0">
                          <a:solidFill>
                            <a:schemeClr val="tx1"/>
                          </a:solidFill>
                          <a:latin typeface="+mn-lt"/>
                          <a:ea typeface="+mn-ea"/>
                          <a:cs typeface="+mn-cs"/>
                        </a:rPr>
                        <a:t>Walwa</a:t>
                      </a:r>
                      <a:r>
                        <a:rPr lang="en-US" sz="1800" kern="1200" dirty="0" smtClean="0">
                          <a:solidFill>
                            <a:schemeClr val="tx1"/>
                          </a:solidFill>
                          <a:latin typeface="+mn-lt"/>
                          <a:ea typeface="+mn-ea"/>
                          <a:cs typeface="+mn-cs"/>
                        </a:rPr>
                        <a:t> Tal. </a:t>
                      </a:r>
                      <a:r>
                        <a:rPr lang="en-US" sz="1800" kern="1200" dirty="0" err="1" smtClean="0">
                          <a:solidFill>
                            <a:schemeClr val="tx1"/>
                          </a:solidFill>
                          <a:latin typeface="+mn-lt"/>
                          <a:ea typeface="+mn-ea"/>
                          <a:cs typeface="+mn-cs"/>
                        </a:rPr>
                        <a:t>Walwa</a:t>
                      </a:r>
                      <a:r>
                        <a:rPr lang="en-US" sz="1800" kern="1200" dirty="0" smtClean="0">
                          <a:solidFill>
                            <a:schemeClr val="tx1"/>
                          </a:solidFill>
                          <a:latin typeface="+mn-lt"/>
                          <a:ea typeface="+mn-ea"/>
                          <a:cs typeface="+mn-cs"/>
                        </a:rPr>
                        <a:t> Dist. </a:t>
                      </a:r>
                      <a:r>
                        <a:rPr lang="en-US" sz="1800" kern="1200" dirty="0" err="1" smtClean="0">
                          <a:solidFill>
                            <a:schemeClr val="tx1"/>
                          </a:solidFill>
                          <a:latin typeface="+mn-lt"/>
                          <a:ea typeface="+mn-ea"/>
                          <a:cs typeface="+mn-cs"/>
                        </a:rPr>
                        <a:t>Sangli</a:t>
                      </a:r>
                      <a:endParaRPr lang="en-US" dirty="0"/>
                    </a:p>
                  </a:txBody>
                  <a:tcPr marL="68580" marR="68580" marT="0" marB="0"/>
                </a:tc>
              </a:tr>
              <a:tr h="400963">
                <a:tc>
                  <a:txBody>
                    <a:bodyPr/>
                    <a:lstStyle/>
                    <a:p>
                      <a:pPr marL="0" marR="0">
                        <a:lnSpc>
                          <a:spcPct val="150000"/>
                        </a:lnSpc>
                        <a:spcBef>
                          <a:spcPts val="0"/>
                        </a:spcBef>
                        <a:spcAft>
                          <a:spcPts val="0"/>
                        </a:spcAft>
                        <a:tabLst>
                          <a:tab pos="741680" algn="l"/>
                        </a:tabLst>
                      </a:pPr>
                      <a:r>
                        <a:rPr lang="en-US" sz="1800" b="1" dirty="0">
                          <a:effectLst/>
                          <a:latin typeface="+mn-lt"/>
                        </a:rPr>
                        <a:t>Class of students</a:t>
                      </a:r>
                      <a:endParaRPr lang="en-US" sz="18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marL="0" marR="0">
                        <a:lnSpc>
                          <a:spcPct val="150000"/>
                        </a:lnSpc>
                        <a:spcBef>
                          <a:spcPts val="0"/>
                        </a:spcBef>
                        <a:spcAft>
                          <a:spcPts val="0"/>
                        </a:spcAft>
                      </a:pPr>
                      <a:r>
                        <a:rPr lang="en-US" sz="1600" b="1" dirty="0">
                          <a:effectLst/>
                          <a:latin typeface="+mn-lt"/>
                        </a:rPr>
                        <a:t>: </a:t>
                      </a:r>
                      <a:endParaRPr lang="en-US" sz="16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800" b="0" kern="1200" dirty="0" smtClean="0">
                          <a:solidFill>
                            <a:schemeClr val="tx1"/>
                          </a:solidFill>
                          <a:effectLst/>
                          <a:latin typeface="+mn-lt"/>
                          <a:ea typeface="+mn-ea"/>
                          <a:cs typeface="+mn-cs"/>
                        </a:rPr>
                        <a:t>SEM IV (2</a:t>
                      </a:r>
                      <a:r>
                        <a:rPr lang="en-US" sz="1800" b="0" kern="1200" baseline="30000" dirty="0" smtClean="0">
                          <a:solidFill>
                            <a:schemeClr val="tx1"/>
                          </a:solidFill>
                          <a:effectLst/>
                          <a:latin typeface="+mn-lt"/>
                          <a:ea typeface="+mn-ea"/>
                          <a:cs typeface="+mn-cs"/>
                        </a:rPr>
                        <a:t>nd</a:t>
                      </a:r>
                      <a:r>
                        <a:rPr lang="en-US" sz="1800" b="0" kern="1200" dirty="0" smtClean="0">
                          <a:solidFill>
                            <a:schemeClr val="tx1"/>
                          </a:solidFill>
                          <a:effectLst/>
                          <a:latin typeface="+mn-lt"/>
                          <a:ea typeface="+mn-ea"/>
                          <a:cs typeface="+mn-cs"/>
                        </a:rPr>
                        <a:t> Year)</a:t>
                      </a:r>
                    </a:p>
                    <a:p>
                      <a:endParaRPr lang="en-US" b="0" dirty="0"/>
                    </a:p>
                  </a:txBody>
                  <a:tcPr marL="68580" marR="68580" marT="0" marB="0"/>
                </a:tc>
              </a:tr>
              <a:tr h="400963">
                <a:tc>
                  <a:txBody>
                    <a:bodyPr/>
                    <a:lstStyle/>
                    <a:p>
                      <a:pPr marL="0" marR="0">
                        <a:lnSpc>
                          <a:spcPct val="150000"/>
                        </a:lnSpc>
                        <a:spcBef>
                          <a:spcPts val="0"/>
                        </a:spcBef>
                        <a:spcAft>
                          <a:spcPts val="0"/>
                        </a:spcAft>
                        <a:tabLst>
                          <a:tab pos="741680" algn="l"/>
                        </a:tabLst>
                      </a:pPr>
                      <a:r>
                        <a:rPr lang="en-US" sz="1800" b="1" dirty="0">
                          <a:effectLst/>
                          <a:latin typeface="+mn-lt"/>
                        </a:rPr>
                        <a:t>No. of Students</a:t>
                      </a:r>
                      <a:endParaRPr lang="en-US" sz="18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marL="0" marR="0">
                        <a:lnSpc>
                          <a:spcPct val="150000"/>
                        </a:lnSpc>
                        <a:spcBef>
                          <a:spcPts val="0"/>
                        </a:spcBef>
                        <a:spcAft>
                          <a:spcPts val="0"/>
                        </a:spcAft>
                      </a:pPr>
                      <a:r>
                        <a:rPr lang="en-US" sz="1600" b="1" dirty="0">
                          <a:effectLst/>
                          <a:latin typeface="+mn-lt"/>
                        </a:rPr>
                        <a:t>: </a:t>
                      </a:r>
                      <a:endParaRPr lang="en-US" sz="16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r>
                        <a:rPr lang="en-US" dirty="0" smtClean="0"/>
                        <a:t>97</a:t>
                      </a:r>
                      <a:endParaRPr lang="en-US" dirty="0"/>
                    </a:p>
                  </a:txBody>
                  <a:tcPr marL="68580" marR="68580" marT="0" marB="0"/>
                </a:tc>
              </a:tr>
              <a:tr h="400963">
                <a:tc>
                  <a:txBody>
                    <a:bodyPr/>
                    <a:lstStyle/>
                    <a:p>
                      <a:pPr marL="0" marR="0">
                        <a:lnSpc>
                          <a:spcPct val="150000"/>
                        </a:lnSpc>
                        <a:spcBef>
                          <a:spcPts val="0"/>
                        </a:spcBef>
                        <a:spcAft>
                          <a:spcPts val="0"/>
                        </a:spcAft>
                        <a:tabLst>
                          <a:tab pos="741680" algn="l"/>
                        </a:tabLst>
                      </a:pPr>
                      <a:r>
                        <a:rPr lang="en-US" sz="1800" b="1" dirty="0">
                          <a:effectLst/>
                          <a:latin typeface="+mn-lt"/>
                        </a:rPr>
                        <a:t>Staff accompanied</a:t>
                      </a:r>
                      <a:endParaRPr lang="en-US" sz="18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marL="0" marR="0">
                        <a:lnSpc>
                          <a:spcPct val="150000"/>
                        </a:lnSpc>
                        <a:spcBef>
                          <a:spcPts val="0"/>
                        </a:spcBef>
                        <a:spcAft>
                          <a:spcPts val="0"/>
                        </a:spcAft>
                      </a:pPr>
                      <a:r>
                        <a:rPr lang="en-US" sz="1600" b="1" dirty="0">
                          <a:effectLst/>
                          <a:latin typeface="+mn-lt"/>
                        </a:rPr>
                        <a:t>: </a:t>
                      </a:r>
                      <a:endParaRPr lang="en-US" sz="16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r>
                        <a:rPr lang="en-US" sz="1800" kern="1200" dirty="0" err="1" smtClean="0">
                          <a:solidFill>
                            <a:schemeClr val="tx1"/>
                          </a:solidFill>
                          <a:latin typeface="+mn-lt"/>
                          <a:ea typeface="+mn-ea"/>
                          <a:cs typeface="+mn-cs"/>
                        </a:rPr>
                        <a:t>Walwa</a:t>
                      </a:r>
                      <a:r>
                        <a:rPr lang="en-US" sz="1800" kern="1200" dirty="0" smtClean="0">
                          <a:solidFill>
                            <a:schemeClr val="tx1"/>
                          </a:solidFill>
                          <a:latin typeface="+mn-lt"/>
                          <a:ea typeface="+mn-ea"/>
                          <a:cs typeface="+mn-cs"/>
                        </a:rPr>
                        <a:t> Tal. </a:t>
                      </a:r>
                      <a:r>
                        <a:rPr lang="en-US" sz="1800" kern="1200" dirty="0" err="1" smtClean="0">
                          <a:solidFill>
                            <a:schemeClr val="tx1"/>
                          </a:solidFill>
                          <a:latin typeface="+mn-lt"/>
                          <a:ea typeface="+mn-ea"/>
                          <a:cs typeface="+mn-cs"/>
                        </a:rPr>
                        <a:t>Walwa</a:t>
                      </a:r>
                      <a:r>
                        <a:rPr lang="en-US" sz="1800" kern="1200" dirty="0" smtClean="0">
                          <a:solidFill>
                            <a:schemeClr val="tx1"/>
                          </a:solidFill>
                          <a:latin typeface="+mn-lt"/>
                          <a:ea typeface="+mn-ea"/>
                          <a:cs typeface="+mn-cs"/>
                        </a:rPr>
                        <a:t> Dist. </a:t>
                      </a:r>
                      <a:r>
                        <a:rPr lang="en-US" sz="1800" kern="1200" dirty="0" err="1" smtClean="0">
                          <a:solidFill>
                            <a:schemeClr val="tx1"/>
                          </a:solidFill>
                          <a:latin typeface="+mn-lt"/>
                          <a:ea typeface="+mn-ea"/>
                          <a:cs typeface="+mn-cs"/>
                        </a:rPr>
                        <a:t>Sangli</a:t>
                      </a:r>
                      <a:endParaRPr lang="en-US" dirty="0"/>
                    </a:p>
                  </a:txBody>
                  <a:tcPr marL="68580" marR="68580" marT="0" marB="0"/>
                </a:tc>
              </a:tr>
              <a:tr h="0">
                <a:tc>
                  <a:txBody>
                    <a:bodyPr/>
                    <a:lstStyle/>
                    <a:p>
                      <a:pPr marL="0" marR="0" indent="0" algn="l" defTabSz="914400" rtl="0" eaLnBrk="1" fontAlgn="auto" latinLnBrk="0" hangingPunct="1">
                        <a:lnSpc>
                          <a:spcPct val="150000"/>
                        </a:lnSpc>
                        <a:spcBef>
                          <a:spcPts val="0"/>
                        </a:spcBef>
                        <a:spcAft>
                          <a:spcPts val="0"/>
                        </a:spcAft>
                        <a:buClrTx/>
                        <a:buSzTx/>
                        <a:buFontTx/>
                        <a:buNone/>
                        <a:tabLst>
                          <a:tab pos="741680" algn="l"/>
                        </a:tabLst>
                        <a:defRPr/>
                      </a:pPr>
                      <a:r>
                        <a:rPr lang="en-US" sz="1800" b="1" dirty="0">
                          <a:effectLst/>
                          <a:latin typeface="+mn-lt"/>
                        </a:rPr>
                        <a:t> </a:t>
                      </a:r>
                      <a:r>
                        <a:rPr lang="en-US" sz="1800" b="1" dirty="0" smtClean="0">
                          <a:effectLst/>
                          <a:latin typeface="+mn-lt"/>
                        </a:rPr>
                        <a:t>Spots Visited</a:t>
                      </a:r>
                      <a:endParaRPr lang="en-US" sz="18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marL="0" marR="0">
                        <a:lnSpc>
                          <a:spcPct val="150000"/>
                        </a:lnSpc>
                        <a:spcBef>
                          <a:spcPts val="0"/>
                        </a:spcBef>
                        <a:spcAft>
                          <a:spcPts val="0"/>
                        </a:spcAft>
                      </a:pPr>
                      <a:r>
                        <a:rPr lang="en-US" sz="1600" b="1" dirty="0">
                          <a:effectLst/>
                          <a:latin typeface="+mn-lt"/>
                        </a:rPr>
                        <a:t>: </a:t>
                      </a:r>
                      <a:endParaRPr lang="en-US" sz="16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r>
                        <a:rPr lang="en-US" sz="1800" kern="1200" dirty="0" smtClean="0">
                          <a:solidFill>
                            <a:schemeClr val="tx1"/>
                          </a:solidFill>
                          <a:latin typeface="+mn-lt"/>
                          <a:ea typeface="+mn-ea"/>
                          <a:cs typeface="+mn-cs"/>
                        </a:rPr>
                        <a:t>Commercial Grape Orchard, </a:t>
                      </a:r>
                      <a:r>
                        <a:rPr lang="en-US" sz="1800" kern="1200" dirty="0" err="1" smtClean="0">
                          <a:solidFill>
                            <a:schemeClr val="tx1"/>
                          </a:solidFill>
                          <a:latin typeface="+mn-lt"/>
                          <a:ea typeface="+mn-ea"/>
                          <a:cs typeface="+mn-cs"/>
                        </a:rPr>
                        <a:t>Walwa</a:t>
                      </a:r>
                      <a:endParaRPr lang="en-US" dirty="0"/>
                    </a:p>
                  </a:txBody>
                  <a:tcPr marL="68580" marR="68580" marT="0" marB="0"/>
                </a:tc>
              </a:tr>
              <a:tr h="452254">
                <a:tc>
                  <a:txBody>
                    <a:bodyPr/>
                    <a:lstStyle/>
                    <a:p>
                      <a:pPr marL="0" marR="0">
                        <a:lnSpc>
                          <a:spcPct val="150000"/>
                        </a:lnSpc>
                        <a:spcBef>
                          <a:spcPts val="0"/>
                        </a:spcBef>
                        <a:spcAft>
                          <a:spcPts val="0"/>
                        </a:spcAft>
                        <a:tabLst>
                          <a:tab pos="741680" algn="l"/>
                        </a:tabLst>
                      </a:pPr>
                      <a:r>
                        <a:rPr lang="en-US" sz="1800" b="1" dirty="0">
                          <a:effectLst/>
                          <a:latin typeface="+mn-lt"/>
                        </a:rPr>
                        <a:t>Date of visit</a:t>
                      </a:r>
                      <a:endParaRPr lang="en-US" sz="18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marL="0" marR="0">
                        <a:lnSpc>
                          <a:spcPct val="150000"/>
                        </a:lnSpc>
                        <a:spcBef>
                          <a:spcPts val="0"/>
                        </a:spcBef>
                        <a:spcAft>
                          <a:spcPts val="0"/>
                        </a:spcAft>
                      </a:pPr>
                      <a:r>
                        <a:rPr lang="en-US" sz="1600" b="1" dirty="0">
                          <a:effectLst/>
                          <a:latin typeface="+mn-lt"/>
                        </a:rPr>
                        <a:t>: </a:t>
                      </a:r>
                      <a:endParaRPr lang="en-US" sz="16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r>
                        <a:rPr lang="en-US" b="0" dirty="0" smtClean="0"/>
                        <a:t>28-02-2019</a:t>
                      </a:r>
                      <a:endParaRPr lang="en-US" b="0" dirty="0"/>
                    </a:p>
                  </a:txBody>
                  <a:tcPr marL="68580" marR="68580" marT="0" marB="0"/>
                </a:tc>
              </a:tr>
            </a:tbl>
          </a:graphicData>
        </a:graphic>
      </p:graphicFrame>
      <p:pic>
        <p:nvPicPr>
          <p:cNvPr id="15" name="Picture 5" descr="H:\Agri Logo White.png"/>
          <p:cNvPicPr>
            <a:picLocks noChangeAspect="1" noChangeArrowheads="1"/>
          </p:cNvPicPr>
          <p:nvPr/>
        </p:nvPicPr>
        <p:blipFill>
          <a:blip r:embed="rId3" cstate="print"/>
          <a:srcRect/>
          <a:stretch>
            <a:fillRect/>
          </a:stretch>
        </p:blipFill>
        <p:spPr bwMode="auto">
          <a:xfrm>
            <a:off x="228600" y="0"/>
            <a:ext cx="1447800" cy="533400"/>
          </a:xfrm>
          <a:prstGeom prst="rect">
            <a:avLst/>
          </a:prstGeom>
          <a:noFill/>
        </p:spPr>
      </p:pic>
    </p:spTree>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1"/>
          <p:cNvSpPr txBox="1">
            <a:spLocks/>
          </p:cNvSpPr>
          <p:nvPr/>
        </p:nvSpPr>
        <p:spPr>
          <a:xfrm>
            <a:off x="0" y="371475"/>
            <a:ext cx="6858000" cy="304800"/>
          </a:xfrm>
          <a:prstGeom prst="rect">
            <a:avLst/>
          </a:prstGeom>
          <a:solidFill>
            <a:srgbClr val="C47B1A"/>
          </a:solidFill>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en-US" sz="1400" b="1" i="0" u="none" strike="noStrike" kern="1200" cap="none" spc="0" normalizeH="0" baseline="0" noProof="0" dirty="0">
              <a:ln>
                <a:noFill/>
              </a:ln>
              <a:effectLst/>
              <a:uLnTx/>
              <a:uFillTx/>
              <a:latin typeface="Bookman Old Style" pitchFamily="18" charset="0"/>
              <a:ea typeface="+mj-ea"/>
              <a:cs typeface="+mj-cs"/>
            </a:endParaRPr>
          </a:p>
        </p:txBody>
      </p:sp>
      <p:sp>
        <p:nvSpPr>
          <p:cNvPr id="2" name="Title 1"/>
          <p:cNvSpPr>
            <a:spLocks noGrp="1"/>
          </p:cNvSpPr>
          <p:nvPr>
            <p:ph type="ctrTitle"/>
          </p:nvPr>
        </p:nvSpPr>
        <p:spPr>
          <a:xfrm>
            <a:off x="0" y="0"/>
            <a:ext cx="6858000" cy="533400"/>
          </a:xfrm>
          <a:solidFill>
            <a:schemeClr val="accent2">
              <a:lumMod val="50000"/>
            </a:schemeClr>
          </a:solidFill>
        </p:spPr>
        <p:txBody>
          <a:bodyPr>
            <a:normAutofit/>
          </a:bodyPr>
          <a:lstStyle/>
          <a:p>
            <a:r>
              <a:rPr lang="en-US" sz="1200" b="1" dirty="0" smtClean="0">
                <a:solidFill>
                  <a:schemeClr val="bg1"/>
                </a:solidFill>
                <a:latin typeface="Trebuchet MS" pitchFamily="34" charset="0"/>
              </a:rPr>
              <a:t> ANNUAL REPORT:  STUDENTS EXPOSURE VISIT </a:t>
            </a:r>
            <a:br>
              <a:rPr lang="en-US" sz="1200" b="1" dirty="0" smtClean="0">
                <a:solidFill>
                  <a:schemeClr val="bg1"/>
                </a:solidFill>
                <a:latin typeface="Trebuchet MS" pitchFamily="34" charset="0"/>
              </a:rPr>
            </a:br>
            <a:r>
              <a:rPr lang="en-US" sz="1200" b="1" dirty="0" smtClean="0">
                <a:solidFill>
                  <a:schemeClr val="bg1"/>
                </a:solidFill>
                <a:latin typeface="Trebuchet MS" pitchFamily="34" charset="0"/>
              </a:rPr>
              <a:t>                  2018-19</a:t>
            </a:r>
            <a:endParaRPr lang="en-US" sz="1200" b="1" dirty="0">
              <a:solidFill>
                <a:schemeClr val="bg1"/>
              </a:solidFill>
              <a:latin typeface="Trebuchet MS" pitchFamily="34" charset="0"/>
            </a:endParaRPr>
          </a:p>
        </p:txBody>
      </p:sp>
      <p:sp>
        <p:nvSpPr>
          <p:cNvPr id="12" name="Title 1"/>
          <p:cNvSpPr txBox="1">
            <a:spLocks/>
          </p:cNvSpPr>
          <p:nvPr/>
        </p:nvSpPr>
        <p:spPr>
          <a:xfrm>
            <a:off x="0" y="8839200"/>
            <a:ext cx="6858000" cy="304800"/>
          </a:xfrm>
          <a:prstGeom prst="rect">
            <a:avLst/>
          </a:prstGeom>
          <a:solidFill>
            <a:srgbClr val="C47B1A"/>
          </a:solidFill>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en-US" sz="1400" b="1" i="0" u="none" strike="noStrike" kern="1200" cap="none" spc="0" normalizeH="0" baseline="0" noProof="0" dirty="0">
              <a:ln>
                <a:noFill/>
              </a:ln>
              <a:effectLst/>
              <a:uLnTx/>
              <a:uFillTx/>
              <a:latin typeface="Bookman Old Style" pitchFamily="18" charset="0"/>
              <a:ea typeface="+mj-ea"/>
              <a:cs typeface="+mj-cs"/>
            </a:endParaRPr>
          </a:p>
        </p:txBody>
      </p:sp>
      <p:sp>
        <p:nvSpPr>
          <p:cNvPr id="13" name="Title 1"/>
          <p:cNvSpPr txBox="1">
            <a:spLocks/>
          </p:cNvSpPr>
          <p:nvPr/>
        </p:nvSpPr>
        <p:spPr>
          <a:xfrm>
            <a:off x="0" y="8763000"/>
            <a:ext cx="6858000" cy="228600"/>
          </a:xfrm>
          <a:prstGeom prst="rect">
            <a:avLst/>
          </a:prstGeom>
          <a:solidFill>
            <a:schemeClr val="accent2">
              <a:lumMod val="50000"/>
            </a:schemeClr>
          </a:solidFill>
        </p:spPr>
        <p:txBody>
          <a:bodyPr vert="horz" lIns="91440" tIns="45720" rIns="91440" bIns="45720" rtlCol="0" anchor="ctr">
            <a:normAutofit fontScale="92500" lnSpcReduction="20000"/>
          </a:bodyP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en-US" sz="1200" b="1" i="0" u="none" strike="noStrike" kern="1200" cap="none" spc="0" normalizeH="0" baseline="0" noProof="0" dirty="0">
              <a:ln>
                <a:noFill/>
              </a:ln>
              <a:solidFill>
                <a:schemeClr val="bg1"/>
              </a:solidFill>
              <a:effectLst/>
              <a:uLnTx/>
              <a:uFillTx/>
              <a:latin typeface="Trebuchet MS" pitchFamily="34" charset="0"/>
              <a:ea typeface="+mj-ea"/>
              <a:cs typeface="+mj-cs"/>
            </a:endParaRPr>
          </a:p>
        </p:txBody>
      </p:sp>
      <p:sp>
        <p:nvSpPr>
          <p:cNvPr id="6148" name="Rectangle 4"/>
          <p:cNvSpPr>
            <a:spLocks noChangeArrowheads="1"/>
          </p:cNvSpPr>
          <p:nvPr/>
        </p:nvSpPr>
        <p:spPr bwMode="auto">
          <a:xfrm>
            <a:off x="3" y="3209925"/>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tab pos="3390900" algn="l"/>
              </a:tabLst>
            </a:pPr>
            <a:endParaRPr kumimoji="0" 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6149" name="Rectangle 5"/>
          <p:cNvSpPr>
            <a:spLocks noChangeArrowheads="1"/>
          </p:cNvSpPr>
          <p:nvPr/>
        </p:nvSpPr>
        <p:spPr bwMode="auto">
          <a:xfrm>
            <a:off x="3" y="6105525"/>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tab pos="3390900" algn="l"/>
              </a:tabLst>
            </a:pPr>
            <a:endParaRPr kumimoji="0" 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20" name="Slide Number Placeholder 19"/>
          <p:cNvSpPr>
            <a:spLocks noGrp="1"/>
          </p:cNvSpPr>
          <p:nvPr>
            <p:ph type="sldNum" sz="quarter" idx="12"/>
          </p:nvPr>
        </p:nvSpPr>
        <p:spPr>
          <a:xfrm>
            <a:off x="5029200" y="8382004"/>
            <a:ext cx="1600200" cy="486833"/>
          </a:xfrm>
        </p:spPr>
        <p:txBody>
          <a:bodyPr/>
          <a:lstStyle/>
          <a:p>
            <a:fld id="{B6F15528-21DE-4FAA-801E-634DDDAF4B2B}" type="slidenum">
              <a:rPr lang="en-US" smtClean="0"/>
              <a:pPr/>
              <a:t>39</a:t>
            </a:fld>
            <a:endParaRPr lang="en-US"/>
          </a:p>
        </p:txBody>
      </p:sp>
      <p:sp>
        <p:nvSpPr>
          <p:cNvPr id="79876" name="Rectangle 4"/>
          <p:cNvSpPr>
            <a:spLocks noChangeArrowheads="1"/>
          </p:cNvSpPr>
          <p:nvPr/>
        </p:nvSpPr>
        <p:spPr bwMode="auto">
          <a:xfrm>
            <a:off x="0" y="0"/>
            <a:ext cx="6858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pic>
        <p:nvPicPr>
          <p:cNvPr id="15" name="Picture 5" descr="H:\Agri Logo White.png"/>
          <p:cNvPicPr>
            <a:picLocks noChangeAspect="1" noChangeArrowheads="1"/>
          </p:cNvPicPr>
          <p:nvPr/>
        </p:nvPicPr>
        <p:blipFill>
          <a:blip r:embed="rId3" cstate="print"/>
          <a:srcRect/>
          <a:stretch>
            <a:fillRect/>
          </a:stretch>
        </p:blipFill>
        <p:spPr bwMode="auto">
          <a:xfrm>
            <a:off x="228600" y="0"/>
            <a:ext cx="1447800" cy="533400"/>
          </a:xfrm>
          <a:prstGeom prst="rect">
            <a:avLst/>
          </a:prstGeom>
          <a:noFill/>
        </p:spPr>
      </p:pic>
      <p:graphicFrame>
        <p:nvGraphicFramePr>
          <p:cNvPr id="18" name="Table 17"/>
          <p:cNvGraphicFramePr>
            <a:graphicFrameLocks noGrp="1"/>
          </p:cNvGraphicFramePr>
          <p:nvPr/>
        </p:nvGraphicFramePr>
        <p:xfrm>
          <a:off x="152400" y="838200"/>
          <a:ext cx="6477000" cy="7741920"/>
        </p:xfrm>
        <a:graphic>
          <a:graphicData uri="http://schemas.openxmlformats.org/drawingml/2006/table">
            <a:tbl>
              <a:tblPr firstRow="1" bandRow="1">
                <a:tableStyleId>{5940675A-B579-460E-94D1-54222C63F5DA}</a:tableStyleId>
              </a:tblPr>
              <a:tblGrid>
                <a:gridCol w="6477000"/>
              </a:tblGrid>
              <a:tr h="3810000">
                <a:tc>
                  <a:txBody>
                    <a:bodyPr/>
                    <a:lstStyle/>
                    <a:p>
                      <a:pPr marL="682625" indent="-682625"/>
                      <a:endParaRPr lang="en-US" sz="1400" b="1" kern="1200" dirty="0" smtClean="0">
                        <a:solidFill>
                          <a:schemeClr val="tx1"/>
                        </a:solidFill>
                        <a:latin typeface="+mn-lt"/>
                        <a:ea typeface="+mn-ea"/>
                        <a:cs typeface="+mn-cs"/>
                      </a:endParaRPr>
                    </a:p>
                    <a:p>
                      <a:pPr marL="682625" indent="-682625"/>
                      <a:endParaRPr lang="en-US" sz="1400" b="1" kern="1200" dirty="0" smtClean="0">
                        <a:solidFill>
                          <a:schemeClr val="tx1"/>
                        </a:solidFill>
                        <a:latin typeface="+mn-lt"/>
                        <a:ea typeface="+mn-ea"/>
                        <a:cs typeface="+mn-cs"/>
                      </a:endParaRPr>
                    </a:p>
                    <a:p>
                      <a:pPr marL="682625" indent="-682625"/>
                      <a:endParaRPr lang="en-US" sz="1400" b="1" kern="1200" dirty="0" smtClean="0">
                        <a:solidFill>
                          <a:schemeClr val="tx1"/>
                        </a:solidFill>
                        <a:latin typeface="+mn-lt"/>
                        <a:ea typeface="+mn-ea"/>
                        <a:cs typeface="+mn-cs"/>
                      </a:endParaRPr>
                    </a:p>
                    <a:p>
                      <a:pPr marL="682625" indent="-682625"/>
                      <a:endParaRPr lang="en-US" sz="1400" b="1" kern="1200" dirty="0" smtClean="0">
                        <a:solidFill>
                          <a:schemeClr val="tx1"/>
                        </a:solidFill>
                        <a:latin typeface="+mn-lt"/>
                        <a:ea typeface="+mn-ea"/>
                        <a:cs typeface="+mn-cs"/>
                      </a:endParaRPr>
                    </a:p>
                    <a:p>
                      <a:pPr marL="682625" indent="-682625"/>
                      <a:endParaRPr lang="en-US" sz="1400" b="1" kern="1200" dirty="0" smtClean="0">
                        <a:solidFill>
                          <a:schemeClr val="tx1"/>
                        </a:solidFill>
                        <a:latin typeface="+mn-lt"/>
                        <a:ea typeface="+mn-ea"/>
                        <a:cs typeface="+mn-cs"/>
                      </a:endParaRPr>
                    </a:p>
                    <a:p>
                      <a:pPr marL="682625" indent="-682625"/>
                      <a:endParaRPr lang="en-US" sz="1400" b="1" kern="1200" dirty="0" smtClean="0">
                        <a:solidFill>
                          <a:schemeClr val="tx1"/>
                        </a:solidFill>
                        <a:latin typeface="+mn-lt"/>
                        <a:ea typeface="+mn-ea"/>
                        <a:cs typeface="+mn-cs"/>
                      </a:endParaRPr>
                    </a:p>
                    <a:p>
                      <a:pPr marL="682625" indent="-682625"/>
                      <a:endParaRPr lang="en-US" sz="1400" b="1" kern="1200" dirty="0" smtClean="0">
                        <a:solidFill>
                          <a:schemeClr val="tx1"/>
                        </a:solidFill>
                        <a:latin typeface="+mn-lt"/>
                        <a:ea typeface="+mn-ea"/>
                        <a:cs typeface="+mn-cs"/>
                      </a:endParaRPr>
                    </a:p>
                    <a:p>
                      <a:pPr marL="682625" indent="-682625"/>
                      <a:endParaRPr lang="en-US" sz="1400" b="1" kern="1200" dirty="0" smtClean="0">
                        <a:solidFill>
                          <a:schemeClr val="tx1"/>
                        </a:solidFill>
                        <a:latin typeface="+mn-lt"/>
                        <a:ea typeface="+mn-ea"/>
                        <a:cs typeface="+mn-cs"/>
                      </a:endParaRPr>
                    </a:p>
                    <a:p>
                      <a:pPr marL="682625" indent="-682625"/>
                      <a:endParaRPr lang="en-US" sz="1400" b="1" kern="1200" dirty="0" smtClean="0">
                        <a:solidFill>
                          <a:schemeClr val="tx1"/>
                        </a:solidFill>
                        <a:latin typeface="+mn-lt"/>
                        <a:ea typeface="+mn-ea"/>
                        <a:cs typeface="+mn-cs"/>
                      </a:endParaRPr>
                    </a:p>
                    <a:p>
                      <a:pPr marL="682625" indent="-682625"/>
                      <a:endParaRPr lang="en-US" sz="1400" b="1" kern="1200" dirty="0" smtClean="0">
                        <a:solidFill>
                          <a:schemeClr val="tx1"/>
                        </a:solidFill>
                        <a:latin typeface="+mn-lt"/>
                        <a:ea typeface="+mn-ea"/>
                        <a:cs typeface="+mn-cs"/>
                      </a:endParaRPr>
                    </a:p>
                    <a:p>
                      <a:pPr marL="682625" indent="-682625"/>
                      <a:endParaRPr lang="en-US" sz="1400" b="1" kern="1200" dirty="0" smtClean="0">
                        <a:solidFill>
                          <a:schemeClr val="tx1"/>
                        </a:solidFill>
                        <a:latin typeface="+mn-lt"/>
                        <a:ea typeface="+mn-ea"/>
                        <a:cs typeface="+mn-cs"/>
                      </a:endParaRPr>
                    </a:p>
                    <a:p>
                      <a:pPr marL="682625" indent="-682625"/>
                      <a:endParaRPr lang="en-US" sz="1400" b="1" kern="1200" dirty="0" smtClean="0">
                        <a:solidFill>
                          <a:schemeClr val="tx1"/>
                        </a:solidFill>
                        <a:latin typeface="+mn-lt"/>
                        <a:ea typeface="+mn-ea"/>
                        <a:cs typeface="+mn-cs"/>
                      </a:endParaRPr>
                    </a:p>
                    <a:p>
                      <a:pPr marL="682625" indent="-682625"/>
                      <a:endParaRPr lang="en-US" sz="1400" b="1" kern="1200" dirty="0" smtClean="0">
                        <a:solidFill>
                          <a:schemeClr val="tx1"/>
                        </a:solidFill>
                        <a:latin typeface="+mn-lt"/>
                        <a:ea typeface="+mn-ea"/>
                        <a:cs typeface="+mn-cs"/>
                      </a:endParaRPr>
                    </a:p>
                    <a:p>
                      <a:pPr marL="682625" marR="0" indent="-682625" algn="ctr" defTabSz="914400" rtl="0" eaLnBrk="1" fontAlgn="auto" latinLnBrk="0" hangingPunct="1">
                        <a:lnSpc>
                          <a:spcPct val="100000"/>
                        </a:lnSpc>
                        <a:spcBef>
                          <a:spcPts val="0"/>
                        </a:spcBef>
                        <a:spcAft>
                          <a:spcPts val="0"/>
                        </a:spcAft>
                        <a:buClrTx/>
                        <a:buSzTx/>
                        <a:buFontTx/>
                        <a:buNone/>
                        <a:tabLst/>
                        <a:defRPr/>
                      </a:pPr>
                      <a:r>
                        <a:rPr lang="en-US" sz="1800" b="1" kern="1200" dirty="0" smtClean="0">
                          <a:solidFill>
                            <a:schemeClr val="tx1"/>
                          </a:solidFill>
                          <a:latin typeface="+mn-lt"/>
                          <a:ea typeface="+mn-ea"/>
                          <a:cs typeface="+mn-cs"/>
                        </a:rPr>
                        <a:t>  </a:t>
                      </a:r>
                    </a:p>
                    <a:p>
                      <a:pPr marL="682625" marR="0" indent="-682625" algn="ctr" defTabSz="914400" rtl="0" eaLnBrk="1" fontAlgn="auto" latinLnBrk="0" hangingPunct="1">
                        <a:lnSpc>
                          <a:spcPct val="100000"/>
                        </a:lnSpc>
                        <a:spcBef>
                          <a:spcPts val="0"/>
                        </a:spcBef>
                        <a:spcAft>
                          <a:spcPts val="0"/>
                        </a:spcAft>
                        <a:buClrTx/>
                        <a:buSzTx/>
                        <a:buFontTx/>
                        <a:buNone/>
                        <a:tabLst/>
                        <a:defRPr/>
                      </a:pPr>
                      <a:r>
                        <a:rPr lang="en-US" sz="1800" b="1" kern="1200" dirty="0" smtClean="0">
                          <a:solidFill>
                            <a:schemeClr val="tx1"/>
                          </a:solidFill>
                          <a:latin typeface="+mn-lt"/>
                          <a:ea typeface="+mn-ea"/>
                          <a:cs typeface="+mn-cs"/>
                        </a:rPr>
                        <a:t>Photo 1: </a:t>
                      </a:r>
                      <a:r>
                        <a:rPr lang="en-US" sz="1800" b="1" kern="1200" dirty="0" err="1" smtClean="0">
                          <a:solidFill>
                            <a:schemeClr val="tx1"/>
                          </a:solidFill>
                          <a:latin typeface="+mn-lt"/>
                          <a:ea typeface="+mn-ea"/>
                          <a:cs typeface="+mn-cs"/>
                        </a:rPr>
                        <a:t>Mr.Kisan</a:t>
                      </a:r>
                      <a:r>
                        <a:rPr lang="en-US" sz="1800" b="1" kern="1200" dirty="0" smtClean="0">
                          <a:solidFill>
                            <a:schemeClr val="tx1"/>
                          </a:solidFill>
                          <a:latin typeface="+mn-lt"/>
                          <a:ea typeface="+mn-ea"/>
                          <a:cs typeface="+mn-cs"/>
                        </a:rPr>
                        <a:t> </a:t>
                      </a:r>
                      <a:r>
                        <a:rPr lang="en-US" sz="1800" b="1" kern="1200" dirty="0" err="1" smtClean="0">
                          <a:solidFill>
                            <a:schemeClr val="tx1"/>
                          </a:solidFill>
                          <a:latin typeface="+mn-lt"/>
                          <a:ea typeface="+mn-ea"/>
                          <a:cs typeface="+mn-cs"/>
                        </a:rPr>
                        <a:t>Gawade</a:t>
                      </a:r>
                      <a:r>
                        <a:rPr lang="en-US" sz="1800" b="1" kern="1200" dirty="0" smtClean="0">
                          <a:solidFill>
                            <a:schemeClr val="tx1"/>
                          </a:solidFill>
                          <a:latin typeface="+mn-lt"/>
                          <a:ea typeface="+mn-ea"/>
                          <a:cs typeface="+mn-cs"/>
                        </a:rPr>
                        <a:t>, commercial grape grower, </a:t>
                      </a:r>
                      <a:r>
                        <a:rPr lang="en-US" sz="1800" b="1" kern="1200" dirty="0" err="1" smtClean="0">
                          <a:solidFill>
                            <a:schemeClr val="tx1"/>
                          </a:solidFill>
                          <a:latin typeface="+mn-lt"/>
                          <a:ea typeface="+mn-ea"/>
                          <a:cs typeface="+mn-cs"/>
                        </a:rPr>
                        <a:t>Walwa</a:t>
                      </a:r>
                      <a:r>
                        <a:rPr lang="en-US" sz="1800" b="1" kern="1200" dirty="0" smtClean="0">
                          <a:solidFill>
                            <a:schemeClr val="tx1"/>
                          </a:solidFill>
                          <a:latin typeface="+mn-lt"/>
                          <a:ea typeface="+mn-ea"/>
                          <a:cs typeface="+mn-cs"/>
                        </a:rPr>
                        <a:t> giving information of Marketing of grape</a:t>
                      </a:r>
                      <a:endParaRPr lang="en-US" sz="1800" dirty="0"/>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r>
              <a:tr h="3810000">
                <a:tc>
                  <a:txBody>
                    <a:bodyPr/>
                    <a:lstStyle/>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sz="1800" b="1" kern="1200" dirty="0" smtClean="0">
                        <a:solidFill>
                          <a:schemeClr val="tx1"/>
                        </a:solidFill>
                        <a:latin typeface="+mn-lt"/>
                        <a:ea typeface="+mn-ea"/>
                        <a:cs typeface="+mn-cs"/>
                      </a:endParaRPr>
                    </a:p>
                    <a:p>
                      <a:pPr marL="0" marR="0" indent="0" algn="ctr" defTabSz="914400" rtl="0" eaLnBrk="1" fontAlgn="auto" latinLnBrk="0" hangingPunct="1">
                        <a:lnSpc>
                          <a:spcPct val="100000"/>
                        </a:lnSpc>
                        <a:spcBef>
                          <a:spcPts val="0"/>
                        </a:spcBef>
                        <a:spcAft>
                          <a:spcPts val="0"/>
                        </a:spcAft>
                        <a:buClrTx/>
                        <a:buSzTx/>
                        <a:buFontTx/>
                        <a:buNone/>
                        <a:tabLst/>
                        <a:defRPr/>
                      </a:pPr>
                      <a:r>
                        <a:rPr lang="en-US" sz="1800" b="1" kern="1200" dirty="0" smtClean="0">
                          <a:solidFill>
                            <a:schemeClr val="tx1"/>
                          </a:solidFill>
                          <a:latin typeface="+mn-lt"/>
                          <a:ea typeface="+mn-ea"/>
                          <a:cs typeface="+mn-cs"/>
                        </a:rPr>
                        <a:t>Photo 2:  </a:t>
                      </a:r>
                      <a:r>
                        <a:rPr lang="en-US" sz="1800" b="1" kern="1200" dirty="0" err="1" smtClean="0">
                          <a:solidFill>
                            <a:schemeClr val="tx1"/>
                          </a:solidFill>
                          <a:latin typeface="+mn-lt"/>
                          <a:ea typeface="+mn-ea"/>
                          <a:cs typeface="+mn-cs"/>
                        </a:rPr>
                        <a:t>Mr.Kisan</a:t>
                      </a:r>
                      <a:r>
                        <a:rPr lang="en-US" sz="1800" b="1" kern="1200" dirty="0" smtClean="0">
                          <a:solidFill>
                            <a:schemeClr val="tx1"/>
                          </a:solidFill>
                          <a:latin typeface="+mn-lt"/>
                          <a:ea typeface="+mn-ea"/>
                          <a:cs typeface="+mn-cs"/>
                        </a:rPr>
                        <a:t> </a:t>
                      </a:r>
                      <a:r>
                        <a:rPr lang="en-US" sz="1800" b="1" kern="1200" dirty="0" err="1" smtClean="0">
                          <a:solidFill>
                            <a:schemeClr val="tx1"/>
                          </a:solidFill>
                          <a:latin typeface="+mn-lt"/>
                          <a:ea typeface="+mn-ea"/>
                          <a:cs typeface="+mn-cs"/>
                        </a:rPr>
                        <a:t>Gawade</a:t>
                      </a:r>
                      <a:r>
                        <a:rPr lang="en-US" sz="1800" b="1" kern="1200" dirty="0" smtClean="0">
                          <a:solidFill>
                            <a:schemeClr val="tx1"/>
                          </a:solidFill>
                          <a:latin typeface="+mn-lt"/>
                          <a:ea typeface="+mn-ea"/>
                          <a:cs typeface="+mn-cs"/>
                        </a:rPr>
                        <a:t>, commercial grape grower, </a:t>
                      </a:r>
                      <a:r>
                        <a:rPr lang="en-US" sz="1800" b="1" kern="1200" dirty="0" err="1" smtClean="0">
                          <a:solidFill>
                            <a:schemeClr val="tx1"/>
                          </a:solidFill>
                          <a:latin typeface="+mn-lt"/>
                          <a:ea typeface="+mn-ea"/>
                          <a:cs typeface="+mn-cs"/>
                        </a:rPr>
                        <a:t>Walwa</a:t>
                      </a:r>
                      <a:r>
                        <a:rPr lang="en-US" sz="1800" b="1" kern="1200" dirty="0" smtClean="0">
                          <a:solidFill>
                            <a:schemeClr val="tx1"/>
                          </a:solidFill>
                          <a:latin typeface="+mn-lt"/>
                          <a:ea typeface="+mn-ea"/>
                          <a:cs typeface="+mn-cs"/>
                        </a:rPr>
                        <a:t> giving information of use of PGR in grape</a:t>
                      </a:r>
                      <a:endParaRPr lang="en-US" sz="1800" kern="1200" dirty="0" smtClean="0">
                        <a:solidFill>
                          <a:schemeClr val="tx1"/>
                        </a:solidFill>
                        <a:latin typeface="+mn-lt"/>
                        <a:ea typeface="+mn-ea"/>
                        <a:cs typeface="+mn-cs"/>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r>
            </a:tbl>
          </a:graphicData>
        </a:graphic>
      </p:graphicFrame>
      <p:pic>
        <p:nvPicPr>
          <p:cNvPr id="17" name="Picture 16" descr="C:\Users\staff1\Desktop\Seed Plot visit Ghunki\IMG20190224153918.jpg"/>
          <p:cNvPicPr/>
          <p:nvPr/>
        </p:nvPicPr>
        <p:blipFill>
          <a:blip r:embed="rId4" cstate="print"/>
          <a:stretch>
            <a:fillRect/>
          </a:stretch>
        </p:blipFill>
        <p:spPr bwMode="auto">
          <a:xfrm flipH="1">
            <a:off x="457200" y="685800"/>
            <a:ext cx="6096000" cy="3200400"/>
          </a:xfrm>
          <a:prstGeom prst="rect">
            <a:avLst/>
          </a:prstGeom>
          <a:noFill/>
          <a:ln w="9525">
            <a:noFill/>
            <a:miter lim="800000"/>
            <a:headEnd/>
            <a:tailEnd/>
          </a:ln>
        </p:spPr>
      </p:pic>
      <p:pic>
        <p:nvPicPr>
          <p:cNvPr id="19" name="Picture 18" descr="C:\Users\staff1\Desktop\HORT 243 visit\IMG-20190327-WA0030.jpg"/>
          <p:cNvPicPr/>
          <p:nvPr/>
        </p:nvPicPr>
        <p:blipFill>
          <a:blip r:embed="rId5" cstate="print"/>
          <a:srcRect/>
          <a:stretch>
            <a:fillRect/>
          </a:stretch>
        </p:blipFill>
        <p:spPr bwMode="auto">
          <a:xfrm>
            <a:off x="457200" y="4572000"/>
            <a:ext cx="6096000" cy="32766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1"/>
          <p:cNvSpPr txBox="1">
            <a:spLocks/>
          </p:cNvSpPr>
          <p:nvPr/>
        </p:nvSpPr>
        <p:spPr>
          <a:xfrm>
            <a:off x="0" y="371475"/>
            <a:ext cx="6858000" cy="304800"/>
          </a:xfrm>
          <a:prstGeom prst="rect">
            <a:avLst/>
          </a:prstGeom>
          <a:solidFill>
            <a:srgbClr val="C47B1A"/>
          </a:solidFill>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en-US" sz="1400" b="1" i="0" u="none" strike="noStrike" kern="1200" cap="none" spc="0" normalizeH="0" baseline="0" noProof="0" dirty="0">
              <a:ln>
                <a:noFill/>
              </a:ln>
              <a:effectLst/>
              <a:uLnTx/>
              <a:uFillTx/>
              <a:latin typeface="Bookman Old Style" pitchFamily="18" charset="0"/>
              <a:ea typeface="+mj-ea"/>
              <a:cs typeface="+mj-cs"/>
            </a:endParaRPr>
          </a:p>
        </p:txBody>
      </p:sp>
      <p:sp>
        <p:nvSpPr>
          <p:cNvPr id="2" name="Title 1"/>
          <p:cNvSpPr>
            <a:spLocks noGrp="1"/>
          </p:cNvSpPr>
          <p:nvPr>
            <p:ph type="ctrTitle"/>
          </p:nvPr>
        </p:nvSpPr>
        <p:spPr>
          <a:xfrm>
            <a:off x="0" y="0"/>
            <a:ext cx="6858000" cy="533400"/>
          </a:xfrm>
          <a:solidFill>
            <a:schemeClr val="accent2">
              <a:lumMod val="50000"/>
            </a:schemeClr>
          </a:solidFill>
        </p:spPr>
        <p:txBody>
          <a:bodyPr>
            <a:normAutofit/>
          </a:bodyPr>
          <a:lstStyle/>
          <a:p>
            <a:r>
              <a:rPr lang="en-US" sz="1200" b="1" dirty="0" smtClean="0">
                <a:solidFill>
                  <a:schemeClr val="bg1"/>
                </a:solidFill>
                <a:latin typeface="Trebuchet MS" pitchFamily="34" charset="0"/>
              </a:rPr>
              <a:t> ANNUAL REPORT:  STUDENTS EXPOSURE VISIT </a:t>
            </a:r>
            <a:br>
              <a:rPr lang="en-US" sz="1200" b="1" dirty="0" smtClean="0">
                <a:solidFill>
                  <a:schemeClr val="bg1"/>
                </a:solidFill>
                <a:latin typeface="Trebuchet MS" pitchFamily="34" charset="0"/>
              </a:rPr>
            </a:br>
            <a:r>
              <a:rPr lang="en-US" sz="1200" b="1" dirty="0" smtClean="0">
                <a:solidFill>
                  <a:schemeClr val="bg1"/>
                </a:solidFill>
                <a:latin typeface="Trebuchet MS" pitchFamily="34" charset="0"/>
              </a:rPr>
              <a:t>                  2018-19</a:t>
            </a:r>
            <a:endParaRPr lang="en-US" sz="1200" b="1" dirty="0">
              <a:solidFill>
                <a:schemeClr val="bg1"/>
              </a:solidFill>
              <a:latin typeface="Trebuchet MS" pitchFamily="34" charset="0"/>
            </a:endParaRPr>
          </a:p>
        </p:txBody>
      </p:sp>
      <p:sp>
        <p:nvSpPr>
          <p:cNvPr id="12" name="Title 1"/>
          <p:cNvSpPr txBox="1">
            <a:spLocks/>
          </p:cNvSpPr>
          <p:nvPr/>
        </p:nvSpPr>
        <p:spPr>
          <a:xfrm>
            <a:off x="0" y="8839200"/>
            <a:ext cx="6858000" cy="304800"/>
          </a:xfrm>
          <a:prstGeom prst="rect">
            <a:avLst/>
          </a:prstGeom>
          <a:solidFill>
            <a:srgbClr val="C47B1A"/>
          </a:solidFill>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en-US" sz="1400" b="1" i="0" u="none" strike="noStrike" kern="1200" cap="none" spc="0" normalizeH="0" baseline="0" noProof="0" dirty="0">
              <a:ln>
                <a:noFill/>
              </a:ln>
              <a:effectLst/>
              <a:uLnTx/>
              <a:uFillTx/>
              <a:latin typeface="Bookman Old Style" pitchFamily="18" charset="0"/>
              <a:ea typeface="+mj-ea"/>
              <a:cs typeface="+mj-cs"/>
            </a:endParaRPr>
          </a:p>
        </p:txBody>
      </p:sp>
      <p:sp>
        <p:nvSpPr>
          <p:cNvPr id="13" name="Title 1"/>
          <p:cNvSpPr txBox="1">
            <a:spLocks/>
          </p:cNvSpPr>
          <p:nvPr/>
        </p:nvSpPr>
        <p:spPr>
          <a:xfrm>
            <a:off x="0" y="8763000"/>
            <a:ext cx="6858000" cy="228600"/>
          </a:xfrm>
          <a:prstGeom prst="rect">
            <a:avLst/>
          </a:prstGeom>
          <a:solidFill>
            <a:schemeClr val="accent2">
              <a:lumMod val="50000"/>
            </a:schemeClr>
          </a:solidFill>
        </p:spPr>
        <p:txBody>
          <a:bodyPr vert="horz" lIns="91440" tIns="45720" rIns="91440" bIns="45720" rtlCol="0" anchor="ctr">
            <a:normAutofit fontScale="92500" lnSpcReduction="20000"/>
          </a:bodyP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en-US" sz="1200" b="1" i="0" u="none" strike="noStrike" kern="1200" cap="none" spc="0" normalizeH="0" baseline="0" noProof="0" dirty="0">
              <a:ln>
                <a:noFill/>
              </a:ln>
              <a:solidFill>
                <a:schemeClr val="bg1"/>
              </a:solidFill>
              <a:effectLst/>
              <a:uLnTx/>
              <a:uFillTx/>
              <a:latin typeface="Trebuchet MS" pitchFamily="34" charset="0"/>
              <a:ea typeface="+mj-ea"/>
              <a:cs typeface="+mj-cs"/>
            </a:endParaRPr>
          </a:p>
        </p:txBody>
      </p:sp>
      <p:sp>
        <p:nvSpPr>
          <p:cNvPr id="6148" name="Rectangle 4"/>
          <p:cNvSpPr>
            <a:spLocks noChangeArrowheads="1"/>
          </p:cNvSpPr>
          <p:nvPr/>
        </p:nvSpPr>
        <p:spPr bwMode="auto">
          <a:xfrm>
            <a:off x="3" y="3209925"/>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tab pos="3390900" algn="l"/>
              </a:tabLst>
            </a:pPr>
            <a:endParaRPr kumimoji="0" 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6149" name="Rectangle 5"/>
          <p:cNvSpPr>
            <a:spLocks noChangeArrowheads="1"/>
          </p:cNvSpPr>
          <p:nvPr/>
        </p:nvSpPr>
        <p:spPr bwMode="auto">
          <a:xfrm>
            <a:off x="3" y="6105525"/>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tab pos="3390900" algn="l"/>
              </a:tabLst>
            </a:pPr>
            <a:endParaRPr kumimoji="0" 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20" name="Slide Number Placeholder 19"/>
          <p:cNvSpPr>
            <a:spLocks noGrp="1"/>
          </p:cNvSpPr>
          <p:nvPr>
            <p:ph type="sldNum" sz="quarter" idx="12"/>
          </p:nvPr>
        </p:nvSpPr>
        <p:spPr>
          <a:xfrm>
            <a:off x="5029200" y="8382004"/>
            <a:ext cx="1600200" cy="486833"/>
          </a:xfrm>
        </p:spPr>
        <p:txBody>
          <a:bodyPr/>
          <a:lstStyle/>
          <a:p>
            <a:fld id="{B6F15528-21DE-4FAA-801E-634DDDAF4B2B}" type="slidenum">
              <a:rPr lang="en-US" smtClean="0"/>
              <a:pPr/>
              <a:t>40</a:t>
            </a:fld>
            <a:endParaRPr lang="en-US"/>
          </a:p>
        </p:txBody>
      </p:sp>
      <p:sp>
        <p:nvSpPr>
          <p:cNvPr id="79876" name="Rectangle 4"/>
          <p:cNvSpPr>
            <a:spLocks noChangeArrowheads="1"/>
          </p:cNvSpPr>
          <p:nvPr/>
        </p:nvSpPr>
        <p:spPr bwMode="auto">
          <a:xfrm>
            <a:off x="0" y="0"/>
            <a:ext cx="6858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3" name="Rectangle 2"/>
          <p:cNvSpPr/>
          <p:nvPr/>
        </p:nvSpPr>
        <p:spPr>
          <a:xfrm>
            <a:off x="457200" y="849868"/>
            <a:ext cx="6172200" cy="369332"/>
          </a:xfrm>
          <a:prstGeom prst="rect">
            <a:avLst/>
          </a:prstGeom>
        </p:spPr>
        <p:txBody>
          <a:bodyPr wrap="square">
            <a:spAutoFit/>
          </a:bodyPr>
          <a:lstStyle/>
          <a:p>
            <a:pPr marL="347663" indent="-347663"/>
            <a:r>
              <a:rPr lang="en-US" b="1" dirty="0" smtClean="0"/>
              <a:t>16. Visit to commercial biofertilizers laboratory, Kolhapur </a:t>
            </a:r>
          </a:p>
        </p:txBody>
      </p:sp>
      <p:graphicFrame>
        <p:nvGraphicFramePr>
          <p:cNvPr id="6" name="Table 5"/>
          <p:cNvGraphicFramePr>
            <a:graphicFrameLocks noGrp="1"/>
          </p:cNvGraphicFramePr>
          <p:nvPr>
            <p:extLst>
              <p:ext uri="{D42A27DB-BD31-4B8C-83A1-F6EECF244321}">
                <p14:modId xmlns="" xmlns:p14="http://schemas.microsoft.com/office/powerpoint/2010/main" val="1913346041"/>
              </p:ext>
            </p:extLst>
          </p:nvPr>
        </p:nvGraphicFramePr>
        <p:xfrm>
          <a:off x="494347" y="1371600"/>
          <a:ext cx="5869305" cy="7132320"/>
        </p:xfrm>
        <a:graphic>
          <a:graphicData uri="http://schemas.openxmlformats.org/drawingml/2006/table">
            <a:tbl>
              <a:tblPr firstRow="1" firstCol="1" bandRow="1">
                <a:tableStyleId>{5940675A-B579-460E-94D1-54222C63F5DA}</a:tableStyleId>
              </a:tblPr>
              <a:tblGrid>
                <a:gridCol w="2354580"/>
                <a:gridCol w="171450"/>
                <a:gridCol w="3343275"/>
              </a:tblGrid>
              <a:tr h="400963">
                <a:tc>
                  <a:txBody>
                    <a:bodyPr/>
                    <a:lstStyle/>
                    <a:p>
                      <a:pPr marL="0" marR="0">
                        <a:lnSpc>
                          <a:spcPct val="150000"/>
                        </a:lnSpc>
                        <a:spcBef>
                          <a:spcPts val="0"/>
                        </a:spcBef>
                        <a:spcAft>
                          <a:spcPts val="0"/>
                        </a:spcAft>
                        <a:tabLst>
                          <a:tab pos="741680" algn="l"/>
                        </a:tabLst>
                      </a:pPr>
                      <a:r>
                        <a:rPr lang="en-US" sz="1800" b="1" dirty="0">
                          <a:effectLst/>
                          <a:latin typeface="+mn-lt"/>
                        </a:rPr>
                        <a:t>Course No.</a:t>
                      </a:r>
                      <a:endParaRPr lang="en-US" sz="18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marL="0" marR="0" algn="ctr">
                        <a:lnSpc>
                          <a:spcPct val="150000"/>
                        </a:lnSpc>
                        <a:spcBef>
                          <a:spcPts val="0"/>
                        </a:spcBef>
                        <a:spcAft>
                          <a:spcPts val="0"/>
                        </a:spcAft>
                        <a:tabLst>
                          <a:tab pos="741680" algn="l"/>
                        </a:tabLst>
                      </a:pPr>
                      <a:r>
                        <a:rPr lang="en-US" sz="1600" b="1" dirty="0">
                          <a:effectLst/>
                          <a:latin typeface="+mn-lt"/>
                        </a:rPr>
                        <a:t>:</a:t>
                      </a:r>
                      <a:endParaRPr lang="en-US" sz="16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r>
                        <a:rPr lang="en-US" sz="1800" kern="1200" dirty="0" smtClean="0">
                          <a:solidFill>
                            <a:schemeClr val="tx1"/>
                          </a:solidFill>
                          <a:latin typeface="+mn-lt"/>
                          <a:ea typeface="+mn-ea"/>
                          <a:cs typeface="+mn-cs"/>
                        </a:rPr>
                        <a:t>ELE PATH 243</a:t>
                      </a:r>
                      <a:endParaRPr lang="en-US" dirty="0"/>
                    </a:p>
                  </a:txBody>
                  <a:tcPr marL="68580" marR="68580" marT="0" marB="0"/>
                </a:tc>
              </a:tr>
              <a:tr h="400963">
                <a:tc>
                  <a:txBody>
                    <a:bodyPr/>
                    <a:lstStyle/>
                    <a:p>
                      <a:pPr marL="0" marR="0">
                        <a:lnSpc>
                          <a:spcPct val="150000"/>
                        </a:lnSpc>
                        <a:spcBef>
                          <a:spcPts val="0"/>
                        </a:spcBef>
                        <a:spcAft>
                          <a:spcPts val="0"/>
                        </a:spcAft>
                        <a:tabLst>
                          <a:tab pos="741680" algn="l"/>
                        </a:tabLst>
                      </a:pPr>
                      <a:r>
                        <a:rPr lang="en-US" sz="1800" b="1" dirty="0">
                          <a:effectLst/>
                          <a:latin typeface="+mn-lt"/>
                        </a:rPr>
                        <a:t>Course Teacher</a:t>
                      </a:r>
                      <a:endParaRPr lang="en-US" sz="18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marL="0" marR="0" algn="ctr">
                        <a:lnSpc>
                          <a:spcPct val="150000"/>
                        </a:lnSpc>
                        <a:spcBef>
                          <a:spcPts val="0"/>
                        </a:spcBef>
                        <a:spcAft>
                          <a:spcPts val="0"/>
                        </a:spcAft>
                        <a:tabLst>
                          <a:tab pos="741680" algn="l"/>
                        </a:tabLst>
                      </a:pPr>
                      <a:r>
                        <a:rPr lang="en-US" sz="1600" b="1" dirty="0">
                          <a:effectLst/>
                          <a:latin typeface="+mn-lt"/>
                        </a:rPr>
                        <a:t>:</a:t>
                      </a:r>
                      <a:endParaRPr lang="en-US" sz="16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r>
                        <a:rPr lang="en-US" sz="1800" kern="1200" dirty="0" smtClean="0">
                          <a:solidFill>
                            <a:schemeClr val="tx1"/>
                          </a:solidFill>
                          <a:latin typeface="+mn-lt"/>
                          <a:ea typeface="+mn-ea"/>
                          <a:cs typeface="+mn-cs"/>
                        </a:rPr>
                        <a:t>Dr. </a:t>
                      </a:r>
                      <a:r>
                        <a:rPr lang="en-US" sz="1800" kern="1200" dirty="0" err="1" smtClean="0">
                          <a:solidFill>
                            <a:schemeClr val="tx1"/>
                          </a:solidFill>
                          <a:latin typeface="+mn-lt"/>
                          <a:ea typeface="+mn-ea"/>
                          <a:cs typeface="+mn-cs"/>
                        </a:rPr>
                        <a:t>Kalindee</a:t>
                      </a:r>
                      <a:r>
                        <a:rPr lang="en-US" sz="1800" kern="1200" dirty="0" smtClean="0">
                          <a:solidFill>
                            <a:schemeClr val="tx1"/>
                          </a:solidFill>
                          <a:latin typeface="+mn-lt"/>
                          <a:ea typeface="+mn-ea"/>
                          <a:cs typeface="+mn-cs"/>
                        </a:rPr>
                        <a:t> S. </a:t>
                      </a:r>
                      <a:r>
                        <a:rPr lang="en-US" sz="1800" kern="1200" dirty="0" err="1" smtClean="0">
                          <a:solidFill>
                            <a:schemeClr val="tx1"/>
                          </a:solidFill>
                          <a:latin typeface="+mn-lt"/>
                          <a:ea typeface="+mn-ea"/>
                          <a:cs typeface="+mn-cs"/>
                        </a:rPr>
                        <a:t>Shinde</a:t>
                      </a:r>
                      <a:endParaRPr lang="en-US" dirty="0"/>
                    </a:p>
                  </a:txBody>
                  <a:tcPr marL="68580" marR="68580" marT="0" marB="0"/>
                </a:tc>
              </a:tr>
              <a:tr h="400963">
                <a:tc>
                  <a:txBody>
                    <a:bodyPr/>
                    <a:lstStyle/>
                    <a:p>
                      <a:pPr marL="0" marR="0">
                        <a:lnSpc>
                          <a:spcPct val="150000"/>
                        </a:lnSpc>
                        <a:spcBef>
                          <a:spcPts val="0"/>
                        </a:spcBef>
                        <a:spcAft>
                          <a:spcPts val="0"/>
                        </a:spcAft>
                        <a:tabLst>
                          <a:tab pos="741680" algn="l"/>
                          <a:tab pos="1209675" algn="l"/>
                        </a:tabLst>
                      </a:pPr>
                      <a:r>
                        <a:rPr lang="en-US" sz="1800" b="1" dirty="0">
                          <a:effectLst/>
                          <a:latin typeface="+mn-lt"/>
                        </a:rPr>
                        <a:t>Course Title	</a:t>
                      </a:r>
                      <a:endParaRPr lang="en-US" sz="18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marL="0" marR="0">
                        <a:lnSpc>
                          <a:spcPct val="150000"/>
                        </a:lnSpc>
                        <a:spcBef>
                          <a:spcPts val="0"/>
                        </a:spcBef>
                        <a:spcAft>
                          <a:spcPts val="0"/>
                        </a:spcAft>
                      </a:pPr>
                      <a:r>
                        <a:rPr lang="en-US" sz="1600" b="1" dirty="0">
                          <a:effectLst/>
                          <a:latin typeface="+mn-lt"/>
                        </a:rPr>
                        <a:t>: </a:t>
                      </a:r>
                      <a:endParaRPr lang="en-US" sz="16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r>
                        <a:rPr lang="en-US" sz="1800" kern="1200" dirty="0" smtClean="0">
                          <a:solidFill>
                            <a:schemeClr val="tx1"/>
                          </a:solidFill>
                          <a:latin typeface="+mn-lt"/>
                          <a:ea typeface="+mn-ea"/>
                          <a:cs typeface="+mn-cs"/>
                        </a:rPr>
                        <a:t>Biofertilizers, Bio-Control agents and </a:t>
                      </a:r>
                      <a:r>
                        <a:rPr lang="en-US" sz="1800" kern="1200" dirty="0" err="1" smtClean="0">
                          <a:solidFill>
                            <a:schemeClr val="tx1"/>
                          </a:solidFill>
                          <a:latin typeface="+mn-lt"/>
                          <a:ea typeface="+mn-ea"/>
                          <a:cs typeface="+mn-cs"/>
                        </a:rPr>
                        <a:t>Biopesticides</a:t>
                      </a:r>
                      <a:endParaRPr lang="en-US" dirty="0"/>
                    </a:p>
                  </a:txBody>
                  <a:tcPr marL="68580" marR="68580" marT="0" marB="0"/>
                </a:tc>
              </a:tr>
              <a:tr h="867163">
                <a:tc>
                  <a:txBody>
                    <a:bodyPr/>
                    <a:lstStyle/>
                    <a:p>
                      <a:pPr marL="0" marR="0">
                        <a:lnSpc>
                          <a:spcPct val="150000"/>
                        </a:lnSpc>
                        <a:spcBef>
                          <a:spcPts val="0"/>
                        </a:spcBef>
                        <a:spcAft>
                          <a:spcPts val="0"/>
                        </a:spcAft>
                        <a:tabLst>
                          <a:tab pos="741680" algn="l"/>
                        </a:tabLst>
                      </a:pPr>
                      <a:r>
                        <a:rPr lang="en-US" sz="1800" b="1">
                          <a:effectLst/>
                          <a:latin typeface="+mn-lt"/>
                        </a:rPr>
                        <a:t>Purpose of visit</a:t>
                      </a:r>
                      <a:endParaRPr lang="en-US" sz="1800" b="1">
                        <a:effectLst/>
                        <a:latin typeface="+mn-lt"/>
                        <a:ea typeface="Times New Roman" panose="02020603050405020304" pitchFamily="18" charset="0"/>
                        <a:cs typeface="Mangal" panose="00000400000000000000" pitchFamily="2"/>
                      </a:endParaRPr>
                    </a:p>
                  </a:txBody>
                  <a:tcPr marL="68580" marR="68580" marT="0" marB="0"/>
                </a:tc>
                <a:tc>
                  <a:txBody>
                    <a:bodyPr/>
                    <a:lstStyle/>
                    <a:p>
                      <a:pPr marL="0" marR="0">
                        <a:lnSpc>
                          <a:spcPct val="150000"/>
                        </a:lnSpc>
                        <a:spcBef>
                          <a:spcPts val="0"/>
                        </a:spcBef>
                        <a:spcAft>
                          <a:spcPts val="0"/>
                        </a:spcAft>
                      </a:pPr>
                      <a:r>
                        <a:rPr lang="en-US" sz="1600" b="1" dirty="0">
                          <a:effectLst/>
                          <a:latin typeface="+mn-lt"/>
                        </a:rPr>
                        <a:t>: </a:t>
                      </a:r>
                      <a:endParaRPr lang="en-US" sz="16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r>
                        <a:rPr lang="en-US" sz="1800" kern="1200" dirty="0" smtClean="0">
                          <a:solidFill>
                            <a:schemeClr val="tx1"/>
                          </a:solidFill>
                          <a:latin typeface="+mn-lt"/>
                          <a:ea typeface="+mn-ea"/>
                          <a:cs typeface="+mn-cs"/>
                        </a:rPr>
                        <a:t>To acquaint with different equipment’s used for </a:t>
                      </a:r>
                      <a:r>
                        <a:rPr lang="en-US" sz="1800" kern="1200" dirty="0" err="1" smtClean="0">
                          <a:solidFill>
                            <a:schemeClr val="tx1"/>
                          </a:solidFill>
                          <a:latin typeface="+mn-lt"/>
                          <a:ea typeface="+mn-ea"/>
                          <a:cs typeface="+mn-cs"/>
                        </a:rPr>
                        <a:t>biofertilizer</a:t>
                      </a:r>
                      <a:r>
                        <a:rPr lang="en-US" sz="1800" kern="1200" dirty="0" smtClean="0">
                          <a:solidFill>
                            <a:schemeClr val="tx1"/>
                          </a:solidFill>
                          <a:latin typeface="+mn-lt"/>
                          <a:ea typeface="+mn-ea"/>
                          <a:cs typeface="+mn-cs"/>
                        </a:rPr>
                        <a:t> production like </a:t>
                      </a:r>
                      <a:r>
                        <a:rPr lang="en-US" sz="1800" kern="1200" dirty="0" err="1" smtClean="0">
                          <a:solidFill>
                            <a:schemeClr val="tx1"/>
                          </a:solidFill>
                          <a:latin typeface="+mn-lt"/>
                          <a:ea typeface="+mn-ea"/>
                          <a:cs typeface="+mn-cs"/>
                        </a:rPr>
                        <a:t>fermenter</a:t>
                      </a:r>
                      <a:r>
                        <a:rPr lang="en-US" sz="1800" kern="1200" dirty="0" smtClean="0">
                          <a:solidFill>
                            <a:schemeClr val="tx1"/>
                          </a:solidFill>
                          <a:latin typeface="+mn-lt"/>
                          <a:ea typeface="+mn-ea"/>
                          <a:cs typeface="+mn-cs"/>
                        </a:rPr>
                        <a:t>, mixing and curing process</a:t>
                      </a:r>
                      <a:endParaRPr lang="en-US" dirty="0"/>
                    </a:p>
                  </a:txBody>
                  <a:tcPr marL="68580" marR="68580" marT="0" marB="0"/>
                </a:tc>
              </a:tr>
              <a:tr h="400963">
                <a:tc>
                  <a:txBody>
                    <a:bodyPr/>
                    <a:lstStyle/>
                    <a:p>
                      <a:pPr marL="0" marR="0">
                        <a:lnSpc>
                          <a:spcPct val="150000"/>
                        </a:lnSpc>
                        <a:spcBef>
                          <a:spcPts val="0"/>
                        </a:spcBef>
                        <a:spcAft>
                          <a:spcPts val="0"/>
                        </a:spcAft>
                        <a:tabLst>
                          <a:tab pos="741680" algn="l"/>
                        </a:tabLst>
                      </a:pPr>
                      <a:r>
                        <a:rPr lang="en-US" sz="1800" b="1" dirty="0">
                          <a:effectLst/>
                          <a:latin typeface="+mn-lt"/>
                        </a:rPr>
                        <a:t>Place of visit</a:t>
                      </a:r>
                      <a:endParaRPr lang="en-US" sz="18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marL="0" marR="0">
                        <a:lnSpc>
                          <a:spcPct val="150000"/>
                        </a:lnSpc>
                        <a:spcBef>
                          <a:spcPts val="0"/>
                        </a:spcBef>
                        <a:spcAft>
                          <a:spcPts val="0"/>
                        </a:spcAft>
                      </a:pPr>
                      <a:r>
                        <a:rPr lang="en-US" sz="1600" b="1" dirty="0">
                          <a:effectLst/>
                          <a:latin typeface="+mn-lt"/>
                        </a:rPr>
                        <a:t>: </a:t>
                      </a:r>
                      <a:endParaRPr lang="en-US" sz="16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r>
                        <a:rPr lang="en-US" sz="1800" kern="1200" dirty="0" smtClean="0">
                          <a:solidFill>
                            <a:schemeClr val="tx1"/>
                          </a:solidFill>
                          <a:latin typeface="+mn-lt"/>
                          <a:ea typeface="+mn-ea"/>
                          <a:cs typeface="+mn-cs"/>
                        </a:rPr>
                        <a:t>Agriculture College, Kolhapur</a:t>
                      </a:r>
                      <a:endParaRPr lang="en-US" dirty="0"/>
                    </a:p>
                  </a:txBody>
                  <a:tcPr marL="68580" marR="68580" marT="0" marB="0"/>
                </a:tc>
              </a:tr>
              <a:tr h="400963">
                <a:tc>
                  <a:txBody>
                    <a:bodyPr/>
                    <a:lstStyle/>
                    <a:p>
                      <a:pPr marL="0" marR="0">
                        <a:lnSpc>
                          <a:spcPct val="150000"/>
                        </a:lnSpc>
                        <a:spcBef>
                          <a:spcPts val="0"/>
                        </a:spcBef>
                        <a:spcAft>
                          <a:spcPts val="0"/>
                        </a:spcAft>
                        <a:tabLst>
                          <a:tab pos="741680" algn="l"/>
                        </a:tabLst>
                      </a:pPr>
                      <a:r>
                        <a:rPr lang="en-US" sz="1800" b="1" dirty="0">
                          <a:effectLst/>
                          <a:latin typeface="+mn-lt"/>
                        </a:rPr>
                        <a:t>Class of students</a:t>
                      </a:r>
                      <a:endParaRPr lang="en-US" sz="18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marL="0" marR="0">
                        <a:lnSpc>
                          <a:spcPct val="150000"/>
                        </a:lnSpc>
                        <a:spcBef>
                          <a:spcPts val="0"/>
                        </a:spcBef>
                        <a:spcAft>
                          <a:spcPts val="0"/>
                        </a:spcAft>
                      </a:pPr>
                      <a:r>
                        <a:rPr lang="en-US" sz="1600" b="1" dirty="0">
                          <a:effectLst/>
                          <a:latin typeface="+mn-lt"/>
                        </a:rPr>
                        <a:t>: </a:t>
                      </a:r>
                      <a:endParaRPr lang="en-US" sz="16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800" b="0" kern="1200" dirty="0" smtClean="0">
                          <a:solidFill>
                            <a:schemeClr val="tx1"/>
                          </a:solidFill>
                          <a:effectLst/>
                          <a:latin typeface="+mn-lt"/>
                          <a:ea typeface="+mn-ea"/>
                          <a:cs typeface="+mn-cs"/>
                        </a:rPr>
                        <a:t>SEM IV (2</a:t>
                      </a:r>
                      <a:r>
                        <a:rPr lang="en-US" sz="1800" b="0" kern="1200" baseline="30000" dirty="0" smtClean="0">
                          <a:solidFill>
                            <a:schemeClr val="tx1"/>
                          </a:solidFill>
                          <a:effectLst/>
                          <a:latin typeface="+mn-lt"/>
                          <a:ea typeface="+mn-ea"/>
                          <a:cs typeface="+mn-cs"/>
                        </a:rPr>
                        <a:t>nd</a:t>
                      </a:r>
                      <a:r>
                        <a:rPr lang="en-US" sz="1800" b="0" kern="1200" dirty="0" smtClean="0">
                          <a:solidFill>
                            <a:schemeClr val="tx1"/>
                          </a:solidFill>
                          <a:effectLst/>
                          <a:latin typeface="+mn-lt"/>
                          <a:ea typeface="+mn-ea"/>
                          <a:cs typeface="+mn-cs"/>
                        </a:rPr>
                        <a:t> Year)</a:t>
                      </a:r>
                    </a:p>
                    <a:p>
                      <a:endParaRPr lang="en-US" b="0" dirty="0"/>
                    </a:p>
                  </a:txBody>
                  <a:tcPr marL="68580" marR="68580" marT="0" marB="0"/>
                </a:tc>
              </a:tr>
              <a:tr h="400963">
                <a:tc>
                  <a:txBody>
                    <a:bodyPr/>
                    <a:lstStyle/>
                    <a:p>
                      <a:pPr marL="0" marR="0">
                        <a:lnSpc>
                          <a:spcPct val="150000"/>
                        </a:lnSpc>
                        <a:spcBef>
                          <a:spcPts val="0"/>
                        </a:spcBef>
                        <a:spcAft>
                          <a:spcPts val="0"/>
                        </a:spcAft>
                        <a:tabLst>
                          <a:tab pos="741680" algn="l"/>
                        </a:tabLst>
                      </a:pPr>
                      <a:r>
                        <a:rPr lang="en-US" sz="1800" b="1" dirty="0">
                          <a:effectLst/>
                          <a:latin typeface="+mn-lt"/>
                        </a:rPr>
                        <a:t>No. of Students</a:t>
                      </a:r>
                      <a:endParaRPr lang="en-US" sz="18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marL="0" marR="0">
                        <a:lnSpc>
                          <a:spcPct val="150000"/>
                        </a:lnSpc>
                        <a:spcBef>
                          <a:spcPts val="0"/>
                        </a:spcBef>
                        <a:spcAft>
                          <a:spcPts val="0"/>
                        </a:spcAft>
                      </a:pPr>
                      <a:r>
                        <a:rPr lang="en-US" sz="1600" b="1" dirty="0">
                          <a:effectLst/>
                          <a:latin typeface="+mn-lt"/>
                        </a:rPr>
                        <a:t>: </a:t>
                      </a:r>
                      <a:endParaRPr lang="en-US" sz="16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r>
                        <a:rPr lang="en-US" dirty="0" smtClean="0"/>
                        <a:t>99</a:t>
                      </a:r>
                      <a:endParaRPr lang="en-US" dirty="0"/>
                    </a:p>
                  </a:txBody>
                  <a:tcPr marL="68580" marR="68580" marT="0" marB="0"/>
                </a:tc>
              </a:tr>
              <a:tr h="400963">
                <a:tc>
                  <a:txBody>
                    <a:bodyPr/>
                    <a:lstStyle/>
                    <a:p>
                      <a:pPr marL="0" marR="0">
                        <a:lnSpc>
                          <a:spcPct val="150000"/>
                        </a:lnSpc>
                        <a:spcBef>
                          <a:spcPts val="0"/>
                        </a:spcBef>
                        <a:spcAft>
                          <a:spcPts val="0"/>
                        </a:spcAft>
                        <a:tabLst>
                          <a:tab pos="741680" algn="l"/>
                        </a:tabLst>
                      </a:pPr>
                      <a:r>
                        <a:rPr lang="en-US" sz="1800" b="1" dirty="0">
                          <a:effectLst/>
                          <a:latin typeface="+mn-lt"/>
                        </a:rPr>
                        <a:t>Staff accompanied</a:t>
                      </a:r>
                      <a:endParaRPr lang="en-US" sz="18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marL="0" marR="0">
                        <a:lnSpc>
                          <a:spcPct val="150000"/>
                        </a:lnSpc>
                        <a:spcBef>
                          <a:spcPts val="0"/>
                        </a:spcBef>
                        <a:spcAft>
                          <a:spcPts val="0"/>
                        </a:spcAft>
                      </a:pPr>
                      <a:r>
                        <a:rPr lang="en-US" sz="1600" b="1" dirty="0">
                          <a:effectLst/>
                          <a:latin typeface="+mn-lt"/>
                        </a:rPr>
                        <a:t>: </a:t>
                      </a:r>
                      <a:endParaRPr lang="en-US" sz="16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r>
                        <a:rPr lang="en-US" sz="1800" kern="1200" dirty="0" smtClean="0">
                          <a:solidFill>
                            <a:schemeClr val="tx1"/>
                          </a:solidFill>
                          <a:latin typeface="+mn-lt"/>
                          <a:ea typeface="+mn-ea"/>
                          <a:cs typeface="+mn-cs"/>
                        </a:rPr>
                        <a:t>Dr. A. S. </a:t>
                      </a:r>
                      <a:r>
                        <a:rPr lang="en-US" sz="1800" kern="1200" dirty="0" err="1" smtClean="0">
                          <a:solidFill>
                            <a:schemeClr val="tx1"/>
                          </a:solidFill>
                          <a:latin typeface="+mn-lt"/>
                          <a:ea typeface="+mn-ea"/>
                          <a:cs typeface="+mn-cs"/>
                        </a:rPr>
                        <a:t>Pawar</a:t>
                      </a:r>
                      <a:endParaRPr lang="en-US" dirty="0"/>
                    </a:p>
                  </a:txBody>
                  <a:tcPr marL="68580" marR="68580" marT="0" marB="0"/>
                </a:tc>
              </a:tr>
              <a:tr h="0">
                <a:tc>
                  <a:txBody>
                    <a:bodyPr/>
                    <a:lstStyle/>
                    <a:p>
                      <a:pPr marL="0" marR="0" indent="0" algn="l" defTabSz="914400" rtl="0" eaLnBrk="1" fontAlgn="auto" latinLnBrk="0" hangingPunct="1">
                        <a:lnSpc>
                          <a:spcPct val="150000"/>
                        </a:lnSpc>
                        <a:spcBef>
                          <a:spcPts val="0"/>
                        </a:spcBef>
                        <a:spcAft>
                          <a:spcPts val="0"/>
                        </a:spcAft>
                        <a:buClrTx/>
                        <a:buSzTx/>
                        <a:buFontTx/>
                        <a:buNone/>
                        <a:tabLst>
                          <a:tab pos="741680" algn="l"/>
                        </a:tabLst>
                        <a:defRPr/>
                      </a:pPr>
                      <a:r>
                        <a:rPr lang="en-US" sz="1800" b="1" dirty="0">
                          <a:effectLst/>
                          <a:latin typeface="+mn-lt"/>
                        </a:rPr>
                        <a:t> </a:t>
                      </a:r>
                      <a:r>
                        <a:rPr lang="en-US" sz="1800" b="1" dirty="0" smtClean="0">
                          <a:effectLst/>
                          <a:latin typeface="+mn-lt"/>
                        </a:rPr>
                        <a:t>Spots Visited</a:t>
                      </a:r>
                      <a:endParaRPr lang="en-US" sz="18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marL="0" marR="0">
                        <a:lnSpc>
                          <a:spcPct val="150000"/>
                        </a:lnSpc>
                        <a:spcBef>
                          <a:spcPts val="0"/>
                        </a:spcBef>
                        <a:spcAft>
                          <a:spcPts val="0"/>
                        </a:spcAft>
                      </a:pPr>
                      <a:r>
                        <a:rPr lang="en-US" sz="1600" b="1" dirty="0">
                          <a:effectLst/>
                          <a:latin typeface="+mn-lt"/>
                        </a:rPr>
                        <a:t>: </a:t>
                      </a:r>
                      <a:endParaRPr lang="en-US" sz="16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800" kern="1200" dirty="0" smtClean="0">
                          <a:solidFill>
                            <a:schemeClr val="tx1"/>
                          </a:solidFill>
                          <a:latin typeface="+mn-lt"/>
                          <a:ea typeface="+mn-ea"/>
                          <a:cs typeface="+mn-cs"/>
                        </a:rPr>
                        <a:t>Commercial </a:t>
                      </a:r>
                      <a:r>
                        <a:rPr lang="en-US" sz="1800" kern="1200" dirty="0" err="1" smtClean="0">
                          <a:solidFill>
                            <a:schemeClr val="tx1"/>
                          </a:solidFill>
                          <a:latin typeface="+mn-lt"/>
                          <a:ea typeface="+mn-ea"/>
                          <a:cs typeface="+mn-cs"/>
                        </a:rPr>
                        <a:t>biofertilizer</a:t>
                      </a:r>
                      <a:r>
                        <a:rPr lang="en-US" sz="1800" kern="1200" dirty="0" smtClean="0">
                          <a:solidFill>
                            <a:schemeClr val="tx1"/>
                          </a:solidFill>
                          <a:latin typeface="+mn-lt"/>
                          <a:ea typeface="+mn-ea"/>
                          <a:cs typeface="+mn-cs"/>
                        </a:rPr>
                        <a:t> production unit in Dept. of Plant Pathology</a:t>
                      </a:r>
                    </a:p>
                  </a:txBody>
                  <a:tcPr marL="68580" marR="68580" marT="0" marB="0"/>
                </a:tc>
              </a:tr>
              <a:tr h="452254">
                <a:tc>
                  <a:txBody>
                    <a:bodyPr/>
                    <a:lstStyle/>
                    <a:p>
                      <a:pPr marL="0" marR="0">
                        <a:lnSpc>
                          <a:spcPct val="150000"/>
                        </a:lnSpc>
                        <a:spcBef>
                          <a:spcPts val="0"/>
                        </a:spcBef>
                        <a:spcAft>
                          <a:spcPts val="0"/>
                        </a:spcAft>
                        <a:tabLst>
                          <a:tab pos="741680" algn="l"/>
                        </a:tabLst>
                      </a:pPr>
                      <a:r>
                        <a:rPr lang="en-US" sz="1800" b="1" dirty="0">
                          <a:effectLst/>
                          <a:latin typeface="+mn-lt"/>
                        </a:rPr>
                        <a:t>Date of visit</a:t>
                      </a:r>
                      <a:endParaRPr lang="en-US" sz="18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marL="0" marR="0">
                        <a:lnSpc>
                          <a:spcPct val="150000"/>
                        </a:lnSpc>
                        <a:spcBef>
                          <a:spcPts val="0"/>
                        </a:spcBef>
                        <a:spcAft>
                          <a:spcPts val="0"/>
                        </a:spcAft>
                      </a:pPr>
                      <a:r>
                        <a:rPr lang="en-US" sz="1600" b="1" dirty="0">
                          <a:effectLst/>
                          <a:latin typeface="+mn-lt"/>
                        </a:rPr>
                        <a:t>: </a:t>
                      </a:r>
                      <a:endParaRPr lang="en-US" sz="16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r>
                        <a:rPr lang="en-US" b="0" dirty="0" smtClean="0"/>
                        <a:t>25-02-2019</a:t>
                      </a:r>
                      <a:endParaRPr lang="en-US" b="0" dirty="0"/>
                    </a:p>
                  </a:txBody>
                  <a:tcPr marL="68580" marR="68580" marT="0" marB="0"/>
                </a:tc>
              </a:tr>
            </a:tbl>
          </a:graphicData>
        </a:graphic>
      </p:graphicFrame>
      <p:pic>
        <p:nvPicPr>
          <p:cNvPr id="15" name="Picture 5" descr="H:\Agri Logo White.png"/>
          <p:cNvPicPr>
            <a:picLocks noChangeAspect="1" noChangeArrowheads="1"/>
          </p:cNvPicPr>
          <p:nvPr/>
        </p:nvPicPr>
        <p:blipFill>
          <a:blip r:embed="rId3" cstate="print"/>
          <a:srcRect/>
          <a:stretch>
            <a:fillRect/>
          </a:stretch>
        </p:blipFill>
        <p:spPr bwMode="auto">
          <a:xfrm>
            <a:off x="228600" y="0"/>
            <a:ext cx="1447800" cy="533400"/>
          </a:xfrm>
          <a:prstGeom prst="rect">
            <a:avLst/>
          </a:prstGeom>
          <a:noFill/>
        </p:spPr>
      </p:pic>
    </p:spTree>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1"/>
          <p:cNvSpPr txBox="1">
            <a:spLocks/>
          </p:cNvSpPr>
          <p:nvPr/>
        </p:nvSpPr>
        <p:spPr>
          <a:xfrm>
            <a:off x="0" y="371475"/>
            <a:ext cx="6858000" cy="304800"/>
          </a:xfrm>
          <a:prstGeom prst="rect">
            <a:avLst/>
          </a:prstGeom>
          <a:solidFill>
            <a:srgbClr val="C47B1A"/>
          </a:solidFill>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en-US" sz="1400" b="1" i="0" u="none" strike="noStrike" kern="1200" cap="none" spc="0" normalizeH="0" baseline="0" noProof="0" dirty="0">
              <a:ln>
                <a:noFill/>
              </a:ln>
              <a:effectLst/>
              <a:uLnTx/>
              <a:uFillTx/>
              <a:latin typeface="Bookman Old Style" pitchFamily="18" charset="0"/>
              <a:ea typeface="+mj-ea"/>
              <a:cs typeface="+mj-cs"/>
            </a:endParaRPr>
          </a:p>
        </p:txBody>
      </p:sp>
      <p:sp>
        <p:nvSpPr>
          <p:cNvPr id="2" name="Title 1"/>
          <p:cNvSpPr>
            <a:spLocks noGrp="1"/>
          </p:cNvSpPr>
          <p:nvPr>
            <p:ph type="ctrTitle"/>
          </p:nvPr>
        </p:nvSpPr>
        <p:spPr>
          <a:xfrm>
            <a:off x="0" y="0"/>
            <a:ext cx="6858000" cy="533400"/>
          </a:xfrm>
          <a:solidFill>
            <a:schemeClr val="accent2">
              <a:lumMod val="50000"/>
            </a:schemeClr>
          </a:solidFill>
        </p:spPr>
        <p:txBody>
          <a:bodyPr>
            <a:normAutofit/>
          </a:bodyPr>
          <a:lstStyle/>
          <a:p>
            <a:r>
              <a:rPr lang="en-US" sz="1200" b="1" dirty="0" smtClean="0">
                <a:solidFill>
                  <a:schemeClr val="bg1"/>
                </a:solidFill>
                <a:latin typeface="Trebuchet MS" pitchFamily="34" charset="0"/>
              </a:rPr>
              <a:t> ANNUAL REPORT:  STUDENTS EXPOSURE VISIT </a:t>
            </a:r>
            <a:br>
              <a:rPr lang="en-US" sz="1200" b="1" dirty="0" smtClean="0">
                <a:solidFill>
                  <a:schemeClr val="bg1"/>
                </a:solidFill>
                <a:latin typeface="Trebuchet MS" pitchFamily="34" charset="0"/>
              </a:rPr>
            </a:br>
            <a:r>
              <a:rPr lang="en-US" sz="1200" b="1" dirty="0" smtClean="0">
                <a:solidFill>
                  <a:schemeClr val="bg1"/>
                </a:solidFill>
                <a:latin typeface="Trebuchet MS" pitchFamily="34" charset="0"/>
              </a:rPr>
              <a:t>                  2018-19</a:t>
            </a:r>
            <a:endParaRPr lang="en-US" sz="1200" b="1" dirty="0">
              <a:solidFill>
                <a:schemeClr val="bg1"/>
              </a:solidFill>
              <a:latin typeface="Trebuchet MS" pitchFamily="34" charset="0"/>
            </a:endParaRPr>
          </a:p>
        </p:txBody>
      </p:sp>
      <p:sp>
        <p:nvSpPr>
          <p:cNvPr id="12" name="Title 1"/>
          <p:cNvSpPr txBox="1">
            <a:spLocks/>
          </p:cNvSpPr>
          <p:nvPr/>
        </p:nvSpPr>
        <p:spPr>
          <a:xfrm>
            <a:off x="0" y="8839200"/>
            <a:ext cx="6858000" cy="304800"/>
          </a:xfrm>
          <a:prstGeom prst="rect">
            <a:avLst/>
          </a:prstGeom>
          <a:solidFill>
            <a:srgbClr val="C47B1A"/>
          </a:solidFill>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en-US" sz="1400" b="1" i="0" u="none" strike="noStrike" kern="1200" cap="none" spc="0" normalizeH="0" baseline="0" noProof="0" dirty="0">
              <a:ln>
                <a:noFill/>
              </a:ln>
              <a:effectLst/>
              <a:uLnTx/>
              <a:uFillTx/>
              <a:latin typeface="Bookman Old Style" pitchFamily="18" charset="0"/>
              <a:ea typeface="+mj-ea"/>
              <a:cs typeface="+mj-cs"/>
            </a:endParaRPr>
          </a:p>
        </p:txBody>
      </p:sp>
      <p:sp>
        <p:nvSpPr>
          <p:cNvPr id="13" name="Title 1"/>
          <p:cNvSpPr txBox="1">
            <a:spLocks/>
          </p:cNvSpPr>
          <p:nvPr/>
        </p:nvSpPr>
        <p:spPr>
          <a:xfrm>
            <a:off x="0" y="8763000"/>
            <a:ext cx="6858000" cy="228600"/>
          </a:xfrm>
          <a:prstGeom prst="rect">
            <a:avLst/>
          </a:prstGeom>
          <a:solidFill>
            <a:schemeClr val="accent2">
              <a:lumMod val="50000"/>
            </a:schemeClr>
          </a:solidFill>
        </p:spPr>
        <p:txBody>
          <a:bodyPr vert="horz" lIns="91440" tIns="45720" rIns="91440" bIns="45720" rtlCol="0" anchor="ctr">
            <a:normAutofit fontScale="92500" lnSpcReduction="20000"/>
          </a:bodyP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en-US" sz="1200" b="1" i="0" u="none" strike="noStrike" kern="1200" cap="none" spc="0" normalizeH="0" baseline="0" noProof="0" dirty="0">
              <a:ln>
                <a:noFill/>
              </a:ln>
              <a:solidFill>
                <a:schemeClr val="bg1"/>
              </a:solidFill>
              <a:effectLst/>
              <a:uLnTx/>
              <a:uFillTx/>
              <a:latin typeface="Trebuchet MS" pitchFamily="34" charset="0"/>
              <a:ea typeface="+mj-ea"/>
              <a:cs typeface="+mj-cs"/>
            </a:endParaRPr>
          </a:p>
        </p:txBody>
      </p:sp>
      <p:sp>
        <p:nvSpPr>
          <p:cNvPr id="6148" name="Rectangle 4"/>
          <p:cNvSpPr>
            <a:spLocks noChangeArrowheads="1"/>
          </p:cNvSpPr>
          <p:nvPr/>
        </p:nvSpPr>
        <p:spPr bwMode="auto">
          <a:xfrm>
            <a:off x="3" y="3209925"/>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tab pos="3390900" algn="l"/>
              </a:tabLst>
            </a:pPr>
            <a:endParaRPr kumimoji="0" 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6149" name="Rectangle 5"/>
          <p:cNvSpPr>
            <a:spLocks noChangeArrowheads="1"/>
          </p:cNvSpPr>
          <p:nvPr/>
        </p:nvSpPr>
        <p:spPr bwMode="auto">
          <a:xfrm>
            <a:off x="3" y="6105525"/>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tab pos="3390900" algn="l"/>
              </a:tabLst>
            </a:pPr>
            <a:endParaRPr kumimoji="0" 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20" name="Slide Number Placeholder 19"/>
          <p:cNvSpPr>
            <a:spLocks noGrp="1"/>
          </p:cNvSpPr>
          <p:nvPr>
            <p:ph type="sldNum" sz="quarter" idx="12"/>
          </p:nvPr>
        </p:nvSpPr>
        <p:spPr>
          <a:xfrm>
            <a:off x="5029200" y="8382004"/>
            <a:ext cx="1600200" cy="486833"/>
          </a:xfrm>
        </p:spPr>
        <p:txBody>
          <a:bodyPr/>
          <a:lstStyle/>
          <a:p>
            <a:fld id="{B6F15528-21DE-4FAA-801E-634DDDAF4B2B}" type="slidenum">
              <a:rPr lang="en-US" smtClean="0"/>
              <a:pPr/>
              <a:t>41</a:t>
            </a:fld>
            <a:endParaRPr lang="en-US"/>
          </a:p>
        </p:txBody>
      </p:sp>
      <p:sp>
        <p:nvSpPr>
          <p:cNvPr id="79876" name="Rectangle 4"/>
          <p:cNvSpPr>
            <a:spLocks noChangeArrowheads="1"/>
          </p:cNvSpPr>
          <p:nvPr/>
        </p:nvSpPr>
        <p:spPr bwMode="auto">
          <a:xfrm>
            <a:off x="0" y="0"/>
            <a:ext cx="6858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pic>
        <p:nvPicPr>
          <p:cNvPr id="15" name="Picture 5" descr="H:\Agri Logo White.png"/>
          <p:cNvPicPr>
            <a:picLocks noChangeAspect="1" noChangeArrowheads="1"/>
          </p:cNvPicPr>
          <p:nvPr/>
        </p:nvPicPr>
        <p:blipFill>
          <a:blip r:embed="rId3" cstate="print"/>
          <a:srcRect/>
          <a:stretch>
            <a:fillRect/>
          </a:stretch>
        </p:blipFill>
        <p:spPr bwMode="auto">
          <a:xfrm>
            <a:off x="228600" y="0"/>
            <a:ext cx="1447800" cy="533400"/>
          </a:xfrm>
          <a:prstGeom prst="rect">
            <a:avLst/>
          </a:prstGeom>
          <a:noFill/>
        </p:spPr>
      </p:pic>
      <p:graphicFrame>
        <p:nvGraphicFramePr>
          <p:cNvPr id="18" name="Table 17"/>
          <p:cNvGraphicFramePr>
            <a:graphicFrameLocks noGrp="1"/>
          </p:cNvGraphicFramePr>
          <p:nvPr/>
        </p:nvGraphicFramePr>
        <p:xfrm>
          <a:off x="152400" y="838200"/>
          <a:ext cx="6477000" cy="7772400"/>
        </p:xfrm>
        <a:graphic>
          <a:graphicData uri="http://schemas.openxmlformats.org/drawingml/2006/table">
            <a:tbl>
              <a:tblPr firstRow="1" bandRow="1">
                <a:tableStyleId>{5940675A-B579-460E-94D1-54222C63F5DA}</a:tableStyleId>
              </a:tblPr>
              <a:tblGrid>
                <a:gridCol w="6477000"/>
              </a:tblGrid>
              <a:tr h="3810000">
                <a:tc>
                  <a:txBody>
                    <a:bodyPr/>
                    <a:lstStyle/>
                    <a:p>
                      <a:pPr marL="682625" indent="-682625"/>
                      <a:endParaRPr lang="en-US" sz="1400" b="1" kern="1200" dirty="0" smtClean="0">
                        <a:solidFill>
                          <a:schemeClr val="tx1"/>
                        </a:solidFill>
                        <a:latin typeface="+mn-lt"/>
                        <a:ea typeface="+mn-ea"/>
                        <a:cs typeface="+mn-cs"/>
                      </a:endParaRPr>
                    </a:p>
                    <a:p>
                      <a:pPr marL="682625" indent="-682625"/>
                      <a:endParaRPr lang="en-US" sz="1400" b="1" kern="1200" dirty="0" smtClean="0">
                        <a:solidFill>
                          <a:schemeClr val="tx1"/>
                        </a:solidFill>
                        <a:latin typeface="+mn-lt"/>
                        <a:ea typeface="+mn-ea"/>
                        <a:cs typeface="+mn-cs"/>
                      </a:endParaRPr>
                    </a:p>
                    <a:p>
                      <a:pPr marL="682625" indent="-682625"/>
                      <a:endParaRPr lang="en-US" sz="1400" b="1" kern="1200" dirty="0" smtClean="0">
                        <a:solidFill>
                          <a:schemeClr val="tx1"/>
                        </a:solidFill>
                        <a:latin typeface="+mn-lt"/>
                        <a:ea typeface="+mn-ea"/>
                        <a:cs typeface="+mn-cs"/>
                      </a:endParaRPr>
                    </a:p>
                    <a:p>
                      <a:pPr marL="682625" indent="-682625"/>
                      <a:endParaRPr lang="en-US" sz="1400" b="1" kern="1200" dirty="0" smtClean="0">
                        <a:solidFill>
                          <a:schemeClr val="tx1"/>
                        </a:solidFill>
                        <a:latin typeface="+mn-lt"/>
                        <a:ea typeface="+mn-ea"/>
                        <a:cs typeface="+mn-cs"/>
                      </a:endParaRPr>
                    </a:p>
                    <a:p>
                      <a:pPr marL="682625" indent="-682625"/>
                      <a:endParaRPr lang="en-US" sz="1400" b="1" kern="1200" dirty="0" smtClean="0">
                        <a:solidFill>
                          <a:schemeClr val="tx1"/>
                        </a:solidFill>
                        <a:latin typeface="+mn-lt"/>
                        <a:ea typeface="+mn-ea"/>
                        <a:cs typeface="+mn-cs"/>
                      </a:endParaRPr>
                    </a:p>
                    <a:p>
                      <a:pPr marL="682625" indent="-682625"/>
                      <a:endParaRPr lang="en-US" sz="1400" b="1" kern="1200" dirty="0" smtClean="0">
                        <a:solidFill>
                          <a:schemeClr val="tx1"/>
                        </a:solidFill>
                        <a:latin typeface="+mn-lt"/>
                        <a:ea typeface="+mn-ea"/>
                        <a:cs typeface="+mn-cs"/>
                      </a:endParaRPr>
                    </a:p>
                    <a:p>
                      <a:pPr marL="682625" indent="-682625"/>
                      <a:endParaRPr lang="en-US" sz="1400" b="1" kern="1200" dirty="0" smtClean="0">
                        <a:solidFill>
                          <a:schemeClr val="tx1"/>
                        </a:solidFill>
                        <a:latin typeface="+mn-lt"/>
                        <a:ea typeface="+mn-ea"/>
                        <a:cs typeface="+mn-cs"/>
                      </a:endParaRPr>
                    </a:p>
                    <a:p>
                      <a:pPr marL="682625" indent="-682625"/>
                      <a:endParaRPr lang="en-US" sz="1400" b="1" kern="1200" dirty="0" smtClean="0">
                        <a:solidFill>
                          <a:schemeClr val="tx1"/>
                        </a:solidFill>
                        <a:latin typeface="+mn-lt"/>
                        <a:ea typeface="+mn-ea"/>
                        <a:cs typeface="+mn-cs"/>
                      </a:endParaRPr>
                    </a:p>
                    <a:p>
                      <a:pPr marL="682625" indent="-682625"/>
                      <a:endParaRPr lang="en-US" sz="1400" b="1" kern="1200" dirty="0" smtClean="0">
                        <a:solidFill>
                          <a:schemeClr val="tx1"/>
                        </a:solidFill>
                        <a:latin typeface="+mn-lt"/>
                        <a:ea typeface="+mn-ea"/>
                        <a:cs typeface="+mn-cs"/>
                      </a:endParaRPr>
                    </a:p>
                    <a:p>
                      <a:pPr marL="682625" indent="-682625"/>
                      <a:endParaRPr lang="en-US" sz="1400" b="1" kern="1200" dirty="0" smtClean="0">
                        <a:solidFill>
                          <a:schemeClr val="tx1"/>
                        </a:solidFill>
                        <a:latin typeface="+mn-lt"/>
                        <a:ea typeface="+mn-ea"/>
                        <a:cs typeface="+mn-cs"/>
                      </a:endParaRPr>
                    </a:p>
                    <a:p>
                      <a:pPr marL="682625" indent="-682625"/>
                      <a:endParaRPr lang="en-US" sz="1400" b="1" kern="1200" dirty="0" smtClean="0">
                        <a:solidFill>
                          <a:schemeClr val="tx1"/>
                        </a:solidFill>
                        <a:latin typeface="+mn-lt"/>
                        <a:ea typeface="+mn-ea"/>
                        <a:cs typeface="+mn-cs"/>
                      </a:endParaRPr>
                    </a:p>
                    <a:p>
                      <a:pPr marL="682625" indent="-682625"/>
                      <a:endParaRPr lang="en-US" sz="1400" b="1" kern="1200" dirty="0" smtClean="0">
                        <a:solidFill>
                          <a:schemeClr val="tx1"/>
                        </a:solidFill>
                        <a:latin typeface="+mn-lt"/>
                        <a:ea typeface="+mn-ea"/>
                        <a:cs typeface="+mn-cs"/>
                      </a:endParaRPr>
                    </a:p>
                    <a:p>
                      <a:pPr marL="682625" indent="-682625"/>
                      <a:endParaRPr lang="en-US" sz="1400" b="1" kern="1200" dirty="0" smtClean="0">
                        <a:solidFill>
                          <a:schemeClr val="tx1"/>
                        </a:solidFill>
                        <a:latin typeface="+mn-lt"/>
                        <a:ea typeface="+mn-ea"/>
                        <a:cs typeface="+mn-cs"/>
                      </a:endParaRPr>
                    </a:p>
                    <a:p>
                      <a:pPr marL="682625" marR="0" indent="-682625" algn="ctr" defTabSz="914400" rtl="0" eaLnBrk="1" fontAlgn="auto" latinLnBrk="0" hangingPunct="1">
                        <a:lnSpc>
                          <a:spcPct val="100000"/>
                        </a:lnSpc>
                        <a:spcBef>
                          <a:spcPts val="0"/>
                        </a:spcBef>
                        <a:spcAft>
                          <a:spcPts val="0"/>
                        </a:spcAft>
                        <a:buClrTx/>
                        <a:buSzTx/>
                        <a:buFontTx/>
                        <a:buNone/>
                        <a:tabLst/>
                        <a:defRPr/>
                      </a:pPr>
                      <a:r>
                        <a:rPr lang="en-US" sz="1800" b="1" kern="1200" dirty="0" smtClean="0">
                          <a:solidFill>
                            <a:schemeClr val="tx1"/>
                          </a:solidFill>
                          <a:latin typeface="+mn-lt"/>
                          <a:ea typeface="+mn-ea"/>
                          <a:cs typeface="+mn-cs"/>
                        </a:rPr>
                        <a:t>  </a:t>
                      </a:r>
                    </a:p>
                    <a:p>
                      <a:pPr marL="682625" marR="0" indent="-682625" algn="ctr" defTabSz="914400" rtl="0" eaLnBrk="1" fontAlgn="auto" latinLnBrk="0" hangingPunct="1">
                        <a:lnSpc>
                          <a:spcPct val="100000"/>
                        </a:lnSpc>
                        <a:spcBef>
                          <a:spcPts val="0"/>
                        </a:spcBef>
                        <a:spcAft>
                          <a:spcPts val="0"/>
                        </a:spcAft>
                        <a:buClrTx/>
                        <a:buSzTx/>
                        <a:buFontTx/>
                        <a:buNone/>
                        <a:tabLst/>
                        <a:defRPr/>
                      </a:pPr>
                      <a:r>
                        <a:rPr lang="en-US" sz="1800" b="1" kern="1200" dirty="0" smtClean="0">
                          <a:solidFill>
                            <a:schemeClr val="tx1"/>
                          </a:solidFill>
                          <a:latin typeface="+mn-lt"/>
                          <a:ea typeface="+mn-ea"/>
                          <a:cs typeface="+mn-cs"/>
                        </a:rPr>
                        <a:t>Photo 1: Prof. D. P. </a:t>
                      </a:r>
                      <a:r>
                        <a:rPr lang="en-US" sz="1800" b="1" kern="1200" dirty="0" err="1" smtClean="0">
                          <a:solidFill>
                            <a:schemeClr val="tx1"/>
                          </a:solidFill>
                          <a:latin typeface="+mn-lt"/>
                          <a:ea typeface="+mn-ea"/>
                          <a:cs typeface="+mn-cs"/>
                        </a:rPr>
                        <a:t>Deshmukh</a:t>
                      </a:r>
                      <a:r>
                        <a:rPr lang="en-US" sz="1800" b="1" kern="1200" dirty="0" smtClean="0">
                          <a:solidFill>
                            <a:schemeClr val="tx1"/>
                          </a:solidFill>
                          <a:latin typeface="+mn-lt"/>
                          <a:ea typeface="+mn-ea"/>
                          <a:cs typeface="+mn-cs"/>
                        </a:rPr>
                        <a:t> explained students about isolation and mass multiplication of different biofertilizers</a:t>
                      </a:r>
                    </a:p>
                    <a:p>
                      <a:pPr marL="682625" marR="0" indent="-682625" algn="ctr" defTabSz="914400" rtl="0" eaLnBrk="1" fontAlgn="auto" latinLnBrk="0" hangingPunct="1">
                        <a:lnSpc>
                          <a:spcPct val="100000"/>
                        </a:lnSpc>
                        <a:spcBef>
                          <a:spcPts val="0"/>
                        </a:spcBef>
                        <a:spcAft>
                          <a:spcPts val="0"/>
                        </a:spcAft>
                        <a:buClrTx/>
                        <a:buSzTx/>
                        <a:buFontTx/>
                        <a:buNone/>
                        <a:tabLst/>
                        <a:defRPr/>
                      </a:pPr>
                      <a:endParaRPr lang="en-US" sz="1800" dirty="0"/>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r>
              <a:tr h="3810000">
                <a:tc>
                  <a:txBody>
                    <a:bodyPr/>
                    <a:lstStyle/>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sz="1800" b="1" kern="1200" dirty="0" smtClean="0">
                        <a:solidFill>
                          <a:schemeClr val="tx1"/>
                        </a:solidFill>
                        <a:latin typeface="+mn-lt"/>
                        <a:ea typeface="+mn-ea"/>
                        <a:cs typeface="+mn-cs"/>
                      </a:endParaRPr>
                    </a:p>
                    <a:p>
                      <a:pPr marL="0" marR="0" indent="0" algn="ctr" defTabSz="914400" rtl="0" eaLnBrk="1" fontAlgn="auto" latinLnBrk="0" hangingPunct="1">
                        <a:lnSpc>
                          <a:spcPct val="100000"/>
                        </a:lnSpc>
                        <a:spcBef>
                          <a:spcPts val="0"/>
                        </a:spcBef>
                        <a:spcAft>
                          <a:spcPts val="0"/>
                        </a:spcAft>
                        <a:buClrTx/>
                        <a:buSzTx/>
                        <a:buFontTx/>
                        <a:buNone/>
                        <a:tabLst/>
                        <a:defRPr/>
                      </a:pPr>
                      <a:r>
                        <a:rPr lang="en-US" sz="1800" b="1" kern="1200" dirty="0" smtClean="0">
                          <a:solidFill>
                            <a:schemeClr val="tx1"/>
                          </a:solidFill>
                          <a:latin typeface="+mn-lt"/>
                          <a:ea typeface="+mn-ea"/>
                          <a:cs typeface="+mn-cs"/>
                        </a:rPr>
                        <a:t>Photo 2:  Mixing of broth in carrier material at 1:2 proportion</a:t>
                      </a:r>
                      <a:endParaRPr lang="en-US" sz="1800" kern="1200" dirty="0" smtClean="0">
                        <a:solidFill>
                          <a:schemeClr val="tx1"/>
                        </a:solidFill>
                        <a:latin typeface="+mn-lt"/>
                        <a:ea typeface="+mn-ea"/>
                        <a:cs typeface="+mn-cs"/>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r>
            </a:tbl>
          </a:graphicData>
        </a:graphic>
      </p:graphicFrame>
      <p:pic>
        <p:nvPicPr>
          <p:cNvPr id="1026" name="Picture 1" descr="Description: F:\visit 2502\20190225_122930.jpg"/>
          <p:cNvPicPr>
            <a:picLocks noChangeAspect="1" noChangeArrowheads="1"/>
          </p:cNvPicPr>
          <p:nvPr/>
        </p:nvPicPr>
        <p:blipFill>
          <a:blip r:embed="rId4" cstate="print"/>
          <a:srcRect/>
          <a:stretch>
            <a:fillRect/>
          </a:stretch>
        </p:blipFill>
        <p:spPr bwMode="auto">
          <a:xfrm>
            <a:off x="457200" y="685800"/>
            <a:ext cx="6096000" cy="3276600"/>
          </a:xfrm>
          <a:prstGeom prst="rect">
            <a:avLst/>
          </a:prstGeom>
          <a:noFill/>
          <a:ln w="9525">
            <a:noFill/>
            <a:miter lim="800000"/>
            <a:headEnd/>
            <a:tailEnd/>
          </a:ln>
        </p:spPr>
      </p:pic>
      <p:pic>
        <p:nvPicPr>
          <p:cNvPr id="1027" name="Picture 3" descr="Description: F:\visit 2502\20190225_124500.jpg"/>
          <p:cNvPicPr>
            <a:picLocks noChangeAspect="1" noChangeArrowheads="1"/>
          </p:cNvPicPr>
          <p:nvPr/>
        </p:nvPicPr>
        <p:blipFill>
          <a:blip r:embed="rId5" cstate="print"/>
          <a:srcRect/>
          <a:stretch>
            <a:fillRect/>
          </a:stretch>
        </p:blipFill>
        <p:spPr bwMode="auto">
          <a:xfrm>
            <a:off x="457200" y="4648200"/>
            <a:ext cx="6172200" cy="33528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1"/>
          <p:cNvSpPr txBox="1">
            <a:spLocks/>
          </p:cNvSpPr>
          <p:nvPr/>
        </p:nvSpPr>
        <p:spPr>
          <a:xfrm>
            <a:off x="0" y="371475"/>
            <a:ext cx="6858000" cy="304800"/>
          </a:xfrm>
          <a:prstGeom prst="rect">
            <a:avLst/>
          </a:prstGeom>
          <a:solidFill>
            <a:srgbClr val="C47B1A"/>
          </a:solidFill>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en-US" sz="1400" b="1" i="0" u="none" strike="noStrike" kern="1200" cap="none" spc="0" normalizeH="0" baseline="0" noProof="0" dirty="0">
              <a:ln>
                <a:noFill/>
              </a:ln>
              <a:effectLst/>
              <a:uLnTx/>
              <a:uFillTx/>
              <a:latin typeface="Bookman Old Style" pitchFamily="18" charset="0"/>
              <a:ea typeface="+mj-ea"/>
              <a:cs typeface="+mj-cs"/>
            </a:endParaRPr>
          </a:p>
        </p:txBody>
      </p:sp>
      <p:sp>
        <p:nvSpPr>
          <p:cNvPr id="2" name="Title 1"/>
          <p:cNvSpPr>
            <a:spLocks noGrp="1"/>
          </p:cNvSpPr>
          <p:nvPr>
            <p:ph type="ctrTitle"/>
          </p:nvPr>
        </p:nvSpPr>
        <p:spPr>
          <a:xfrm>
            <a:off x="0" y="0"/>
            <a:ext cx="6858000" cy="533400"/>
          </a:xfrm>
          <a:solidFill>
            <a:schemeClr val="accent2">
              <a:lumMod val="50000"/>
            </a:schemeClr>
          </a:solidFill>
        </p:spPr>
        <p:txBody>
          <a:bodyPr>
            <a:normAutofit/>
          </a:bodyPr>
          <a:lstStyle/>
          <a:p>
            <a:r>
              <a:rPr lang="en-US" sz="1200" b="1" dirty="0" smtClean="0">
                <a:solidFill>
                  <a:schemeClr val="bg1"/>
                </a:solidFill>
                <a:latin typeface="Trebuchet MS" pitchFamily="34" charset="0"/>
              </a:rPr>
              <a:t> ANNUAL REPORT:  STUDENTS EXPOSURE VISIT </a:t>
            </a:r>
            <a:br>
              <a:rPr lang="en-US" sz="1200" b="1" dirty="0" smtClean="0">
                <a:solidFill>
                  <a:schemeClr val="bg1"/>
                </a:solidFill>
                <a:latin typeface="Trebuchet MS" pitchFamily="34" charset="0"/>
              </a:rPr>
            </a:br>
            <a:r>
              <a:rPr lang="en-US" sz="1200" b="1" dirty="0" smtClean="0">
                <a:solidFill>
                  <a:schemeClr val="bg1"/>
                </a:solidFill>
                <a:latin typeface="Trebuchet MS" pitchFamily="34" charset="0"/>
              </a:rPr>
              <a:t>                  2018-19</a:t>
            </a:r>
            <a:endParaRPr lang="en-US" sz="1200" b="1" dirty="0">
              <a:solidFill>
                <a:schemeClr val="bg1"/>
              </a:solidFill>
              <a:latin typeface="Trebuchet MS" pitchFamily="34" charset="0"/>
            </a:endParaRPr>
          </a:p>
        </p:txBody>
      </p:sp>
      <p:sp>
        <p:nvSpPr>
          <p:cNvPr id="12" name="Title 1"/>
          <p:cNvSpPr txBox="1">
            <a:spLocks/>
          </p:cNvSpPr>
          <p:nvPr/>
        </p:nvSpPr>
        <p:spPr>
          <a:xfrm>
            <a:off x="0" y="8839200"/>
            <a:ext cx="6858000" cy="304800"/>
          </a:xfrm>
          <a:prstGeom prst="rect">
            <a:avLst/>
          </a:prstGeom>
          <a:solidFill>
            <a:srgbClr val="C47B1A"/>
          </a:solidFill>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en-US" sz="1400" b="1" i="0" u="none" strike="noStrike" kern="1200" cap="none" spc="0" normalizeH="0" baseline="0" noProof="0" dirty="0">
              <a:ln>
                <a:noFill/>
              </a:ln>
              <a:effectLst/>
              <a:uLnTx/>
              <a:uFillTx/>
              <a:latin typeface="Bookman Old Style" pitchFamily="18" charset="0"/>
              <a:ea typeface="+mj-ea"/>
              <a:cs typeface="+mj-cs"/>
            </a:endParaRPr>
          </a:p>
        </p:txBody>
      </p:sp>
      <p:sp>
        <p:nvSpPr>
          <p:cNvPr id="13" name="Title 1"/>
          <p:cNvSpPr txBox="1">
            <a:spLocks/>
          </p:cNvSpPr>
          <p:nvPr/>
        </p:nvSpPr>
        <p:spPr>
          <a:xfrm>
            <a:off x="0" y="8763000"/>
            <a:ext cx="6858000" cy="228600"/>
          </a:xfrm>
          <a:prstGeom prst="rect">
            <a:avLst/>
          </a:prstGeom>
          <a:solidFill>
            <a:schemeClr val="accent2">
              <a:lumMod val="50000"/>
            </a:schemeClr>
          </a:solidFill>
        </p:spPr>
        <p:txBody>
          <a:bodyPr vert="horz" lIns="91440" tIns="45720" rIns="91440" bIns="45720" rtlCol="0" anchor="ctr">
            <a:normAutofit fontScale="92500" lnSpcReduction="20000"/>
          </a:bodyP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en-US" sz="1200" b="1" i="0" u="none" strike="noStrike" kern="1200" cap="none" spc="0" normalizeH="0" baseline="0" noProof="0" dirty="0">
              <a:ln>
                <a:noFill/>
              </a:ln>
              <a:solidFill>
                <a:schemeClr val="bg1"/>
              </a:solidFill>
              <a:effectLst/>
              <a:uLnTx/>
              <a:uFillTx/>
              <a:latin typeface="Trebuchet MS" pitchFamily="34" charset="0"/>
              <a:ea typeface="+mj-ea"/>
              <a:cs typeface="+mj-cs"/>
            </a:endParaRPr>
          </a:p>
        </p:txBody>
      </p:sp>
      <p:sp>
        <p:nvSpPr>
          <p:cNvPr id="6148" name="Rectangle 4"/>
          <p:cNvSpPr>
            <a:spLocks noChangeArrowheads="1"/>
          </p:cNvSpPr>
          <p:nvPr/>
        </p:nvSpPr>
        <p:spPr bwMode="auto">
          <a:xfrm>
            <a:off x="3" y="3209925"/>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tab pos="3390900" algn="l"/>
              </a:tabLst>
            </a:pPr>
            <a:endParaRPr kumimoji="0" 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6149" name="Rectangle 5"/>
          <p:cNvSpPr>
            <a:spLocks noChangeArrowheads="1"/>
          </p:cNvSpPr>
          <p:nvPr/>
        </p:nvSpPr>
        <p:spPr bwMode="auto">
          <a:xfrm>
            <a:off x="3" y="6105525"/>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tab pos="3390900" algn="l"/>
              </a:tabLst>
            </a:pPr>
            <a:endParaRPr kumimoji="0" 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20" name="Slide Number Placeholder 19"/>
          <p:cNvSpPr>
            <a:spLocks noGrp="1"/>
          </p:cNvSpPr>
          <p:nvPr>
            <p:ph type="sldNum" sz="quarter" idx="12"/>
          </p:nvPr>
        </p:nvSpPr>
        <p:spPr>
          <a:xfrm>
            <a:off x="5029200" y="8382004"/>
            <a:ext cx="1600200" cy="486833"/>
          </a:xfrm>
        </p:spPr>
        <p:txBody>
          <a:bodyPr/>
          <a:lstStyle/>
          <a:p>
            <a:fld id="{B6F15528-21DE-4FAA-801E-634DDDAF4B2B}" type="slidenum">
              <a:rPr lang="en-US" smtClean="0"/>
              <a:pPr/>
              <a:t>42</a:t>
            </a:fld>
            <a:endParaRPr lang="en-US"/>
          </a:p>
        </p:txBody>
      </p:sp>
      <p:sp>
        <p:nvSpPr>
          <p:cNvPr id="79876" name="Rectangle 4"/>
          <p:cNvSpPr>
            <a:spLocks noChangeArrowheads="1"/>
          </p:cNvSpPr>
          <p:nvPr/>
        </p:nvSpPr>
        <p:spPr bwMode="auto">
          <a:xfrm>
            <a:off x="0" y="0"/>
            <a:ext cx="6858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3" name="Rectangle 2"/>
          <p:cNvSpPr/>
          <p:nvPr/>
        </p:nvSpPr>
        <p:spPr>
          <a:xfrm>
            <a:off x="457200" y="762000"/>
            <a:ext cx="6172200" cy="646331"/>
          </a:xfrm>
          <a:prstGeom prst="rect">
            <a:avLst/>
          </a:prstGeom>
        </p:spPr>
        <p:txBody>
          <a:bodyPr wrap="square">
            <a:spAutoFit/>
          </a:bodyPr>
          <a:lstStyle/>
          <a:p>
            <a:pPr marL="347663" indent="-347663"/>
            <a:r>
              <a:rPr lang="en-US" b="1" dirty="0" smtClean="0"/>
              <a:t>17. One Day Workshop on Biodiversity Conservation And Biodiversity Act-2002</a:t>
            </a:r>
          </a:p>
        </p:txBody>
      </p:sp>
      <p:graphicFrame>
        <p:nvGraphicFramePr>
          <p:cNvPr id="6" name="Table 5"/>
          <p:cNvGraphicFramePr>
            <a:graphicFrameLocks noGrp="1"/>
          </p:cNvGraphicFramePr>
          <p:nvPr>
            <p:extLst>
              <p:ext uri="{D42A27DB-BD31-4B8C-83A1-F6EECF244321}">
                <p14:modId xmlns="" xmlns:p14="http://schemas.microsoft.com/office/powerpoint/2010/main" val="1913346041"/>
              </p:ext>
            </p:extLst>
          </p:nvPr>
        </p:nvGraphicFramePr>
        <p:xfrm>
          <a:off x="494347" y="1371600"/>
          <a:ext cx="5869305" cy="6810763"/>
        </p:xfrm>
        <a:graphic>
          <a:graphicData uri="http://schemas.openxmlformats.org/drawingml/2006/table">
            <a:tbl>
              <a:tblPr firstRow="1" firstCol="1" bandRow="1">
                <a:tableStyleId>{5940675A-B579-460E-94D1-54222C63F5DA}</a:tableStyleId>
              </a:tblPr>
              <a:tblGrid>
                <a:gridCol w="2354580"/>
                <a:gridCol w="171450"/>
                <a:gridCol w="3343275"/>
              </a:tblGrid>
              <a:tr h="400963">
                <a:tc>
                  <a:txBody>
                    <a:bodyPr/>
                    <a:lstStyle/>
                    <a:p>
                      <a:pPr marL="0" marR="0">
                        <a:lnSpc>
                          <a:spcPct val="150000"/>
                        </a:lnSpc>
                        <a:spcBef>
                          <a:spcPts val="0"/>
                        </a:spcBef>
                        <a:spcAft>
                          <a:spcPts val="0"/>
                        </a:spcAft>
                        <a:tabLst>
                          <a:tab pos="741680" algn="l"/>
                        </a:tabLst>
                      </a:pPr>
                      <a:r>
                        <a:rPr lang="en-US" sz="1800" b="1" dirty="0">
                          <a:effectLst/>
                          <a:latin typeface="+mn-lt"/>
                        </a:rPr>
                        <a:t>Course No.</a:t>
                      </a:r>
                      <a:endParaRPr lang="en-US" sz="18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marL="0" marR="0" algn="ctr">
                        <a:lnSpc>
                          <a:spcPct val="150000"/>
                        </a:lnSpc>
                        <a:spcBef>
                          <a:spcPts val="0"/>
                        </a:spcBef>
                        <a:spcAft>
                          <a:spcPts val="0"/>
                        </a:spcAft>
                        <a:tabLst>
                          <a:tab pos="741680" algn="l"/>
                        </a:tabLst>
                      </a:pPr>
                      <a:r>
                        <a:rPr lang="en-US" sz="1600" b="1" dirty="0">
                          <a:effectLst/>
                          <a:latin typeface="+mn-lt"/>
                        </a:rPr>
                        <a:t>:</a:t>
                      </a:r>
                      <a:endParaRPr lang="en-US" sz="16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r>
                        <a:rPr lang="en-US" dirty="0" smtClean="0"/>
                        <a:t>-</a:t>
                      </a:r>
                      <a:endParaRPr lang="en-US" dirty="0"/>
                    </a:p>
                  </a:txBody>
                  <a:tcPr marL="68580" marR="68580" marT="0" marB="0"/>
                </a:tc>
              </a:tr>
              <a:tr h="400963">
                <a:tc>
                  <a:txBody>
                    <a:bodyPr/>
                    <a:lstStyle/>
                    <a:p>
                      <a:pPr marL="0" marR="0">
                        <a:lnSpc>
                          <a:spcPct val="150000"/>
                        </a:lnSpc>
                        <a:spcBef>
                          <a:spcPts val="0"/>
                        </a:spcBef>
                        <a:spcAft>
                          <a:spcPts val="0"/>
                        </a:spcAft>
                        <a:tabLst>
                          <a:tab pos="741680" algn="l"/>
                        </a:tabLst>
                      </a:pPr>
                      <a:r>
                        <a:rPr lang="en-US" sz="1800" b="1" dirty="0">
                          <a:effectLst/>
                          <a:latin typeface="+mn-lt"/>
                        </a:rPr>
                        <a:t>Course Teacher</a:t>
                      </a:r>
                      <a:endParaRPr lang="en-US" sz="18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marL="0" marR="0" algn="ctr">
                        <a:lnSpc>
                          <a:spcPct val="150000"/>
                        </a:lnSpc>
                        <a:spcBef>
                          <a:spcPts val="0"/>
                        </a:spcBef>
                        <a:spcAft>
                          <a:spcPts val="0"/>
                        </a:spcAft>
                        <a:tabLst>
                          <a:tab pos="741680" algn="l"/>
                        </a:tabLst>
                      </a:pPr>
                      <a:r>
                        <a:rPr lang="en-US" sz="1600" b="1" dirty="0">
                          <a:effectLst/>
                          <a:latin typeface="+mn-lt"/>
                        </a:rPr>
                        <a:t>:</a:t>
                      </a:r>
                      <a:endParaRPr lang="en-US" sz="16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r>
                        <a:rPr lang="en-US" sz="1800" kern="1200" dirty="0" smtClean="0">
                          <a:solidFill>
                            <a:schemeClr val="tx1"/>
                          </a:solidFill>
                          <a:latin typeface="+mn-lt"/>
                          <a:ea typeface="+mn-ea"/>
                          <a:cs typeface="+mn-cs"/>
                        </a:rPr>
                        <a:t>Dr. </a:t>
                      </a:r>
                      <a:r>
                        <a:rPr lang="en-US" sz="1800" kern="1200" dirty="0" err="1" smtClean="0">
                          <a:solidFill>
                            <a:schemeClr val="tx1"/>
                          </a:solidFill>
                          <a:latin typeface="+mn-lt"/>
                          <a:ea typeface="+mn-ea"/>
                          <a:cs typeface="+mn-cs"/>
                        </a:rPr>
                        <a:t>Kalindee</a:t>
                      </a:r>
                      <a:r>
                        <a:rPr lang="en-US" sz="1800" kern="1200" dirty="0" smtClean="0">
                          <a:solidFill>
                            <a:schemeClr val="tx1"/>
                          </a:solidFill>
                          <a:latin typeface="+mn-lt"/>
                          <a:ea typeface="+mn-ea"/>
                          <a:cs typeface="+mn-cs"/>
                        </a:rPr>
                        <a:t> S. </a:t>
                      </a:r>
                      <a:r>
                        <a:rPr lang="en-US" sz="1800" kern="1200" dirty="0" err="1" smtClean="0">
                          <a:solidFill>
                            <a:schemeClr val="tx1"/>
                          </a:solidFill>
                          <a:latin typeface="+mn-lt"/>
                          <a:ea typeface="+mn-ea"/>
                          <a:cs typeface="+mn-cs"/>
                        </a:rPr>
                        <a:t>Shinde</a:t>
                      </a:r>
                      <a:endParaRPr lang="en-US" dirty="0"/>
                    </a:p>
                  </a:txBody>
                  <a:tcPr marL="68580" marR="68580" marT="0" marB="0"/>
                </a:tc>
              </a:tr>
              <a:tr h="400963">
                <a:tc>
                  <a:txBody>
                    <a:bodyPr/>
                    <a:lstStyle/>
                    <a:p>
                      <a:pPr marL="0" marR="0">
                        <a:lnSpc>
                          <a:spcPct val="150000"/>
                        </a:lnSpc>
                        <a:spcBef>
                          <a:spcPts val="0"/>
                        </a:spcBef>
                        <a:spcAft>
                          <a:spcPts val="0"/>
                        </a:spcAft>
                        <a:tabLst>
                          <a:tab pos="741680" algn="l"/>
                          <a:tab pos="1209675" algn="l"/>
                        </a:tabLst>
                      </a:pPr>
                      <a:r>
                        <a:rPr lang="en-US" sz="1800" b="1" dirty="0">
                          <a:effectLst/>
                          <a:latin typeface="+mn-lt"/>
                        </a:rPr>
                        <a:t>Course Title	</a:t>
                      </a:r>
                      <a:endParaRPr lang="en-US" sz="18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marL="0" marR="0">
                        <a:lnSpc>
                          <a:spcPct val="150000"/>
                        </a:lnSpc>
                        <a:spcBef>
                          <a:spcPts val="0"/>
                        </a:spcBef>
                        <a:spcAft>
                          <a:spcPts val="0"/>
                        </a:spcAft>
                      </a:pPr>
                      <a:r>
                        <a:rPr lang="en-US" sz="1600" b="1" dirty="0">
                          <a:effectLst/>
                          <a:latin typeface="+mn-lt"/>
                        </a:rPr>
                        <a:t>: </a:t>
                      </a:r>
                      <a:endParaRPr lang="en-US" sz="16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r>
                        <a:rPr lang="en-US" dirty="0" smtClean="0"/>
                        <a:t>-</a:t>
                      </a:r>
                      <a:endParaRPr lang="en-US" dirty="0"/>
                    </a:p>
                  </a:txBody>
                  <a:tcPr marL="68580" marR="68580" marT="0" marB="0"/>
                </a:tc>
              </a:tr>
              <a:tr h="867163">
                <a:tc>
                  <a:txBody>
                    <a:bodyPr/>
                    <a:lstStyle/>
                    <a:p>
                      <a:pPr marL="0" marR="0">
                        <a:lnSpc>
                          <a:spcPct val="150000"/>
                        </a:lnSpc>
                        <a:spcBef>
                          <a:spcPts val="0"/>
                        </a:spcBef>
                        <a:spcAft>
                          <a:spcPts val="0"/>
                        </a:spcAft>
                        <a:tabLst>
                          <a:tab pos="741680" algn="l"/>
                        </a:tabLst>
                      </a:pPr>
                      <a:r>
                        <a:rPr lang="en-US" sz="1800" b="1">
                          <a:effectLst/>
                          <a:latin typeface="+mn-lt"/>
                        </a:rPr>
                        <a:t>Purpose of visit</a:t>
                      </a:r>
                      <a:endParaRPr lang="en-US" sz="1800" b="1">
                        <a:effectLst/>
                        <a:latin typeface="+mn-lt"/>
                        <a:ea typeface="Times New Roman" panose="02020603050405020304" pitchFamily="18" charset="0"/>
                        <a:cs typeface="Mangal" panose="00000400000000000000" pitchFamily="2"/>
                      </a:endParaRPr>
                    </a:p>
                  </a:txBody>
                  <a:tcPr marL="68580" marR="68580" marT="0" marB="0"/>
                </a:tc>
                <a:tc>
                  <a:txBody>
                    <a:bodyPr/>
                    <a:lstStyle/>
                    <a:p>
                      <a:pPr marL="0" marR="0">
                        <a:lnSpc>
                          <a:spcPct val="150000"/>
                        </a:lnSpc>
                        <a:spcBef>
                          <a:spcPts val="0"/>
                        </a:spcBef>
                        <a:spcAft>
                          <a:spcPts val="0"/>
                        </a:spcAft>
                      </a:pPr>
                      <a:r>
                        <a:rPr lang="en-US" sz="1600" b="1" dirty="0">
                          <a:effectLst/>
                          <a:latin typeface="+mn-lt"/>
                        </a:rPr>
                        <a:t>: </a:t>
                      </a:r>
                      <a:endParaRPr lang="en-US" sz="16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r>
                        <a:rPr lang="en-US" dirty="0" smtClean="0"/>
                        <a:t>To attend workshop</a:t>
                      </a:r>
                      <a:endParaRPr lang="en-US" dirty="0"/>
                    </a:p>
                  </a:txBody>
                  <a:tcPr marL="68580" marR="68580" marT="0" marB="0"/>
                </a:tc>
              </a:tr>
              <a:tr h="400963">
                <a:tc>
                  <a:txBody>
                    <a:bodyPr/>
                    <a:lstStyle/>
                    <a:p>
                      <a:pPr marL="0" marR="0">
                        <a:lnSpc>
                          <a:spcPct val="150000"/>
                        </a:lnSpc>
                        <a:spcBef>
                          <a:spcPts val="0"/>
                        </a:spcBef>
                        <a:spcAft>
                          <a:spcPts val="0"/>
                        </a:spcAft>
                        <a:tabLst>
                          <a:tab pos="741680" algn="l"/>
                        </a:tabLst>
                      </a:pPr>
                      <a:r>
                        <a:rPr lang="en-US" sz="1800" b="1" dirty="0">
                          <a:effectLst/>
                          <a:latin typeface="+mn-lt"/>
                        </a:rPr>
                        <a:t>Place of visit</a:t>
                      </a:r>
                      <a:endParaRPr lang="en-US" sz="18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marL="0" marR="0">
                        <a:lnSpc>
                          <a:spcPct val="150000"/>
                        </a:lnSpc>
                        <a:spcBef>
                          <a:spcPts val="0"/>
                        </a:spcBef>
                        <a:spcAft>
                          <a:spcPts val="0"/>
                        </a:spcAft>
                      </a:pPr>
                      <a:r>
                        <a:rPr lang="en-US" sz="1600" b="1" dirty="0">
                          <a:effectLst/>
                          <a:latin typeface="+mn-lt"/>
                        </a:rPr>
                        <a:t>: </a:t>
                      </a:r>
                      <a:endParaRPr lang="en-US" sz="16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r>
                        <a:rPr lang="en-US" dirty="0" smtClean="0"/>
                        <a:t>Kolhapur</a:t>
                      </a:r>
                      <a:endParaRPr lang="en-US" dirty="0"/>
                    </a:p>
                  </a:txBody>
                  <a:tcPr marL="68580" marR="68580" marT="0" marB="0"/>
                </a:tc>
              </a:tr>
              <a:tr h="400963">
                <a:tc>
                  <a:txBody>
                    <a:bodyPr/>
                    <a:lstStyle/>
                    <a:p>
                      <a:pPr marL="0" marR="0">
                        <a:lnSpc>
                          <a:spcPct val="150000"/>
                        </a:lnSpc>
                        <a:spcBef>
                          <a:spcPts val="0"/>
                        </a:spcBef>
                        <a:spcAft>
                          <a:spcPts val="0"/>
                        </a:spcAft>
                        <a:tabLst>
                          <a:tab pos="741680" algn="l"/>
                        </a:tabLst>
                      </a:pPr>
                      <a:r>
                        <a:rPr lang="en-US" sz="1800" b="1" dirty="0">
                          <a:effectLst/>
                          <a:latin typeface="+mn-lt"/>
                        </a:rPr>
                        <a:t>Class of students</a:t>
                      </a:r>
                      <a:endParaRPr lang="en-US" sz="18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marL="0" marR="0">
                        <a:lnSpc>
                          <a:spcPct val="150000"/>
                        </a:lnSpc>
                        <a:spcBef>
                          <a:spcPts val="0"/>
                        </a:spcBef>
                        <a:spcAft>
                          <a:spcPts val="0"/>
                        </a:spcAft>
                      </a:pPr>
                      <a:r>
                        <a:rPr lang="en-US" sz="1600" b="1" dirty="0">
                          <a:effectLst/>
                          <a:latin typeface="+mn-lt"/>
                        </a:rPr>
                        <a:t>: </a:t>
                      </a:r>
                      <a:endParaRPr lang="en-US" sz="16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800" b="0" kern="1200" dirty="0" smtClean="0">
                          <a:solidFill>
                            <a:schemeClr val="tx1"/>
                          </a:solidFill>
                          <a:effectLst/>
                          <a:latin typeface="+mn-lt"/>
                          <a:ea typeface="+mn-ea"/>
                          <a:cs typeface="+mn-cs"/>
                        </a:rPr>
                        <a:t>SEM IV (2</a:t>
                      </a:r>
                      <a:r>
                        <a:rPr lang="en-US" sz="1800" b="0" kern="1200" baseline="30000" dirty="0" smtClean="0">
                          <a:solidFill>
                            <a:schemeClr val="tx1"/>
                          </a:solidFill>
                          <a:effectLst/>
                          <a:latin typeface="+mn-lt"/>
                          <a:ea typeface="+mn-ea"/>
                          <a:cs typeface="+mn-cs"/>
                        </a:rPr>
                        <a:t>nd</a:t>
                      </a:r>
                      <a:r>
                        <a:rPr lang="en-US" sz="1800" b="0" kern="1200" dirty="0" smtClean="0">
                          <a:solidFill>
                            <a:schemeClr val="tx1"/>
                          </a:solidFill>
                          <a:effectLst/>
                          <a:latin typeface="+mn-lt"/>
                          <a:ea typeface="+mn-ea"/>
                          <a:cs typeface="+mn-cs"/>
                        </a:rPr>
                        <a:t> Year)</a:t>
                      </a:r>
                    </a:p>
                    <a:p>
                      <a:endParaRPr lang="en-US" b="0" dirty="0"/>
                    </a:p>
                  </a:txBody>
                  <a:tcPr marL="68580" marR="68580" marT="0" marB="0"/>
                </a:tc>
              </a:tr>
              <a:tr h="400963">
                <a:tc>
                  <a:txBody>
                    <a:bodyPr/>
                    <a:lstStyle/>
                    <a:p>
                      <a:pPr marL="0" marR="0">
                        <a:lnSpc>
                          <a:spcPct val="150000"/>
                        </a:lnSpc>
                        <a:spcBef>
                          <a:spcPts val="0"/>
                        </a:spcBef>
                        <a:spcAft>
                          <a:spcPts val="0"/>
                        </a:spcAft>
                        <a:tabLst>
                          <a:tab pos="741680" algn="l"/>
                        </a:tabLst>
                      </a:pPr>
                      <a:r>
                        <a:rPr lang="en-US" sz="1800" b="1" dirty="0">
                          <a:effectLst/>
                          <a:latin typeface="+mn-lt"/>
                        </a:rPr>
                        <a:t>No. of Students</a:t>
                      </a:r>
                      <a:endParaRPr lang="en-US" sz="18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marL="0" marR="0">
                        <a:lnSpc>
                          <a:spcPct val="150000"/>
                        </a:lnSpc>
                        <a:spcBef>
                          <a:spcPts val="0"/>
                        </a:spcBef>
                        <a:spcAft>
                          <a:spcPts val="0"/>
                        </a:spcAft>
                      </a:pPr>
                      <a:r>
                        <a:rPr lang="en-US" sz="1600" b="1" dirty="0">
                          <a:effectLst/>
                          <a:latin typeface="+mn-lt"/>
                        </a:rPr>
                        <a:t>: </a:t>
                      </a:r>
                      <a:endParaRPr lang="en-US" sz="16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r>
                        <a:rPr lang="en-US" smtClean="0"/>
                        <a:t>36</a:t>
                      </a:r>
                      <a:endParaRPr lang="en-US" dirty="0"/>
                    </a:p>
                  </a:txBody>
                  <a:tcPr marL="68580" marR="68580" marT="0" marB="0"/>
                </a:tc>
              </a:tr>
              <a:tr h="717797">
                <a:tc>
                  <a:txBody>
                    <a:bodyPr/>
                    <a:lstStyle/>
                    <a:p>
                      <a:pPr marL="0" marR="0">
                        <a:lnSpc>
                          <a:spcPct val="150000"/>
                        </a:lnSpc>
                        <a:spcBef>
                          <a:spcPts val="0"/>
                        </a:spcBef>
                        <a:spcAft>
                          <a:spcPts val="0"/>
                        </a:spcAft>
                        <a:tabLst>
                          <a:tab pos="741680" algn="l"/>
                        </a:tabLst>
                      </a:pPr>
                      <a:r>
                        <a:rPr lang="en-US" sz="1800" b="1" dirty="0">
                          <a:effectLst/>
                          <a:latin typeface="+mn-lt"/>
                        </a:rPr>
                        <a:t>Staff accompanied</a:t>
                      </a:r>
                      <a:endParaRPr lang="en-US" sz="18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marL="0" marR="0">
                        <a:lnSpc>
                          <a:spcPct val="150000"/>
                        </a:lnSpc>
                        <a:spcBef>
                          <a:spcPts val="0"/>
                        </a:spcBef>
                        <a:spcAft>
                          <a:spcPts val="0"/>
                        </a:spcAft>
                      </a:pPr>
                      <a:r>
                        <a:rPr lang="en-US" sz="1600" b="1" dirty="0">
                          <a:effectLst/>
                          <a:latin typeface="+mn-lt"/>
                        </a:rPr>
                        <a:t>: </a:t>
                      </a:r>
                      <a:endParaRPr lang="en-US" sz="16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r>
                        <a:rPr lang="en-US" sz="1800" kern="1200" dirty="0" smtClean="0">
                          <a:solidFill>
                            <a:schemeClr val="tx1"/>
                          </a:solidFill>
                          <a:latin typeface="+mn-lt"/>
                          <a:ea typeface="+mn-ea"/>
                          <a:cs typeface="+mn-cs"/>
                        </a:rPr>
                        <a:t>Dr. P. B. </a:t>
                      </a:r>
                      <a:r>
                        <a:rPr lang="en-US" sz="1800" kern="1200" dirty="0" err="1" smtClean="0">
                          <a:solidFill>
                            <a:schemeClr val="tx1"/>
                          </a:solidFill>
                          <a:latin typeface="+mn-lt"/>
                          <a:ea typeface="+mn-ea"/>
                          <a:cs typeface="+mn-cs"/>
                        </a:rPr>
                        <a:t>Hegde</a:t>
                      </a:r>
                      <a:r>
                        <a:rPr lang="en-US" sz="1800" kern="1200" dirty="0" smtClean="0">
                          <a:solidFill>
                            <a:schemeClr val="tx1"/>
                          </a:solidFill>
                          <a:latin typeface="+mn-lt"/>
                          <a:ea typeface="+mn-ea"/>
                          <a:cs typeface="+mn-cs"/>
                        </a:rPr>
                        <a:t> </a:t>
                      </a:r>
                    </a:p>
                    <a:p>
                      <a:r>
                        <a:rPr lang="en-US" sz="1800" kern="1200" dirty="0" smtClean="0">
                          <a:solidFill>
                            <a:schemeClr val="tx1"/>
                          </a:solidFill>
                          <a:latin typeface="+mn-lt"/>
                          <a:ea typeface="+mn-ea"/>
                          <a:cs typeface="+mn-cs"/>
                        </a:rPr>
                        <a:t>Dr. M. Y. Patil 		</a:t>
                      </a:r>
                      <a:endParaRPr lang="en-US" dirty="0"/>
                    </a:p>
                  </a:txBody>
                  <a:tcPr marL="68580" marR="68580" marT="0" marB="0"/>
                </a:tc>
              </a:tr>
              <a:tr h="0">
                <a:tc>
                  <a:txBody>
                    <a:bodyPr/>
                    <a:lstStyle/>
                    <a:p>
                      <a:pPr marL="0" marR="0" indent="0" algn="l" defTabSz="914400" rtl="0" eaLnBrk="1" fontAlgn="auto" latinLnBrk="0" hangingPunct="1">
                        <a:lnSpc>
                          <a:spcPct val="150000"/>
                        </a:lnSpc>
                        <a:spcBef>
                          <a:spcPts val="0"/>
                        </a:spcBef>
                        <a:spcAft>
                          <a:spcPts val="0"/>
                        </a:spcAft>
                        <a:buClrTx/>
                        <a:buSzTx/>
                        <a:buFontTx/>
                        <a:buNone/>
                        <a:tabLst>
                          <a:tab pos="741680" algn="l"/>
                        </a:tabLst>
                        <a:defRPr/>
                      </a:pPr>
                      <a:r>
                        <a:rPr lang="en-US" sz="1800" b="1" dirty="0">
                          <a:effectLst/>
                          <a:latin typeface="+mn-lt"/>
                        </a:rPr>
                        <a:t> </a:t>
                      </a:r>
                      <a:r>
                        <a:rPr lang="en-US" sz="1800" b="1" dirty="0" smtClean="0">
                          <a:effectLst/>
                          <a:latin typeface="+mn-lt"/>
                        </a:rPr>
                        <a:t>Spots Visited</a:t>
                      </a:r>
                      <a:endParaRPr lang="en-US" sz="18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marL="0" marR="0">
                        <a:lnSpc>
                          <a:spcPct val="150000"/>
                        </a:lnSpc>
                        <a:spcBef>
                          <a:spcPts val="0"/>
                        </a:spcBef>
                        <a:spcAft>
                          <a:spcPts val="0"/>
                        </a:spcAft>
                      </a:pPr>
                      <a:r>
                        <a:rPr lang="en-US" sz="1600" b="1" dirty="0">
                          <a:effectLst/>
                          <a:latin typeface="+mn-lt"/>
                        </a:rPr>
                        <a:t>: </a:t>
                      </a:r>
                      <a:endParaRPr lang="en-US" sz="16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800" kern="1200" dirty="0" smtClean="0">
                          <a:solidFill>
                            <a:schemeClr val="tx1"/>
                          </a:solidFill>
                          <a:latin typeface="+mn-lt"/>
                          <a:ea typeface="+mn-ea"/>
                          <a:cs typeface="+mn-cs"/>
                        </a:rPr>
                        <a:t>-</a:t>
                      </a:r>
                    </a:p>
                  </a:txBody>
                  <a:tcPr marL="68580" marR="68580" marT="0" marB="0"/>
                </a:tc>
              </a:tr>
              <a:tr h="452254">
                <a:tc>
                  <a:txBody>
                    <a:bodyPr/>
                    <a:lstStyle/>
                    <a:p>
                      <a:pPr marL="0" marR="0">
                        <a:lnSpc>
                          <a:spcPct val="150000"/>
                        </a:lnSpc>
                        <a:spcBef>
                          <a:spcPts val="0"/>
                        </a:spcBef>
                        <a:spcAft>
                          <a:spcPts val="0"/>
                        </a:spcAft>
                        <a:tabLst>
                          <a:tab pos="741680" algn="l"/>
                        </a:tabLst>
                      </a:pPr>
                      <a:r>
                        <a:rPr lang="en-US" sz="1800" b="1" dirty="0">
                          <a:effectLst/>
                          <a:latin typeface="+mn-lt"/>
                        </a:rPr>
                        <a:t>Date of visit</a:t>
                      </a:r>
                      <a:endParaRPr lang="en-US" sz="18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marL="0" marR="0">
                        <a:lnSpc>
                          <a:spcPct val="150000"/>
                        </a:lnSpc>
                        <a:spcBef>
                          <a:spcPts val="0"/>
                        </a:spcBef>
                        <a:spcAft>
                          <a:spcPts val="0"/>
                        </a:spcAft>
                      </a:pPr>
                      <a:r>
                        <a:rPr lang="en-US" sz="1600" b="1" dirty="0">
                          <a:effectLst/>
                          <a:latin typeface="+mn-lt"/>
                        </a:rPr>
                        <a:t>: </a:t>
                      </a:r>
                      <a:endParaRPr lang="en-US" sz="16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r>
                        <a:rPr lang="en-US" b="0" dirty="0" smtClean="0"/>
                        <a:t>15-02-2019</a:t>
                      </a:r>
                      <a:endParaRPr lang="en-US" b="0" dirty="0"/>
                    </a:p>
                  </a:txBody>
                  <a:tcPr marL="68580" marR="68580" marT="0" marB="0"/>
                </a:tc>
              </a:tr>
            </a:tbl>
          </a:graphicData>
        </a:graphic>
      </p:graphicFrame>
      <p:pic>
        <p:nvPicPr>
          <p:cNvPr id="15" name="Picture 5" descr="H:\Agri Logo White.png"/>
          <p:cNvPicPr>
            <a:picLocks noChangeAspect="1" noChangeArrowheads="1"/>
          </p:cNvPicPr>
          <p:nvPr/>
        </p:nvPicPr>
        <p:blipFill>
          <a:blip r:embed="rId3" cstate="print"/>
          <a:srcRect/>
          <a:stretch>
            <a:fillRect/>
          </a:stretch>
        </p:blipFill>
        <p:spPr bwMode="auto">
          <a:xfrm>
            <a:off x="228600" y="0"/>
            <a:ext cx="1447800" cy="533400"/>
          </a:xfrm>
          <a:prstGeom prst="rect">
            <a:avLst/>
          </a:prstGeom>
          <a:noFill/>
        </p:spPr>
      </p:pic>
    </p:spTree>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1"/>
          <p:cNvSpPr txBox="1">
            <a:spLocks/>
          </p:cNvSpPr>
          <p:nvPr/>
        </p:nvSpPr>
        <p:spPr>
          <a:xfrm>
            <a:off x="0" y="371475"/>
            <a:ext cx="6858000" cy="304800"/>
          </a:xfrm>
          <a:prstGeom prst="rect">
            <a:avLst/>
          </a:prstGeom>
          <a:solidFill>
            <a:srgbClr val="C47B1A"/>
          </a:solidFill>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en-US" sz="1400" b="1" i="0" u="none" strike="noStrike" kern="1200" cap="none" spc="0" normalizeH="0" baseline="0" noProof="0" dirty="0">
              <a:ln>
                <a:noFill/>
              </a:ln>
              <a:effectLst/>
              <a:uLnTx/>
              <a:uFillTx/>
              <a:latin typeface="Bookman Old Style" pitchFamily="18" charset="0"/>
              <a:ea typeface="+mj-ea"/>
              <a:cs typeface="+mj-cs"/>
            </a:endParaRPr>
          </a:p>
        </p:txBody>
      </p:sp>
      <p:sp>
        <p:nvSpPr>
          <p:cNvPr id="2" name="Title 1"/>
          <p:cNvSpPr>
            <a:spLocks noGrp="1"/>
          </p:cNvSpPr>
          <p:nvPr>
            <p:ph type="ctrTitle"/>
          </p:nvPr>
        </p:nvSpPr>
        <p:spPr>
          <a:xfrm>
            <a:off x="0" y="0"/>
            <a:ext cx="6858000" cy="533400"/>
          </a:xfrm>
          <a:solidFill>
            <a:schemeClr val="accent2">
              <a:lumMod val="50000"/>
            </a:schemeClr>
          </a:solidFill>
        </p:spPr>
        <p:txBody>
          <a:bodyPr>
            <a:normAutofit/>
          </a:bodyPr>
          <a:lstStyle/>
          <a:p>
            <a:r>
              <a:rPr lang="en-US" sz="1200" b="1" dirty="0" smtClean="0">
                <a:solidFill>
                  <a:schemeClr val="bg1"/>
                </a:solidFill>
                <a:latin typeface="Trebuchet MS" pitchFamily="34" charset="0"/>
              </a:rPr>
              <a:t> ANNUAL REPORT:  STUDENTS EXPOSURE VISIT </a:t>
            </a:r>
            <a:br>
              <a:rPr lang="en-US" sz="1200" b="1" dirty="0" smtClean="0">
                <a:solidFill>
                  <a:schemeClr val="bg1"/>
                </a:solidFill>
                <a:latin typeface="Trebuchet MS" pitchFamily="34" charset="0"/>
              </a:rPr>
            </a:br>
            <a:r>
              <a:rPr lang="en-US" sz="1200" b="1" dirty="0" smtClean="0">
                <a:solidFill>
                  <a:schemeClr val="bg1"/>
                </a:solidFill>
                <a:latin typeface="Trebuchet MS" pitchFamily="34" charset="0"/>
              </a:rPr>
              <a:t>                  2018-19</a:t>
            </a:r>
            <a:endParaRPr lang="en-US" sz="1200" b="1" dirty="0">
              <a:solidFill>
                <a:schemeClr val="bg1"/>
              </a:solidFill>
              <a:latin typeface="Trebuchet MS" pitchFamily="34" charset="0"/>
            </a:endParaRPr>
          </a:p>
        </p:txBody>
      </p:sp>
      <p:sp>
        <p:nvSpPr>
          <p:cNvPr id="12" name="Title 1"/>
          <p:cNvSpPr txBox="1">
            <a:spLocks/>
          </p:cNvSpPr>
          <p:nvPr/>
        </p:nvSpPr>
        <p:spPr>
          <a:xfrm>
            <a:off x="0" y="8839200"/>
            <a:ext cx="6858000" cy="304800"/>
          </a:xfrm>
          <a:prstGeom prst="rect">
            <a:avLst/>
          </a:prstGeom>
          <a:solidFill>
            <a:srgbClr val="C47B1A"/>
          </a:solidFill>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en-US" sz="1400" b="1" i="0" u="none" strike="noStrike" kern="1200" cap="none" spc="0" normalizeH="0" baseline="0" noProof="0" dirty="0">
              <a:ln>
                <a:noFill/>
              </a:ln>
              <a:effectLst/>
              <a:uLnTx/>
              <a:uFillTx/>
              <a:latin typeface="Bookman Old Style" pitchFamily="18" charset="0"/>
              <a:ea typeface="+mj-ea"/>
              <a:cs typeface="+mj-cs"/>
            </a:endParaRPr>
          </a:p>
        </p:txBody>
      </p:sp>
      <p:sp>
        <p:nvSpPr>
          <p:cNvPr id="13" name="Title 1"/>
          <p:cNvSpPr txBox="1">
            <a:spLocks/>
          </p:cNvSpPr>
          <p:nvPr/>
        </p:nvSpPr>
        <p:spPr>
          <a:xfrm>
            <a:off x="0" y="8763000"/>
            <a:ext cx="6858000" cy="228600"/>
          </a:xfrm>
          <a:prstGeom prst="rect">
            <a:avLst/>
          </a:prstGeom>
          <a:solidFill>
            <a:schemeClr val="accent2">
              <a:lumMod val="50000"/>
            </a:schemeClr>
          </a:solidFill>
        </p:spPr>
        <p:txBody>
          <a:bodyPr vert="horz" lIns="91440" tIns="45720" rIns="91440" bIns="45720" rtlCol="0" anchor="ctr">
            <a:normAutofit fontScale="92500" lnSpcReduction="20000"/>
          </a:bodyP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en-US" sz="1200" b="1" i="0" u="none" strike="noStrike" kern="1200" cap="none" spc="0" normalizeH="0" baseline="0" noProof="0" dirty="0">
              <a:ln>
                <a:noFill/>
              </a:ln>
              <a:solidFill>
                <a:schemeClr val="bg1"/>
              </a:solidFill>
              <a:effectLst/>
              <a:uLnTx/>
              <a:uFillTx/>
              <a:latin typeface="Trebuchet MS" pitchFamily="34" charset="0"/>
              <a:ea typeface="+mj-ea"/>
              <a:cs typeface="+mj-cs"/>
            </a:endParaRPr>
          </a:p>
        </p:txBody>
      </p:sp>
      <p:sp>
        <p:nvSpPr>
          <p:cNvPr id="6148" name="Rectangle 4"/>
          <p:cNvSpPr>
            <a:spLocks noChangeArrowheads="1"/>
          </p:cNvSpPr>
          <p:nvPr/>
        </p:nvSpPr>
        <p:spPr bwMode="auto">
          <a:xfrm>
            <a:off x="3" y="3209925"/>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tab pos="3390900" algn="l"/>
              </a:tabLst>
            </a:pPr>
            <a:endParaRPr kumimoji="0" 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6149" name="Rectangle 5"/>
          <p:cNvSpPr>
            <a:spLocks noChangeArrowheads="1"/>
          </p:cNvSpPr>
          <p:nvPr/>
        </p:nvSpPr>
        <p:spPr bwMode="auto">
          <a:xfrm>
            <a:off x="3" y="6105525"/>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tab pos="3390900" algn="l"/>
              </a:tabLst>
            </a:pPr>
            <a:endParaRPr kumimoji="0" 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20" name="Slide Number Placeholder 19"/>
          <p:cNvSpPr>
            <a:spLocks noGrp="1"/>
          </p:cNvSpPr>
          <p:nvPr>
            <p:ph type="sldNum" sz="quarter" idx="12"/>
          </p:nvPr>
        </p:nvSpPr>
        <p:spPr>
          <a:xfrm>
            <a:off x="5029200" y="8382004"/>
            <a:ext cx="1600200" cy="486833"/>
          </a:xfrm>
        </p:spPr>
        <p:txBody>
          <a:bodyPr/>
          <a:lstStyle/>
          <a:p>
            <a:fld id="{B6F15528-21DE-4FAA-801E-634DDDAF4B2B}" type="slidenum">
              <a:rPr lang="en-US" smtClean="0"/>
              <a:pPr/>
              <a:t>43</a:t>
            </a:fld>
            <a:endParaRPr lang="en-US"/>
          </a:p>
        </p:txBody>
      </p:sp>
      <p:sp>
        <p:nvSpPr>
          <p:cNvPr id="79876" name="Rectangle 4"/>
          <p:cNvSpPr>
            <a:spLocks noChangeArrowheads="1"/>
          </p:cNvSpPr>
          <p:nvPr/>
        </p:nvSpPr>
        <p:spPr bwMode="auto">
          <a:xfrm>
            <a:off x="0" y="0"/>
            <a:ext cx="6858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pic>
        <p:nvPicPr>
          <p:cNvPr id="15" name="Picture 5" descr="H:\Agri Logo White.png"/>
          <p:cNvPicPr>
            <a:picLocks noChangeAspect="1" noChangeArrowheads="1"/>
          </p:cNvPicPr>
          <p:nvPr/>
        </p:nvPicPr>
        <p:blipFill>
          <a:blip r:embed="rId3" cstate="print"/>
          <a:srcRect/>
          <a:stretch>
            <a:fillRect/>
          </a:stretch>
        </p:blipFill>
        <p:spPr bwMode="auto">
          <a:xfrm>
            <a:off x="228600" y="0"/>
            <a:ext cx="1447800" cy="533400"/>
          </a:xfrm>
          <a:prstGeom prst="rect">
            <a:avLst/>
          </a:prstGeom>
          <a:noFill/>
        </p:spPr>
      </p:pic>
      <p:graphicFrame>
        <p:nvGraphicFramePr>
          <p:cNvPr id="18" name="Table 17"/>
          <p:cNvGraphicFramePr>
            <a:graphicFrameLocks noGrp="1"/>
          </p:cNvGraphicFramePr>
          <p:nvPr/>
        </p:nvGraphicFramePr>
        <p:xfrm>
          <a:off x="152400" y="838200"/>
          <a:ext cx="6477000" cy="7772400"/>
        </p:xfrm>
        <a:graphic>
          <a:graphicData uri="http://schemas.openxmlformats.org/drawingml/2006/table">
            <a:tbl>
              <a:tblPr firstRow="1" bandRow="1">
                <a:tableStyleId>{5940675A-B579-460E-94D1-54222C63F5DA}</a:tableStyleId>
              </a:tblPr>
              <a:tblGrid>
                <a:gridCol w="6477000"/>
              </a:tblGrid>
              <a:tr h="3810000">
                <a:tc>
                  <a:txBody>
                    <a:bodyPr/>
                    <a:lstStyle/>
                    <a:p>
                      <a:pPr marL="682625" indent="-682625"/>
                      <a:endParaRPr lang="en-US" sz="1400" b="1" kern="1200" dirty="0" smtClean="0">
                        <a:solidFill>
                          <a:schemeClr val="tx1"/>
                        </a:solidFill>
                        <a:latin typeface="+mn-lt"/>
                        <a:ea typeface="+mn-ea"/>
                        <a:cs typeface="+mn-cs"/>
                      </a:endParaRPr>
                    </a:p>
                    <a:p>
                      <a:pPr marL="682625" indent="-682625"/>
                      <a:endParaRPr lang="en-US" sz="1400" b="1" kern="1200" dirty="0" smtClean="0">
                        <a:solidFill>
                          <a:schemeClr val="tx1"/>
                        </a:solidFill>
                        <a:latin typeface="+mn-lt"/>
                        <a:ea typeface="+mn-ea"/>
                        <a:cs typeface="+mn-cs"/>
                      </a:endParaRPr>
                    </a:p>
                    <a:p>
                      <a:pPr marL="682625" indent="-682625"/>
                      <a:endParaRPr lang="en-US" sz="1400" b="1" kern="1200" dirty="0" smtClean="0">
                        <a:solidFill>
                          <a:schemeClr val="tx1"/>
                        </a:solidFill>
                        <a:latin typeface="+mn-lt"/>
                        <a:ea typeface="+mn-ea"/>
                        <a:cs typeface="+mn-cs"/>
                      </a:endParaRPr>
                    </a:p>
                    <a:p>
                      <a:pPr marL="682625" indent="-682625"/>
                      <a:endParaRPr lang="en-US" sz="1400" b="1" kern="1200" dirty="0" smtClean="0">
                        <a:solidFill>
                          <a:schemeClr val="tx1"/>
                        </a:solidFill>
                        <a:latin typeface="+mn-lt"/>
                        <a:ea typeface="+mn-ea"/>
                        <a:cs typeface="+mn-cs"/>
                      </a:endParaRPr>
                    </a:p>
                    <a:p>
                      <a:pPr marL="682625" indent="-682625"/>
                      <a:endParaRPr lang="en-US" sz="1400" b="1" kern="1200" dirty="0" smtClean="0">
                        <a:solidFill>
                          <a:schemeClr val="tx1"/>
                        </a:solidFill>
                        <a:latin typeface="+mn-lt"/>
                        <a:ea typeface="+mn-ea"/>
                        <a:cs typeface="+mn-cs"/>
                      </a:endParaRPr>
                    </a:p>
                    <a:p>
                      <a:pPr marL="682625" indent="-682625"/>
                      <a:endParaRPr lang="en-US" sz="1400" b="1" kern="1200" dirty="0" smtClean="0">
                        <a:solidFill>
                          <a:schemeClr val="tx1"/>
                        </a:solidFill>
                        <a:latin typeface="+mn-lt"/>
                        <a:ea typeface="+mn-ea"/>
                        <a:cs typeface="+mn-cs"/>
                      </a:endParaRPr>
                    </a:p>
                    <a:p>
                      <a:pPr marL="682625" indent="-682625"/>
                      <a:endParaRPr lang="en-US" sz="1400" b="1" kern="1200" dirty="0" smtClean="0">
                        <a:solidFill>
                          <a:schemeClr val="tx1"/>
                        </a:solidFill>
                        <a:latin typeface="+mn-lt"/>
                        <a:ea typeface="+mn-ea"/>
                        <a:cs typeface="+mn-cs"/>
                      </a:endParaRPr>
                    </a:p>
                    <a:p>
                      <a:pPr marL="682625" indent="-682625"/>
                      <a:endParaRPr lang="en-US" sz="1400" b="1" kern="1200" dirty="0" smtClean="0">
                        <a:solidFill>
                          <a:schemeClr val="tx1"/>
                        </a:solidFill>
                        <a:latin typeface="+mn-lt"/>
                        <a:ea typeface="+mn-ea"/>
                        <a:cs typeface="+mn-cs"/>
                      </a:endParaRPr>
                    </a:p>
                    <a:p>
                      <a:pPr marL="682625" indent="-682625"/>
                      <a:endParaRPr lang="en-US" sz="1400" b="1" kern="1200" dirty="0" smtClean="0">
                        <a:solidFill>
                          <a:schemeClr val="tx1"/>
                        </a:solidFill>
                        <a:latin typeface="+mn-lt"/>
                        <a:ea typeface="+mn-ea"/>
                        <a:cs typeface="+mn-cs"/>
                      </a:endParaRPr>
                    </a:p>
                    <a:p>
                      <a:pPr marL="682625" indent="-682625"/>
                      <a:endParaRPr lang="en-US" sz="1400" b="1" kern="1200" dirty="0" smtClean="0">
                        <a:solidFill>
                          <a:schemeClr val="tx1"/>
                        </a:solidFill>
                        <a:latin typeface="+mn-lt"/>
                        <a:ea typeface="+mn-ea"/>
                        <a:cs typeface="+mn-cs"/>
                      </a:endParaRPr>
                    </a:p>
                    <a:p>
                      <a:pPr marL="682625" indent="-682625"/>
                      <a:endParaRPr lang="en-US" sz="1400" b="1" kern="1200" dirty="0" smtClean="0">
                        <a:solidFill>
                          <a:schemeClr val="tx1"/>
                        </a:solidFill>
                        <a:latin typeface="+mn-lt"/>
                        <a:ea typeface="+mn-ea"/>
                        <a:cs typeface="+mn-cs"/>
                      </a:endParaRPr>
                    </a:p>
                    <a:p>
                      <a:pPr marL="682625" indent="-682625"/>
                      <a:endParaRPr lang="en-US" sz="1400" b="1" kern="1200" dirty="0" smtClean="0">
                        <a:solidFill>
                          <a:schemeClr val="tx1"/>
                        </a:solidFill>
                        <a:latin typeface="+mn-lt"/>
                        <a:ea typeface="+mn-ea"/>
                        <a:cs typeface="+mn-cs"/>
                      </a:endParaRPr>
                    </a:p>
                    <a:p>
                      <a:pPr marL="682625" indent="-682625"/>
                      <a:endParaRPr lang="en-US" sz="1400" b="1" kern="1200" dirty="0" smtClean="0">
                        <a:solidFill>
                          <a:schemeClr val="tx1"/>
                        </a:solidFill>
                        <a:latin typeface="+mn-lt"/>
                        <a:ea typeface="+mn-ea"/>
                        <a:cs typeface="+mn-cs"/>
                      </a:endParaRPr>
                    </a:p>
                    <a:p>
                      <a:pPr marL="682625" marR="0" indent="-682625" algn="ctr" defTabSz="914400" rtl="0" eaLnBrk="1" fontAlgn="auto" latinLnBrk="0" hangingPunct="1">
                        <a:lnSpc>
                          <a:spcPct val="100000"/>
                        </a:lnSpc>
                        <a:spcBef>
                          <a:spcPts val="0"/>
                        </a:spcBef>
                        <a:spcAft>
                          <a:spcPts val="0"/>
                        </a:spcAft>
                        <a:buClrTx/>
                        <a:buSzTx/>
                        <a:buFontTx/>
                        <a:buNone/>
                        <a:tabLst/>
                        <a:defRPr/>
                      </a:pPr>
                      <a:r>
                        <a:rPr lang="en-US" sz="1800" b="1" kern="1200" dirty="0" smtClean="0">
                          <a:solidFill>
                            <a:schemeClr val="tx1"/>
                          </a:solidFill>
                          <a:latin typeface="+mn-lt"/>
                          <a:ea typeface="+mn-ea"/>
                          <a:cs typeface="+mn-cs"/>
                        </a:rPr>
                        <a:t>  </a:t>
                      </a:r>
                    </a:p>
                    <a:p>
                      <a:pPr marL="682625" marR="0" indent="-682625" algn="ctr" defTabSz="914400" rtl="0" eaLnBrk="1" fontAlgn="auto" latinLnBrk="0" hangingPunct="1">
                        <a:lnSpc>
                          <a:spcPct val="100000"/>
                        </a:lnSpc>
                        <a:spcBef>
                          <a:spcPts val="0"/>
                        </a:spcBef>
                        <a:spcAft>
                          <a:spcPts val="0"/>
                        </a:spcAft>
                        <a:buClrTx/>
                        <a:buSzTx/>
                        <a:buFontTx/>
                        <a:buNone/>
                        <a:tabLst/>
                        <a:defRPr/>
                      </a:pPr>
                      <a:r>
                        <a:rPr lang="en-US" sz="1800" b="1" kern="1200" dirty="0" smtClean="0">
                          <a:solidFill>
                            <a:schemeClr val="tx1"/>
                          </a:solidFill>
                          <a:latin typeface="+mn-lt"/>
                          <a:ea typeface="+mn-ea"/>
                          <a:cs typeface="+mn-cs"/>
                        </a:rPr>
                        <a:t>Photo 1:Attended</a:t>
                      </a:r>
                      <a:r>
                        <a:rPr lang="en-US" sz="1800" b="1" kern="1200" baseline="0" dirty="0" smtClean="0">
                          <a:solidFill>
                            <a:schemeClr val="tx1"/>
                          </a:solidFill>
                          <a:latin typeface="+mn-lt"/>
                          <a:ea typeface="+mn-ea"/>
                          <a:cs typeface="+mn-cs"/>
                        </a:rPr>
                        <a:t> </a:t>
                      </a:r>
                      <a:r>
                        <a:rPr lang="en-US" b="1" dirty="0" smtClean="0"/>
                        <a:t>One Day Workshop on Biodiversity Conservation And Biodiversity Act-2002, Kolhapur</a:t>
                      </a:r>
                      <a:endParaRPr lang="en-US" sz="1800" b="1" kern="1200" dirty="0" smtClean="0">
                        <a:solidFill>
                          <a:schemeClr val="tx1"/>
                        </a:solidFill>
                        <a:latin typeface="+mn-lt"/>
                        <a:ea typeface="+mn-ea"/>
                        <a:cs typeface="+mn-cs"/>
                      </a:endParaRPr>
                    </a:p>
                    <a:p>
                      <a:pPr marL="682625" marR="0" indent="-682625" algn="ctr" defTabSz="914400" rtl="0" eaLnBrk="1" fontAlgn="auto" latinLnBrk="0" hangingPunct="1">
                        <a:lnSpc>
                          <a:spcPct val="100000"/>
                        </a:lnSpc>
                        <a:spcBef>
                          <a:spcPts val="0"/>
                        </a:spcBef>
                        <a:spcAft>
                          <a:spcPts val="0"/>
                        </a:spcAft>
                        <a:buClrTx/>
                        <a:buSzTx/>
                        <a:buFontTx/>
                        <a:buNone/>
                        <a:tabLst/>
                        <a:defRPr/>
                      </a:pPr>
                      <a:endParaRPr lang="en-US" sz="1800" dirty="0"/>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r>
              <a:tr h="3810000">
                <a:tc>
                  <a:txBody>
                    <a:bodyPr/>
                    <a:lstStyle/>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sz="1800" b="1" kern="1200" dirty="0" smtClean="0">
                        <a:solidFill>
                          <a:schemeClr val="tx1"/>
                        </a:solidFill>
                        <a:latin typeface="+mn-lt"/>
                        <a:ea typeface="+mn-ea"/>
                        <a:cs typeface="+mn-cs"/>
                      </a:endParaRPr>
                    </a:p>
                    <a:p>
                      <a:pPr marL="0" marR="0" indent="0" algn="ctr" defTabSz="914400" rtl="0" eaLnBrk="1" fontAlgn="auto" latinLnBrk="0" hangingPunct="1">
                        <a:lnSpc>
                          <a:spcPct val="100000"/>
                        </a:lnSpc>
                        <a:spcBef>
                          <a:spcPts val="0"/>
                        </a:spcBef>
                        <a:spcAft>
                          <a:spcPts val="0"/>
                        </a:spcAft>
                        <a:buClrTx/>
                        <a:buSzTx/>
                        <a:buFontTx/>
                        <a:buNone/>
                        <a:tabLst/>
                        <a:defRPr/>
                      </a:pPr>
                      <a:r>
                        <a:rPr lang="en-US" sz="1800" b="1" kern="1200" dirty="0" smtClean="0">
                          <a:solidFill>
                            <a:schemeClr val="tx1"/>
                          </a:solidFill>
                          <a:latin typeface="+mn-lt"/>
                          <a:ea typeface="+mn-ea"/>
                          <a:cs typeface="+mn-cs"/>
                        </a:rPr>
                        <a:t>Photo 2:  Student</a:t>
                      </a:r>
                      <a:r>
                        <a:rPr lang="en-US" sz="1800" b="1" kern="1200" baseline="0" dirty="0" smtClean="0">
                          <a:solidFill>
                            <a:schemeClr val="tx1"/>
                          </a:solidFill>
                          <a:latin typeface="+mn-lt"/>
                          <a:ea typeface="+mn-ea"/>
                          <a:cs typeface="+mn-cs"/>
                        </a:rPr>
                        <a:t> participating in question answer hour</a:t>
                      </a:r>
                      <a:endParaRPr lang="en-US" sz="1800" kern="1200" dirty="0" smtClean="0">
                        <a:solidFill>
                          <a:schemeClr val="tx1"/>
                        </a:solidFill>
                        <a:latin typeface="+mn-lt"/>
                        <a:ea typeface="+mn-ea"/>
                        <a:cs typeface="+mn-cs"/>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r>
            </a:tbl>
          </a:graphicData>
        </a:graphic>
      </p:graphicFrame>
      <p:pic>
        <p:nvPicPr>
          <p:cNvPr id="2050" name="Picture 1"/>
          <p:cNvPicPr>
            <a:picLocks noChangeAspect="1" noChangeArrowheads="1"/>
          </p:cNvPicPr>
          <p:nvPr/>
        </p:nvPicPr>
        <p:blipFill>
          <a:blip r:embed="rId4"/>
          <a:srcRect/>
          <a:stretch>
            <a:fillRect/>
          </a:stretch>
        </p:blipFill>
        <p:spPr bwMode="auto">
          <a:xfrm>
            <a:off x="457200" y="685800"/>
            <a:ext cx="6172200" cy="3124200"/>
          </a:xfrm>
          <a:prstGeom prst="rect">
            <a:avLst/>
          </a:prstGeom>
          <a:noFill/>
          <a:ln w="9525">
            <a:noFill/>
            <a:miter lim="800000"/>
            <a:headEnd/>
            <a:tailEnd/>
          </a:ln>
        </p:spPr>
      </p:pic>
      <p:pic>
        <p:nvPicPr>
          <p:cNvPr id="2051" name="Picture 2"/>
          <p:cNvPicPr>
            <a:picLocks noChangeAspect="1" noChangeArrowheads="1"/>
          </p:cNvPicPr>
          <p:nvPr/>
        </p:nvPicPr>
        <p:blipFill>
          <a:blip r:embed="rId5"/>
          <a:srcRect/>
          <a:stretch>
            <a:fillRect/>
          </a:stretch>
        </p:blipFill>
        <p:spPr bwMode="auto">
          <a:xfrm>
            <a:off x="457200" y="4648200"/>
            <a:ext cx="6172200" cy="32004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1"/>
          <p:cNvSpPr txBox="1">
            <a:spLocks/>
          </p:cNvSpPr>
          <p:nvPr/>
        </p:nvSpPr>
        <p:spPr>
          <a:xfrm>
            <a:off x="0" y="371475"/>
            <a:ext cx="6858000" cy="304800"/>
          </a:xfrm>
          <a:prstGeom prst="rect">
            <a:avLst/>
          </a:prstGeom>
          <a:solidFill>
            <a:srgbClr val="C47B1A"/>
          </a:solidFill>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en-US" sz="1400" b="1" i="0" u="none" strike="noStrike" kern="1200" cap="none" spc="0" normalizeH="0" baseline="0" noProof="0" dirty="0">
              <a:ln>
                <a:noFill/>
              </a:ln>
              <a:effectLst/>
              <a:uLnTx/>
              <a:uFillTx/>
              <a:latin typeface="Bookman Old Style" pitchFamily="18" charset="0"/>
              <a:ea typeface="+mj-ea"/>
              <a:cs typeface="+mj-cs"/>
            </a:endParaRPr>
          </a:p>
        </p:txBody>
      </p:sp>
      <p:sp>
        <p:nvSpPr>
          <p:cNvPr id="2" name="Title 1"/>
          <p:cNvSpPr>
            <a:spLocks noGrp="1"/>
          </p:cNvSpPr>
          <p:nvPr>
            <p:ph type="ctrTitle"/>
          </p:nvPr>
        </p:nvSpPr>
        <p:spPr>
          <a:xfrm>
            <a:off x="0" y="0"/>
            <a:ext cx="6858000" cy="533400"/>
          </a:xfrm>
          <a:solidFill>
            <a:schemeClr val="accent2">
              <a:lumMod val="50000"/>
            </a:schemeClr>
          </a:solidFill>
        </p:spPr>
        <p:txBody>
          <a:bodyPr>
            <a:normAutofit/>
          </a:bodyPr>
          <a:lstStyle/>
          <a:p>
            <a:r>
              <a:rPr lang="en-US" sz="1200" b="1" dirty="0" smtClean="0">
                <a:solidFill>
                  <a:schemeClr val="bg1"/>
                </a:solidFill>
                <a:latin typeface="Trebuchet MS" pitchFamily="34" charset="0"/>
              </a:rPr>
              <a:t> ANNUAL REPORT:  STUDENTS EXPOSURE VISIT </a:t>
            </a:r>
            <a:br>
              <a:rPr lang="en-US" sz="1200" b="1" dirty="0" smtClean="0">
                <a:solidFill>
                  <a:schemeClr val="bg1"/>
                </a:solidFill>
                <a:latin typeface="Trebuchet MS" pitchFamily="34" charset="0"/>
              </a:rPr>
            </a:br>
            <a:r>
              <a:rPr lang="en-US" sz="1200" b="1" dirty="0" smtClean="0">
                <a:solidFill>
                  <a:schemeClr val="bg1"/>
                </a:solidFill>
                <a:latin typeface="Trebuchet MS" pitchFamily="34" charset="0"/>
              </a:rPr>
              <a:t>                  2018-19</a:t>
            </a:r>
            <a:endParaRPr lang="en-US" sz="1200" b="1" dirty="0">
              <a:solidFill>
                <a:schemeClr val="bg1"/>
              </a:solidFill>
              <a:latin typeface="Trebuchet MS" pitchFamily="34" charset="0"/>
            </a:endParaRPr>
          </a:p>
        </p:txBody>
      </p:sp>
      <p:sp>
        <p:nvSpPr>
          <p:cNvPr id="12" name="Title 1"/>
          <p:cNvSpPr txBox="1">
            <a:spLocks/>
          </p:cNvSpPr>
          <p:nvPr/>
        </p:nvSpPr>
        <p:spPr>
          <a:xfrm>
            <a:off x="0" y="8839200"/>
            <a:ext cx="6858000" cy="304800"/>
          </a:xfrm>
          <a:prstGeom prst="rect">
            <a:avLst/>
          </a:prstGeom>
          <a:solidFill>
            <a:srgbClr val="C47B1A"/>
          </a:solidFill>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en-US" sz="1400" b="1" i="0" u="none" strike="noStrike" kern="1200" cap="none" spc="0" normalizeH="0" baseline="0" noProof="0" dirty="0">
              <a:ln>
                <a:noFill/>
              </a:ln>
              <a:effectLst/>
              <a:uLnTx/>
              <a:uFillTx/>
              <a:latin typeface="Bookman Old Style" pitchFamily="18" charset="0"/>
              <a:ea typeface="+mj-ea"/>
              <a:cs typeface="+mj-cs"/>
            </a:endParaRPr>
          </a:p>
        </p:txBody>
      </p:sp>
      <p:sp>
        <p:nvSpPr>
          <p:cNvPr id="13" name="Title 1"/>
          <p:cNvSpPr txBox="1">
            <a:spLocks/>
          </p:cNvSpPr>
          <p:nvPr/>
        </p:nvSpPr>
        <p:spPr>
          <a:xfrm>
            <a:off x="0" y="8763000"/>
            <a:ext cx="6858000" cy="228600"/>
          </a:xfrm>
          <a:prstGeom prst="rect">
            <a:avLst/>
          </a:prstGeom>
          <a:solidFill>
            <a:schemeClr val="accent2">
              <a:lumMod val="50000"/>
            </a:schemeClr>
          </a:solidFill>
        </p:spPr>
        <p:txBody>
          <a:bodyPr vert="horz" lIns="91440" tIns="45720" rIns="91440" bIns="45720" rtlCol="0" anchor="ctr">
            <a:normAutofit fontScale="92500" lnSpcReduction="20000"/>
          </a:bodyP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en-US" sz="1200" b="1" i="0" u="none" strike="noStrike" kern="1200" cap="none" spc="0" normalizeH="0" baseline="0" noProof="0" dirty="0">
              <a:ln>
                <a:noFill/>
              </a:ln>
              <a:solidFill>
                <a:schemeClr val="bg1"/>
              </a:solidFill>
              <a:effectLst/>
              <a:uLnTx/>
              <a:uFillTx/>
              <a:latin typeface="Trebuchet MS" pitchFamily="34" charset="0"/>
              <a:ea typeface="+mj-ea"/>
              <a:cs typeface="+mj-cs"/>
            </a:endParaRPr>
          </a:p>
        </p:txBody>
      </p:sp>
      <p:sp>
        <p:nvSpPr>
          <p:cNvPr id="6148" name="Rectangle 4"/>
          <p:cNvSpPr>
            <a:spLocks noChangeArrowheads="1"/>
          </p:cNvSpPr>
          <p:nvPr/>
        </p:nvSpPr>
        <p:spPr bwMode="auto">
          <a:xfrm>
            <a:off x="3" y="3209925"/>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tab pos="3390900" algn="l"/>
              </a:tabLst>
            </a:pPr>
            <a:endParaRPr kumimoji="0" 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6149" name="Rectangle 5"/>
          <p:cNvSpPr>
            <a:spLocks noChangeArrowheads="1"/>
          </p:cNvSpPr>
          <p:nvPr/>
        </p:nvSpPr>
        <p:spPr bwMode="auto">
          <a:xfrm>
            <a:off x="3" y="6105525"/>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tab pos="3390900" algn="l"/>
              </a:tabLst>
            </a:pPr>
            <a:endParaRPr kumimoji="0" 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20" name="Slide Number Placeholder 19"/>
          <p:cNvSpPr>
            <a:spLocks noGrp="1"/>
          </p:cNvSpPr>
          <p:nvPr>
            <p:ph type="sldNum" sz="quarter" idx="12"/>
          </p:nvPr>
        </p:nvSpPr>
        <p:spPr>
          <a:xfrm>
            <a:off x="5029200" y="8382004"/>
            <a:ext cx="1600200" cy="486833"/>
          </a:xfrm>
        </p:spPr>
        <p:txBody>
          <a:bodyPr/>
          <a:lstStyle/>
          <a:p>
            <a:fld id="{B6F15528-21DE-4FAA-801E-634DDDAF4B2B}" type="slidenum">
              <a:rPr lang="en-US" smtClean="0"/>
              <a:pPr/>
              <a:t>44</a:t>
            </a:fld>
            <a:endParaRPr lang="en-US"/>
          </a:p>
        </p:txBody>
      </p:sp>
      <p:sp>
        <p:nvSpPr>
          <p:cNvPr id="79876" name="Rectangle 4"/>
          <p:cNvSpPr>
            <a:spLocks noChangeArrowheads="1"/>
          </p:cNvSpPr>
          <p:nvPr/>
        </p:nvSpPr>
        <p:spPr bwMode="auto">
          <a:xfrm>
            <a:off x="0" y="0"/>
            <a:ext cx="6858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3" name="Rectangle 2"/>
          <p:cNvSpPr/>
          <p:nvPr/>
        </p:nvSpPr>
        <p:spPr>
          <a:xfrm>
            <a:off x="457200" y="762000"/>
            <a:ext cx="6172200" cy="369332"/>
          </a:xfrm>
          <a:prstGeom prst="rect">
            <a:avLst/>
          </a:prstGeom>
        </p:spPr>
        <p:txBody>
          <a:bodyPr wrap="square">
            <a:spAutoFit/>
          </a:bodyPr>
          <a:lstStyle/>
          <a:p>
            <a:pPr marL="347663" indent="-347663"/>
            <a:r>
              <a:rPr lang="en-US" b="1" dirty="0" smtClean="0"/>
              <a:t>18. Visit to </a:t>
            </a:r>
            <a:r>
              <a:rPr lang="sv-SE" b="1" dirty="0" smtClean="0"/>
              <a:t>Organic Farm, KVK, Kaneri math, Kolhapur</a:t>
            </a:r>
            <a:endParaRPr lang="en-US" b="1" dirty="0" smtClean="0"/>
          </a:p>
        </p:txBody>
      </p:sp>
      <p:graphicFrame>
        <p:nvGraphicFramePr>
          <p:cNvPr id="6" name="Table 5"/>
          <p:cNvGraphicFramePr>
            <a:graphicFrameLocks noGrp="1"/>
          </p:cNvGraphicFramePr>
          <p:nvPr>
            <p:extLst>
              <p:ext uri="{D42A27DB-BD31-4B8C-83A1-F6EECF244321}">
                <p14:modId xmlns="" xmlns:p14="http://schemas.microsoft.com/office/powerpoint/2010/main" val="1913346041"/>
              </p:ext>
            </p:extLst>
          </p:nvPr>
        </p:nvGraphicFramePr>
        <p:xfrm>
          <a:off x="494347" y="1371600"/>
          <a:ext cx="5869305" cy="6810763"/>
        </p:xfrm>
        <a:graphic>
          <a:graphicData uri="http://schemas.openxmlformats.org/drawingml/2006/table">
            <a:tbl>
              <a:tblPr firstRow="1" firstCol="1" bandRow="1">
                <a:tableStyleId>{5940675A-B579-460E-94D1-54222C63F5DA}</a:tableStyleId>
              </a:tblPr>
              <a:tblGrid>
                <a:gridCol w="2354580"/>
                <a:gridCol w="171450"/>
                <a:gridCol w="3343275"/>
              </a:tblGrid>
              <a:tr h="400963">
                <a:tc>
                  <a:txBody>
                    <a:bodyPr/>
                    <a:lstStyle/>
                    <a:p>
                      <a:pPr marL="0" marR="0">
                        <a:lnSpc>
                          <a:spcPct val="150000"/>
                        </a:lnSpc>
                        <a:spcBef>
                          <a:spcPts val="0"/>
                        </a:spcBef>
                        <a:spcAft>
                          <a:spcPts val="0"/>
                        </a:spcAft>
                        <a:tabLst>
                          <a:tab pos="741680" algn="l"/>
                        </a:tabLst>
                      </a:pPr>
                      <a:r>
                        <a:rPr lang="en-US" sz="1800" b="1" dirty="0">
                          <a:effectLst/>
                          <a:latin typeface="+mn-lt"/>
                        </a:rPr>
                        <a:t>Course No.</a:t>
                      </a:r>
                      <a:endParaRPr lang="en-US" sz="18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marL="0" marR="0" algn="ctr">
                        <a:lnSpc>
                          <a:spcPct val="150000"/>
                        </a:lnSpc>
                        <a:spcBef>
                          <a:spcPts val="0"/>
                        </a:spcBef>
                        <a:spcAft>
                          <a:spcPts val="0"/>
                        </a:spcAft>
                        <a:tabLst>
                          <a:tab pos="741680" algn="l"/>
                        </a:tabLst>
                      </a:pPr>
                      <a:r>
                        <a:rPr lang="en-US" sz="1600" b="1" dirty="0">
                          <a:effectLst/>
                          <a:latin typeface="+mn-lt"/>
                        </a:rPr>
                        <a:t>:</a:t>
                      </a:r>
                      <a:endParaRPr lang="en-US" sz="16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r>
                        <a:rPr lang="en-US" sz="1800" kern="1200" dirty="0" smtClean="0">
                          <a:solidFill>
                            <a:schemeClr val="tx1"/>
                          </a:solidFill>
                          <a:latin typeface="+mn-lt"/>
                          <a:ea typeface="+mn-ea"/>
                          <a:cs typeface="+mn-cs"/>
                        </a:rPr>
                        <a:t>AGRO 3610</a:t>
                      </a:r>
                      <a:endParaRPr lang="en-US" dirty="0"/>
                    </a:p>
                  </a:txBody>
                  <a:tcPr marL="68580" marR="68580" marT="0" marB="0"/>
                </a:tc>
              </a:tr>
              <a:tr h="400963">
                <a:tc>
                  <a:txBody>
                    <a:bodyPr/>
                    <a:lstStyle/>
                    <a:p>
                      <a:pPr marL="0" marR="0">
                        <a:lnSpc>
                          <a:spcPct val="150000"/>
                        </a:lnSpc>
                        <a:spcBef>
                          <a:spcPts val="0"/>
                        </a:spcBef>
                        <a:spcAft>
                          <a:spcPts val="0"/>
                        </a:spcAft>
                        <a:tabLst>
                          <a:tab pos="741680" algn="l"/>
                        </a:tabLst>
                      </a:pPr>
                      <a:r>
                        <a:rPr lang="en-US" sz="1800" b="1" dirty="0">
                          <a:effectLst/>
                          <a:latin typeface="+mn-lt"/>
                        </a:rPr>
                        <a:t>Course Teacher</a:t>
                      </a:r>
                      <a:endParaRPr lang="en-US" sz="18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marL="0" marR="0" algn="ctr">
                        <a:lnSpc>
                          <a:spcPct val="150000"/>
                        </a:lnSpc>
                        <a:spcBef>
                          <a:spcPts val="0"/>
                        </a:spcBef>
                        <a:spcAft>
                          <a:spcPts val="0"/>
                        </a:spcAft>
                        <a:tabLst>
                          <a:tab pos="741680" algn="l"/>
                        </a:tabLst>
                      </a:pPr>
                      <a:r>
                        <a:rPr lang="en-US" sz="1600" b="1" dirty="0">
                          <a:effectLst/>
                          <a:latin typeface="+mn-lt"/>
                        </a:rPr>
                        <a:t>:</a:t>
                      </a:r>
                      <a:endParaRPr lang="en-US" sz="16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r>
                        <a:rPr lang="en-US" sz="1800" kern="1200" dirty="0" smtClean="0">
                          <a:solidFill>
                            <a:schemeClr val="tx1"/>
                          </a:solidFill>
                          <a:latin typeface="+mn-lt"/>
                          <a:ea typeface="+mn-ea"/>
                          <a:cs typeface="+mn-cs"/>
                        </a:rPr>
                        <a:t>Dr. A. A. </a:t>
                      </a:r>
                      <a:r>
                        <a:rPr lang="en-US" sz="1800" kern="1200" dirty="0" err="1" smtClean="0">
                          <a:solidFill>
                            <a:schemeClr val="tx1"/>
                          </a:solidFill>
                          <a:latin typeface="+mn-lt"/>
                          <a:ea typeface="+mn-ea"/>
                          <a:cs typeface="+mn-cs"/>
                        </a:rPr>
                        <a:t>Kawade</a:t>
                      </a:r>
                      <a:endParaRPr lang="en-US" dirty="0"/>
                    </a:p>
                  </a:txBody>
                  <a:tcPr marL="68580" marR="68580" marT="0" marB="0"/>
                </a:tc>
              </a:tr>
              <a:tr h="400963">
                <a:tc>
                  <a:txBody>
                    <a:bodyPr/>
                    <a:lstStyle/>
                    <a:p>
                      <a:pPr marL="0" marR="0">
                        <a:lnSpc>
                          <a:spcPct val="150000"/>
                        </a:lnSpc>
                        <a:spcBef>
                          <a:spcPts val="0"/>
                        </a:spcBef>
                        <a:spcAft>
                          <a:spcPts val="0"/>
                        </a:spcAft>
                        <a:tabLst>
                          <a:tab pos="741680" algn="l"/>
                          <a:tab pos="1209675" algn="l"/>
                        </a:tabLst>
                      </a:pPr>
                      <a:r>
                        <a:rPr lang="en-US" sz="1800" b="1" dirty="0">
                          <a:effectLst/>
                          <a:latin typeface="+mn-lt"/>
                        </a:rPr>
                        <a:t>Course Title	</a:t>
                      </a:r>
                      <a:endParaRPr lang="en-US" sz="18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marL="0" marR="0">
                        <a:lnSpc>
                          <a:spcPct val="150000"/>
                        </a:lnSpc>
                        <a:spcBef>
                          <a:spcPts val="0"/>
                        </a:spcBef>
                        <a:spcAft>
                          <a:spcPts val="0"/>
                        </a:spcAft>
                      </a:pPr>
                      <a:r>
                        <a:rPr lang="en-US" sz="1600" b="1" dirty="0">
                          <a:effectLst/>
                          <a:latin typeface="+mn-lt"/>
                        </a:rPr>
                        <a:t>: </a:t>
                      </a:r>
                      <a:endParaRPr lang="en-US" sz="16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r>
                        <a:rPr lang="en-US" sz="1800" kern="1200" dirty="0" smtClean="0">
                          <a:solidFill>
                            <a:schemeClr val="tx1"/>
                          </a:solidFill>
                          <a:latin typeface="+mn-lt"/>
                          <a:ea typeface="+mn-ea"/>
                          <a:cs typeface="+mn-cs"/>
                        </a:rPr>
                        <a:t>Farming System and Sustainable Agriculture</a:t>
                      </a:r>
                      <a:endParaRPr lang="en-US" dirty="0"/>
                    </a:p>
                  </a:txBody>
                  <a:tcPr marL="68580" marR="68580" marT="0" marB="0"/>
                </a:tc>
              </a:tr>
              <a:tr h="867163">
                <a:tc>
                  <a:txBody>
                    <a:bodyPr/>
                    <a:lstStyle/>
                    <a:p>
                      <a:pPr marL="0" marR="0">
                        <a:lnSpc>
                          <a:spcPct val="150000"/>
                        </a:lnSpc>
                        <a:spcBef>
                          <a:spcPts val="0"/>
                        </a:spcBef>
                        <a:spcAft>
                          <a:spcPts val="0"/>
                        </a:spcAft>
                        <a:tabLst>
                          <a:tab pos="741680" algn="l"/>
                        </a:tabLst>
                      </a:pPr>
                      <a:r>
                        <a:rPr lang="en-US" sz="1800" b="1">
                          <a:effectLst/>
                          <a:latin typeface="+mn-lt"/>
                        </a:rPr>
                        <a:t>Purpose of visit</a:t>
                      </a:r>
                      <a:endParaRPr lang="en-US" sz="1800" b="1">
                        <a:effectLst/>
                        <a:latin typeface="+mn-lt"/>
                        <a:ea typeface="Times New Roman" panose="02020603050405020304" pitchFamily="18" charset="0"/>
                        <a:cs typeface="Mangal" panose="00000400000000000000" pitchFamily="2"/>
                      </a:endParaRPr>
                    </a:p>
                  </a:txBody>
                  <a:tcPr marL="68580" marR="68580" marT="0" marB="0"/>
                </a:tc>
                <a:tc>
                  <a:txBody>
                    <a:bodyPr/>
                    <a:lstStyle/>
                    <a:p>
                      <a:pPr marL="0" marR="0">
                        <a:lnSpc>
                          <a:spcPct val="150000"/>
                        </a:lnSpc>
                        <a:spcBef>
                          <a:spcPts val="0"/>
                        </a:spcBef>
                        <a:spcAft>
                          <a:spcPts val="0"/>
                        </a:spcAft>
                      </a:pPr>
                      <a:r>
                        <a:rPr lang="en-US" sz="1600" b="1" dirty="0">
                          <a:effectLst/>
                          <a:latin typeface="+mn-lt"/>
                        </a:rPr>
                        <a:t>: </a:t>
                      </a:r>
                      <a:endParaRPr lang="en-US" sz="16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smtClean="0"/>
                        <a:t>To study the various management practices during organic crop production</a:t>
                      </a:r>
                      <a:endParaRPr lang="en-US" dirty="0"/>
                    </a:p>
                  </a:txBody>
                  <a:tcPr marL="68580" marR="68580" marT="0" marB="0"/>
                </a:tc>
              </a:tr>
              <a:tr h="400963">
                <a:tc>
                  <a:txBody>
                    <a:bodyPr/>
                    <a:lstStyle/>
                    <a:p>
                      <a:pPr marL="0" marR="0">
                        <a:lnSpc>
                          <a:spcPct val="150000"/>
                        </a:lnSpc>
                        <a:spcBef>
                          <a:spcPts val="0"/>
                        </a:spcBef>
                        <a:spcAft>
                          <a:spcPts val="0"/>
                        </a:spcAft>
                        <a:tabLst>
                          <a:tab pos="741680" algn="l"/>
                        </a:tabLst>
                      </a:pPr>
                      <a:r>
                        <a:rPr lang="en-US" sz="1800" b="1" dirty="0">
                          <a:effectLst/>
                          <a:latin typeface="+mn-lt"/>
                        </a:rPr>
                        <a:t>Place of visit</a:t>
                      </a:r>
                      <a:endParaRPr lang="en-US" sz="18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marL="0" marR="0">
                        <a:lnSpc>
                          <a:spcPct val="150000"/>
                        </a:lnSpc>
                        <a:spcBef>
                          <a:spcPts val="0"/>
                        </a:spcBef>
                        <a:spcAft>
                          <a:spcPts val="0"/>
                        </a:spcAft>
                      </a:pPr>
                      <a:r>
                        <a:rPr lang="en-US" sz="1600" b="1" dirty="0">
                          <a:effectLst/>
                          <a:latin typeface="+mn-lt"/>
                        </a:rPr>
                        <a:t>: </a:t>
                      </a:r>
                      <a:endParaRPr lang="en-US" sz="16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r>
                        <a:rPr lang="en-US" sz="1800" kern="1200" dirty="0" smtClean="0">
                          <a:solidFill>
                            <a:schemeClr val="tx1"/>
                          </a:solidFill>
                          <a:latin typeface="+mn-lt"/>
                          <a:ea typeface="+mn-ea"/>
                          <a:cs typeface="+mn-cs"/>
                        </a:rPr>
                        <a:t>Kaneri math, Kolhapur</a:t>
                      </a:r>
                      <a:endParaRPr lang="en-US" dirty="0"/>
                    </a:p>
                  </a:txBody>
                  <a:tcPr marL="68580" marR="68580" marT="0" marB="0"/>
                </a:tc>
              </a:tr>
              <a:tr h="400963">
                <a:tc>
                  <a:txBody>
                    <a:bodyPr/>
                    <a:lstStyle/>
                    <a:p>
                      <a:pPr marL="0" marR="0">
                        <a:lnSpc>
                          <a:spcPct val="150000"/>
                        </a:lnSpc>
                        <a:spcBef>
                          <a:spcPts val="0"/>
                        </a:spcBef>
                        <a:spcAft>
                          <a:spcPts val="0"/>
                        </a:spcAft>
                        <a:tabLst>
                          <a:tab pos="741680" algn="l"/>
                        </a:tabLst>
                      </a:pPr>
                      <a:r>
                        <a:rPr lang="en-US" sz="1800" b="1" dirty="0">
                          <a:effectLst/>
                          <a:latin typeface="+mn-lt"/>
                        </a:rPr>
                        <a:t>Class of students</a:t>
                      </a:r>
                      <a:endParaRPr lang="en-US" sz="18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marL="0" marR="0">
                        <a:lnSpc>
                          <a:spcPct val="150000"/>
                        </a:lnSpc>
                        <a:spcBef>
                          <a:spcPts val="0"/>
                        </a:spcBef>
                        <a:spcAft>
                          <a:spcPts val="0"/>
                        </a:spcAft>
                      </a:pPr>
                      <a:r>
                        <a:rPr lang="en-US" sz="1600" b="1" dirty="0">
                          <a:effectLst/>
                          <a:latin typeface="+mn-lt"/>
                        </a:rPr>
                        <a:t>: </a:t>
                      </a:r>
                      <a:endParaRPr lang="en-US" sz="16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800" b="0" kern="1200" dirty="0" smtClean="0">
                          <a:solidFill>
                            <a:schemeClr val="tx1"/>
                          </a:solidFill>
                          <a:effectLst/>
                          <a:latin typeface="+mn-lt"/>
                          <a:ea typeface="+mn-ea"/>
                          <a:cs typeface="+mn-cs"/>
                        </a:rPr>
                        <a:t>SEM VI (3</a:t>
                      </a:r>
                      <a:r>
                        <a:rPr lang="en-US" sz="1800" b="0" kern="1200" baseline="30000" dirty="0" smtClean="0">
                          <a:solidFill>
                            <a:schemeClr val="tx1"/>
                          </a:solidFill>
                          <a:effectLst/>
                          <a:latin typeface="+mn-lt"/>
                          <a:ea typeface="+mn-ea"/>
                          <a:cs typeface="+mn-cs"/>
                        </a:rPr>
                        <a:t>rd</a:t>
                      </a:r>
                      <a:r>
                        <a:rPr lang="en-US" sz="1800" b="0" kern="1200" dirty="0" smtClean="0">
                          <a:solidFill>
                            <a:schemeClr val="tx1"/>
                          </a:solidFill>
                          <a:effectLst/>
                          <a:latin typeface="+mn-lt"/>
                          <a:ea typeface="+mn-ea"/>
                          <a:cs typeface="+mn-cs"/>
                        </a:rPr>
                        <a:t> Year)</a:t>
                      </a:r>
                    </a:p>
                    <a:p>
                      <a:endParaRPr lang="en-US" b="0" dirty="0"/>
                    </a:p>
                  </a:txBody>
                  <a:tcPr marL="68580" marR="68580" marT="0" marB="0"/>
                </a:tc>
              </a:tr>
              <a:tr h="400963">
                <a:tc>
                  <a:txBody>
                    <a:bodyPr/>
                    <a:lstStyle/>
                    <a:p>
                      <a:pPr marL="0" marR="0">
                        <a:lnSpc>
                          <a:spcPct val="150000"/>
                        </a:lnSpc>
                        <a:spcBef>
                          <a:spcPts val="0"/>
                        </a:spcBef>
                        <a:spcAft>
                          <a:spcPts val="0"/>
                        </a:spcAft>
                        <a:tabLst>
                          <a:tab pos="741680" algn="l"/>
                        </a:tabLst>
                      </a:pPr>
                      <a:r>
                        <a:rPr lang="en-US" sz="1800" b="1" dirty="0">
                          <a:effectLst/>
                          <a:latin typeface="+mn-lt"/>
                        </a:rPr>
                        <a:t>No. of Students</a:t>
                      </a:r>
                      <a:endParaRPr lang="en-US" sz="18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marL="0" marR="0">
                        <a:lnSpc>
                          <a:spcPct val="150000"/>
                        </a:lnSpc>
                        <a:spcBef>
                          <a:spcPts val="0"/>
                        </a:spcBef>
                        <a:spcAft>
                          <a:spcPts val="0"/>
                        </a:spcAft>
                      </a:pPr>
                      <a:r>
                        <a:rPr lang="en-US" sz="1600" b="1" dirty="0">
                          <a:effectLst/>
                          <a:latin typeface="+mn-lt"/>
                        </a:rPr>
                        <a:t>: </a:t>
                      </a:r>
                      <a:endParaRPr lang="en-US" sz="16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r>
                        <a:rPr lang="en-US" dirty="0" smtClean="0"/>
                        <a:t>76</a:t>
                      </a:r>
                      <a:endParaRPr lang="en-US" dirty="0"/>
                    </a:p>
                  </a:txBody>
                  <a:tcPr marL="68580" marR="68580" marT="0" marB="0"/>
                </a:tc>
              </a:tr>
              <a:tr h="717797">
                <a:tc>
                  <a:txBody>
                    <a:bodyPr/>
                    <a:lstStyle/>
                    <a:p>
                      <a:pPr marL="0" marR="0">
                        <a:lnSpc>
                          <a:spcPct val="150000"/>
                        </a:lnSpc>
                        <a:spcBef>
                          <a:spcPts val="0"/>
                        </a:spcBef>
                        <a:spcAft>
                          <a:spcPts val="0"/>
                        </a:spcAft>
                        <a:tabLst>
                          <a:tab pos="741680" algn="l"/>
                        </a:tabLst>
                      </a:pPr>
                      <a:r>
                        <a:rPr lang="en-US" sz="1800" b="1" dirty="0">
                          <a:effectLst/>
                          <a:latin typeface="+mn-lt"/>
                        </a:rPr>
                        <a:t>Staff accompanied</a:t>
                      </a:r>
                      <a:endParaRPr lang="en-US" sz="18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marL="0" marR="0">
                        <a:lnSpc>
                          <a:spcPct val="150000"/>
                        </a:lnSpc>
                        <a:spcBef>
                          <a:spcPts val="0"/>
                        </a:spcBef>
                        <a:spcAft>
                          <a:spcPts val="0"/>
                        </a:spcAft>
                      </a:pPr>
                      <a:r>
                        <a:rPr lang="en-US" sz="1600" b="1" dirty="0">
                          <a:effectLst/>
                          <a:latin typeface="+mn-lt"/>
                        </a:rPr>
                        <a:t>: </a:t>
                      </a:r>
                      <a:endParaRPr lang="en-US" sz="16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r>
                        <a:rPr lang="en-US" sz="1800" kern="1200" dirty="0" smtClean="0">
                          <a:solidFill>
                            <a:schemeClr val="tx1"/>
                          </a:solidFill>
                          <a:latin typeface="+mn-lt"/>
                          <a:ea typeface="+mn-ea"/>
                          <a:cs typeface="+mn-cs"/>
                        </a:rPr>
                        <a:t>Prof. A. A. </a:t>
                      </a:r>
                      <a:r>
                        <a:rPr lang="en-US" sz="1800" kern="1200" dirty="0" err="1" smtClean="0">
                          <a:solidFill>
                            <a:schemeClr val="tx1"/>
                          </a:solidFill>
                          <a:latin typeface="+mn-lt"/>
                          <a:ea typeface="+mn-ea"/>
                          <a:cs typeface="+mn-cs"/>
                        </a:rPr>
                        <a:t>Warekar</a:t>
                      </a:r>
                      <a:endParaRPr lang="en-US" dirty="0"/>
                    </a:p>
                  </a:txBody>
                  <a:tcPr marL="68580" marR="68580" marT="0" marB="0"/>
                </a:tc>
              </a:tr>
              <a:tr h="0">
                <a:tc>
                  <a:txBody>
                    <a:bodyPr/>
                    <a:lstStyle/>
                    <a:p>
                      <a:pPr marL="0" marR="0" indent="0" algn="l" defTabSz="914400" rtl="0" eaLnBrk="1" fontAlgn="auto" latinLnBrk="0" hangingPunct="1">
                        <a:lnSpc>
                          <a:spcPct val="150000"/>
                        </a:lnSpc>
                        <a:spcBef>
                          <a:spcPts val="0"/>
                        </a:spcBef>
                        <a:spcAft>
                          <a:spcPts val="0"/>
                        </a:spcAft>
                        <a:buClrTx/>
                        <a:buSzTx/>
                        <a:buFontTx/>
                        <a:buNone/>
                        <a:tabLst>
                          <a:tab pos="741680" algn="l"/>
                        </a:tabLst>
                        <a:defRPr/>
                      </a:pPr>
                      <a:r>
                        <a:rPr lang="en-US" sz="1800" b="1" dirty="0">
                          <a:effectLst/>
                          <a:latin typeface="+mn-lt"/>
                        </a:rPr>
                        <a:t> </a:t>
                      </a:r>
                      <a:r>
                        <a:rPr lang="en-US" sz="1800" b="1" dirty="0" smtClean="0">
                          <a:effectLst/>
                          <a:latin typeface="+mn-lt"/>
                        </a:rPr>
                        <a:t>Spots Visited</a:t>
                      </a:r>
                      <a:endParaRPr lang="en-US" sz="18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marL="0" marR="0">
                        <a:lnSpc>
                          <a:spcPct val="150000"/>
                        </a:lnSpc>
                        <a:spcBef>
                          <a:spcPts val="0"/>
                        </a:spcBef>
                        <a:spcAft>
                          <a:spcPts val="0"/>
                        </a:spcAft>
                      </a:pPr>
                      <a:r>
                        <a:rPr lang="en-US" sz="1600" b="1" dirty="0">
                          <a:effectLst/>
                          <a:latin typeface="+mn-lt"/>
                        </a:rPr>
                        <a:t>: </a:t>
                      </a:r>
                      <a:endParaRPr lang="en-US" sz="16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800" kern="1200" dirty="0" smtClean="0">
                          <a:solidFill>
                            <a:schemeClr val="tx1"/>
                          </a:solidFill>
                          <a:latin typeface="+mn-lt"/>
                          <a:ea typeface="+mn-ea"/>
                          <a:cs typeface="+mn-cs"/>
                        </a:rPr>
                        <a:t>Organic Farm, KVK, Kaneri math, Kolhapur</a:t>
                      </a:r>
                    </a:p>
                  </a:txBody>
                  <a:tcPr marL="68580" marR="68580" marT="0" marB="0"/>
                </a:tc>
              </a:tr>
              <a:tr h="452254">
                <a:tc>
                  <a:txBody>
                    <a:bodyPr/>
                    <a:lstStyle/>
                    <a:p>
                      <a:pPr marL="0" marR="0">
                        <a:lnSpc>
                          <a:spcPct val="150000"/>
                        </a:lnSpc>
                        <a:spcBef>
                          <a:spcPts val="0"/>
                        </a:spcBef>
                        <a:spcAft>
                          <a:spcPts val="0"/>
                        </a:spcAft>
                        <a:tabLst>
                          <a:tab pos="741680" algn="l"/>
                        </a:tabLst>
                      </a:pPr>
                      <a:r>
                        <a:rPr lang="en-US" sz="1800" b="1" dirty="0">
                          <a:effectLst/>
                          <a:latin typeface="+mn-lt"/>
                        </a:rPr>
                        <a:t>Date of visit</a:t>
                      </a:r>
                      <a:endParaRPr lang="en-US" sz="18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marL="0" marR="0">
                        <a:lnSpc>
                          <a:spcPct val="150000"/>
                        </a:lnSpc>
                        <a:spcBef>
                          <a:spcPts val="0"/>
                        </a:spcBef>
                        <a:spcAft>
                          <a:spcPts val="0"/>
                        </a:spcAft>
                      </a:pPr>
                      <a:r>
                        <a:rPr lang="en-US" sz="1600" b="1" dirty="0">
                          <a:effectLst/>
                          <a:latin typeface="+mn-lt"/>
                        </a:rPr>
                        <a:t>: </a:t>
                      </a:r>
                      <a:endParaRPr lang="en-US" sz="16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r>
                        <a:rPr lang="en-US" b="0" dirty="0" smtClean="0"/>
                        <a:t>16-03-2019</a:t>
                      </a:r>
                      <a:endParaRPr lang="en-US" b="0" dirty="0"/>
                    </a:p>
                  </a:txBody>
                  <a:tcPr marL="68580" marR="68580" marT="0" marB="0"/>
                </a:tc>
              </a:tr>
            </a:tbl>
          </a:graphicData>
        </a:graphic>
      </p:graphicFrame>
      <p:pic>
        <p:nvPicPr>
          <p:cNvPr id="15" name="Picture 5" descr="H:\Agri Logo White.png"/>
          <p:cNvPicPr>
            <a:picLocks noChangeAspect="1" noChangeArrowheads="1"/>
          </p:cNvPicPr>
          <p:nvPr/>
        </p:nvPicPr>
        <p:blipFill>
          <a:blip r:embed="rId3" cstate="print"/>
          <a:srcRect/>
          <a:stretch>
            <a:fillRect/>
          </a:stretch>
        </p:blipFill>
        <p:spPr bwMode="auto">
          <a:xfrm>
            <a:off x="228600" y="0"/>
            <a:ext cx="1447800" cy="533400"/>
          </a:xfrm>
          <a:prstGeom prst="rect">
            <a:avLst/>
          </a:prstGeom>
          <a:noFill/>
        </p:spPr>
      </p:pic>
    </p:spTree>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1"/>
          <p:cNvSpPr txBox="1">
            <a:spLocks/>
          </p:cNvSpPr>
          <p:nvPr/>
        </p:nvSpPr>
        <p:spPr>
          <a:xfrm>
            <a:off x="0" y="371475"/>
            <a:ext cx="6858000" cy="304800"/>
          </a:xfrm>
          <a:prstGeom prst="rect">
            <a:avLst/>
          </a:prstGeom>
          <a:solidFill>
            <a:srgbClr val="C47B1A"/>
          </a:solidFill>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en-US" sz="1400" b="1" i="0" u="none" strike="noStrike" kern="1200" cap="none" spc="0" normalizeH="0" baseline="0" noProof="0" dirty="0">
              <a:ln>
                <a:noFill/>
              </a:ln>
              <a:effectLst/>
              <a:uLnTx/>
              <a:uFillTx/>
              <a:latin typeface="Bookman Old Style" pitchFamily="18" charset="0"/>
              <a:ea typeface="+mj-ea"/>
              <a:cs typeface="+mj-cs"/>
            </a:endParaRPr>
          </a:p>
        </p:txBody>
      </p:sp>
      <p:sp>
        <p:nvSpPr>
          <p:cNvPr id="2" name="Title 1"/>
          <p:cNvSpPr>
            <a:spLocks noGrp="1"/>
          </p:cNvSpPr>
          <p:nvPr>
            <p:ph type="ctrTitle"/>
          </p:nvPr>
        </p:nvSpPr>
        <p:spPr>
          <a:xfrm>
            <a:off x="0" y="0"/>
            <a:ext cx="6858000" cy="533400"/>
          </a:xfrm>
          <a:solidFill>
            <a:schemeClr val="accent2">
              <a:lumMod val="50000"/>
            </a:schemeClr>
          </a:solidFill>
        </p:spPr>
        <p:txBody>
          <a:bodyPr>
            <a:normAutofit/>
          </a:bodyPr>
          <a:lstStyle/>
          <a:p>
            <a:r>
              <a:rPr lang="en-US" sz="1200" b="1" dirty="0" smtClean="0">
                <a:solidFill>
                  <a:schemeClr val="bg1"/>
                </a:solidFill>
                <a:latin typeface="Trebuchet MS" pitchFamily="34" charset="0"/>
              </a:rPr>
              <a:t> ANNUAL REPORT:  STUDENTS EXPOSURE VISIT </a:t>
            </a:r>
            <a:br>
              <a:rPr lang="en-US" sz="1200" b="1" dirty="0" smtClean="0">
                <a:solidFill>
                  <a:schemeClr val="bg1"/>
                </a:solidFill>
                <a:latin typeface="Trebuchet MS" pitchFamily="34" charset="0"/>
              </a:rPr>
            </a:br>
            <a:r>
              <a:rPr lang="en-US" sz="1200" b="1" dirty="0" smtClean="0">
                <a:solidFill>
                  <a:schemeClr val="bg1"/>
                </a:solidFill>
                <a:latin typeface="Trebuchet MS" pitchFamily="34" charset="0"/>
              </a:rPr>
              <a:t>                  2018-19</a:t>
            </a:r>
            <a:endParaRPr lang="en-US" sz="1200" b="1" dirty="0">
              <a:solidFill>
                <a:schemeClr val="bg1"/>
              </a:solidFill>
              <a:latin typeface="Trebuchet MS" pitchFamily="34" charset="0"/>
            </a:endParaRPr>
          </a:p>
        </p:txBody>
      </p:sp>
      <p:sp>
        <p:nvSpPr>
          <p:cNvPr id="12" name="Title 1"/>
          <p:cNvSpPr txBox="1">
            <a:spLocks/>
          </p:cNvSpPr>
          <p:nvPr/>
        </p:nvSpPr>
        <p:spPr>
          <a:xfrm>
            <a:off x="0" y="8839200"/>
            <a:ext cx="6858000" cy="304800"/>
          </a:xfrm>
          <a:prstGeom prst="rect">
            <a:avLst/>
          </a:prstGeom>
          <a:solidFill>
            <a:srgbClr val="C47B1A"/>
          </a:solidFill>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en-US" sz="1400" b="1" i="0" u="none" strike="noStrike" kern="1200" cap="none" spc="0" normalizeH="0" baseline="0" noProof="0" dirty="0">
              <a:ln>
                <a:noFill/>
              </a:ln>
              <a:effectLst/>
              <a:uLnTx/>
              <a:uFillTx/>
              <a:latin typeface="Bookman Old Style" pitchFamily="18" charset="0"/>
              <a:ea typeface="+mj-ea"/>
              <a:cs typeface="+mj-cs"/>
            </a:endParaRPr>
          </a:p>
        </p:txBody>
      </p:sp>
      <p:sp>
        <p:nvSpPr>
          <p:cNvPr id="13" name="Title 1"/>
          <p:cNvSpPr txBox="1">
            <a:spLocks/>
          </p:cNvSpPr>
          <p:nvPr/>
        </p:nvSpPr>
        <p:spPr>
          <a:xfrm>
            <a:off x="0" y="8763000"/>
            <a:ext cx="6858000" cy="228600"/>
          </a:xfrm>
          <a:prstGeom prst="rect">
            <a:avLst/>
          </a:prstGeom>
          <a:solidFill>
            <a:schemeClr val="accent2">
              <a:lumMod val="50000"/>
            </a:schemeClr>
          </a:solidFill>
        </p:spPr>
        <p:txBody>
          <a:bodyPr vert="horz" lIns="91440" tIns="45720" rIns="91440" bIns="45720" rtlCol="0" anchor="ctr">
            <a:normAutofit fontScale="92500" lnSpcReduction="20000"/>
          </a:bodyP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en-US" sz="1200" b="1" i="0" u="none" strike="noStrike" kern="1200" cap="none" spc="0" normalizeH="0" baseline="0" noProof="0" dirty="0">
              <a:ln>
                <a:noFill/>
              </a:ln>
              <a:solidFill>
                <a:schemeClr val="bg1"/>
              </a:solidFill>
              <a:effectLst/>
              <a:uLnTx/>
              <a:uFillTx/>
              <a:latin typeface="Trebuchet MS" pitchFamily="34" charset="0"/>
              <a:ea typeface="+mj-ea"/>
              <a:cs typeface="+mj-cs"/>
            </a:endParaRPr>
          </a:p>
        </p:txBody>
      </p:sp>
      <p:sp>
        <p:nvSpPr>
          <p:cNvPr id="6148" name="Rectangle 4"/>
          <p:cNvSpPr>
            <a:spLocks noChangeArrowheads="1"/>
          </p:cNvSpPr>
          <p:nvPr/>
        </p:nvSpPr>
        <p:spPr bwMode="auto">
          <a:xfrm>
            <a:off x="3" y="3209925"/>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tab pos="3390900" algn="l"/>
              </a:tabLst>
            </a:pPr>
            <a:endParaRPr kumimoji="0" 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6149" name="Rectangle 5"/>
          <p:cNvSpPr>
            <a:spLocks noChangeArrowheads="1"/>
          </p:cNvSpPr>
          <p:nvPr/>
        </p:nvSpPr>
        <p:spPr bwMode="auto">
          <a:xfrm>
            <a:off x="3" y="6105525"/>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tab pos="3390900" algn="l"/>
              </a:tabLst>
            </a:pPr>
            <a:endParaRPr kumimoji="0" 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20" name="Slide Number Placeholder 19"/>
          <p:cNvSpPr>
            <a:spLocks noGrp="1"/>
          </p:cNvSpPr>
          <p:nvPr>
            <p:ph type="sldNum" sz="quarter" idx="12"/>
          </p:nvPr>
        </p:nvSpPr>
        <p:spPr>
          <a:xfrm>
            <a:off x="5029200" y="8382004"/>
            <a:ext cx="1600200" cy="486833"/>
          </a:xfrm>
        </p:spPr>
        <p:txBody>
          <a:bodyPr/>
          <a:lstStyle/>
          <a:p>
            <a:fld id="{B6F15528-21DE-4FAA-801E-634DDDAF4B2B}" type="slidenum">
              <a:rPr lang="en-US" smtClean="0"/>
              <a:pPr/>
              <a:t>45</a:t>
            </a:fld>
            <a:endParaRPr lang="en-US"/>
          </a:p>
        </p:txBody>
      </p:sp>
      <p:sp>
        <p:nvSpPr>
          <p:cNvPr id="79876" name="Rectangle 4"/>
          <p:cNvSpPr>
            <a:spLocks noChangeArrowheads="1"/>
          </p:cNvSpPr>
          <p:nvPr/>
        </p:nvSpPr>
        <p:spPr bwMode="auto">
          <a:xfrm>
            <a:off x="0" y="0"/>
            <a:ext cx="6858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pic>
        <p:nvPicPr>
          <p:cNvPr id="15" name="Picture 5" descr="H:\Agri Logo White.png"/>
          <p:cNvPicPr>
            <a:picLocks noChangeAspect="1" noChangeArrowheads="1"/>
          </p:cNvPicPr>
          <p:nvPr/>
        </p:nvPicPr>
        <p:blipFill>
          <a:blip r:embed="rId3" cstate="print"/>
          <a:srcRect/>
          <a:stretch>
            <a:fillRect/>
          </a:stretch>
        </p:blipFill>
        <p:spPr bwMode="auto">
          <a:xfrm>
            <a:off x="228600" y="0"/>
            <a:ext cx="1447800" cy="533400"/>
          </a:xfrm>
          <a:prstGeom prst="rect">
            <a:avLst/>
          </a:prstGeom>
          <a:noFill/>
        </p:spPr>
      </p:pic>
      <p:graphicFrame>
        <p:nvGraphicFramePr>
          <p:cNvPr id="18" name="Table 17"/>
          <p:cNvGraphicFramePr>
            <a:graphicFrameLocks noGrp="1"/>
          </p:cNvGraphicFramePr>
          <p:nvPr/>
        </p:nvGraphicFramePr>
        <p:xfrm>
          <a:off x="152400" y="838200"/>
          <a:ext cx="6477000" cy="8199120"/>
        </p:xfrm>
        <a:graphic>
          <a:graphicData uri="http://schemas.openxmlformats.org/drawingml/2006/table">
            <a:tbl>
              <a:tblPr firstRow="1" bandRow="1">
                <a:tableStyleId>{5940675A-B579-460E-94D1-54222C63F5DA}</a:tableStyleId>
              </a:tblPr>
              <a:tblGrid>
                <a:gridCol w="6477000"/>
              </a:tblGrid>
              <a:tr h="3810000">
                <a:tc>
                  <a:txBody>
                    <a:bodyPr/>
                    <a:lstStyle/>
                    <a:p>
                      <a:pPr marL="682625" indent="-682625"/>
                      <a:endParaRPr lang="en-US" sz="1400" b="1" kern="1200" dirty="0" smtClean="0">
                        <a:solidFill>
                          <a:schemeClr val="tx1"/>
                        </a:solidFill>
                        <a:latin typeface="+mn-lt"/>
                        <a:ea typeface="+mn-ea"/>
                        <a:cs typeface="+mn-cs"/>
                      </a:endParaRPr>
                    </a:p>
                    <a:p>
                      <a:pPr marL="682625" indent="-682625"/>
                      <a:endParaRPr lang="en-US" sz="1400" b="1" kern="1200" dirty="0" smtClean="0">
                        <a:solidFill>
                          <a:schemeClr val="tx1"/>
                        </a:solidFill>
                        <a:latin typeface="+mn-lt"/>
                        <a:ea typeface="+mn-ea"/>
                        <a:cs typeface="+mn-cs"/>
                      </a:endParaRPr>
                    </a:p>
                    <a:p>
                      <a:pPr marL="682625" indent="-682625"/>
                      <a:endParaRPr lang="en-US" sz="1400" b="1" kern="1200" dirty="0" smtClean="0">
                        <a:solidFill>
                          <a:schemeClr val="tx1"/>
                        </a:solidFill>
                        <a:latin typeface="+mn-lt"/>
                        <a:ea typeface="+mn-ea"/>
                        <a:cs typeface="+mn-cs"/>
                      </a:endParaRPr>
                    </a:p>
                    <a:p>
                      <a:pPr marL="682625" indent="-682625"/>
                      <a:endParaRPr lang="en-US" sz="1400" b="1" kern="1200" dirty="0" smtClean="0">
                        <a:solidFill>
                          <a:schemeClr val="tx1"/>
                        </a:solidFill>
                        <a:latin typeface="+mn-lt"/>
                        <a:ea typeface="+mn-ea"/>
                        <a:cs typeface="+mn-cs"/>
                      </a:endParaRPr>
                    </a:p>
                    <a:p>
                      <a:pPr marL="682625" indent="-682625"/>
                      <a:endParaRPr lang="en-US" sz="1400" b="1" kern="1200" dirty="0" smtClean="0">
                        <a:solidFill>
                          <a:schemeClr val="tx1"/>
                        </a:solidFill>
                        <a:latin typeface="+mn-lt"/>
                        <a:ea typeface="+mn-ea"/>
                        <a:cs typeface="+mn-cs"/>
                      </a:endParaRPr>
                    </a:p>
                    <a:p>
                      <a:pPr marL="682625" indent="-682625"/>
                      <a:endParaRPr lang="en-US" sz="1400" b="1" kern="1200" dirty="0" smtClean="0">
                        <a:solidFill>
                          <a:schemeClr val="tx1"/>
                        </a:solidFill>
                        <a:latin typeface="+mn-lt"/>
                        <a:ea typeface="+mn-ea"/>
                        <a:cs typeface="+mn-cs"/>
                      </a:endParaRPr>
                    </a:p>
                    <a:p>
                      <a:pPr marL="682625" indent="-682625"/>
                      <a:endParaRPr lang="en-US" sz="1400" b="1" kern="1200" dirty="0" smtClean="0">
                        <a:solidFill>
                          <a:schemeClr val="tx1"/>
                        </a:solidFill>
                        <a:latin typeface="+mn-lt"/>
                        <a:ea typeface="+mn-ea"/>
                        <a:cs typeface="+mn-cs"/>
                      </a:endParaRPr>
                    </a:p>
                    <a:p>
                      <a:pPr marL="682625" indent="-682625"/>
                      <a:endParaRPr lang="en-US" sz="1400" b="1" kern="1200" dirty="0" smtClean="0">
                        <a:solidFill>
                          <a:schemeClr val="tx1"/>
                        </a:solidFill>
                        <a:latin typeface="+mn-lt"/>
                        <a:ea typeface="+mn-ea"/>
                        <a:cs typeface="+mn-cs"/>
                      </a:endParaRPr>
                    </a:p>
                    <a:p>
                      <a:pPr marL="682625" indent="-682625"/>
                      <a:endParaRPr lang="en-US" sz="1400" b="1" kern="1200" dirty="0" smtClean="0">
                        <a:solidFill>
                          <a:schemeClr val="tx1"/>
                        </a:solidFill>
                        <a:latin typeface="+mn-lt"/>
                        <a:ea typeface="+mn-ea"/>
                        <a:cs typeface="+mn-cs"/>
                      </a:endParaRPr>
                    </a:p>
                    <a:p>
                      <a:pPr marL="682625" indent="-682625"/>
                      <a:endParaRPr lang="en-US" sz="1400" b="1" kern="1200" dirty="0" smtClean="0">
                        <a:solidFill>
                          <a:schemeClr val="tx1"/>
                        </a:solidFill>
                        <a:latin typeface="+mn-lt"/>
                        <a:ea typeface="+mn-ea"/>
                        <a:cs typeface="+mn-cs"/>
                      </a:endParaRPr>
                    </a:p>
                    <a:p>
                      <a:pPr marL="682625" indent="-682625"/>
                      <a:endParaRPr lang="en-US" sz="1400" b="1" kern="1200" dirty="0" smtClean="0">
                        <a:solidFill>
                          <a:schemeClr val="tx1"/>
                        </a:solidFill>
                        <a:latin typeface="+mn-lt"/>
                        <a:ea typeface="+mn-ea"/>
                        <a:cs typeface="+mn-cs"/>
                      </a:endParaRPr>
                    </a:p>
                    <a:p>
                      <a:pPr marL="682625" indent="-682625"/>
                      <a:endParaRPr lang="en-US" sz="1400" b="1" kern="1200" dirty="0" smtClean="0">
                        <a:solidFill>
                          <a:schemeClr val="tx1"/>
                        </a:solidFill>
                        <a:latin typeface="+mn-lt"/>
                        <a:ea typeface="+mn-ea"/>
                        <a:cs typeface="+mn-cs"/>
                      </a:endParaRPr>
                    </a:p>
                    <a:p>
                      <a:pPr marL="682625" indent="-682625"/>
                      <a:endParaRPr lang="en-US" sz="1400" b="1" kern="1200" dirty="0" smtClean="0">
                        <a:solidFill>
                          <a:schemeClr val="tx1"/>
                        </a:solidFill>
                        <a:latin typeface="+mn-lt"/>
                        <a:ea typeface="+mn-ea"/>
                        <a:cs typeface="+mn-cs"/>
                      </a:endParaRPr>
                    </a:p>
                    <a:p>
                      <a:pPr marL="682625" marR="0" indent="-682625" algn="ctr" defTabSz="914400" rtl="0" eaLnBrk="1" fontAlgn="auto" latinLnBrk="0" hangingPunct="1">
                        <a:lnSpc>
                          <a:spcPct val="100000"/>
                        </a:lnSpc>
                        <a:spcBef>
                          <a:spcPts val="0"/>
                        </a:spcBef>
                        <a:spcAft>
                          <a:spcPts val="0"/>
                        </a:spcAft>
                        <a:buClrTx/>
                        <a:buSzTx/>
                        <a:buFontTx/>
                        <a:buNone/>
                        <a:tabLst/>
                        <a:defRPr/>
                      </a:pPr>
                      <a:r>
                        <a:rPr lang="en-US" sz="1600" b="1" kern="1200" dirty="0" smtClean="0">
                          <a:solidFill>
                            <a:schemeClr val="tx1"/>
                          </a:solidFill>
                          <a:latin typeface="+mn-lt"/>
                          <a:ea typeface="+mn-ea"/>
                          <a:cs typeface="+mn-cs"/>
                        </a:rPr>
                        <a:t>  </a:t>
                      </a:r>
                    </a:p>
                    <a:p>
                      <a:pPr marL="682625" marR="0" indent="-682625" algn="ctr" defTabSz="914400" rtl="0" eaLnBrk="1" fontAlgn="auto" latinLnBrk="0" hangingPunct="1">
                        <a:lnSpc>
                          <a:spcPct val="100000"/>
                        </a:lnSpc>
                        <a:spcBef>
                          <a:spcPts val="0"/>
                        </a:spcBef>
                        <a:spcAft>
                          <a:spcPts val="0"/>
                        </a:spcAft>
                        <a:buClrTx/>
                        <a:buSzTx/>
                        <a:buFontTx/>
                        <a:buNone/>
                        <a:tabLst/>
                        <a:defRPr/>
                      </a:pPr>
                      <a:r>
                        <a:rPr lang="en-US" sz="1600" b="1" kern="1200" dirty="0" smtClean="0">
                          <a:solidFill>
                            <a:schemeClr val="tx1"/>
                          </a:solidFill>
                          <a:latin typeface="+mn-lt"/>
                          <a:ea typeface="+mn-ea"/>
                          <a:cs typeface="+mn-cs"/>
                        </a:rPr>
                        <a:t> </a:t>
                      </a:r>
                    </a:p>
                    <a:p>
                      <a:pPr marL="682625" marR="0" indent="-682625" algn="ctr" defTabSz="914400" rtl="0" eaLnBrk="1" fontAlgn="auto" latinLnBrk="0" hangingPunct="1">
                        <a:lnSpc>
                          <a:spcPct val="100000"/>
                        </a:lnSpc>
                        <a:spcBef>
                          <a:spcPts val="0"/>
                        </a:spcBef>
                        <a:spcAft>
                          <a:spcPts val="0"/>
                        </a:spcAft>
                        <a:buClrTx/>
                        <a:buSzTx/>
                        <a:buFontTx/>
                        <a:buNone/>
                        <a:tabLst/>
                        <a:defRPr/>
                      </a:pPr>
                      <a:r>
                        <a:rPr lang="en-US" sz="1600" b="1" kern="1200" dirty="0" smtClean="0">
                          <a:solidFill>
                            <a:schemeClr val="tx1"/>
                          </a:solidFill>
                          <a:latin typeface="+mn-lt"/>
                          <a:ea typeface="+mn-ea"/>
                          <a:cs typeface="+mn-cs"/>
                        </a:rPr>
                        <a:t> Photo 1:Visit of VI semester students to KVK, Kaneri math, Kolhapur under the course AGRO-3610</a:t>
                      </a:r>
                    </a:p>
                    <a:p>
                      <a:pPr marL="682625" marR="0" indent="-682625" algn="ctr" defTabSz="914400" rtl="0" eaLnBrk="1" fontAlgn="auto" latinLnBrk="0" hangingPunct="1">
                        <a:lnSpc>
                          <a:spcPct val="100000"/>
                        </a:lnSpc>
                        <a:spcBef>
                          <a:spcPts val="0"/>
                        </a:spcBef>
                        <a:spcAft>
                          <a:spcPts val="0"/>
                        </a:spcAft>
                        <a:buClrTx/>
                        <a:buSzTx/>
                        <a:buFontTx/>
                        <a:buNone/>
                        <a:tabLst/>
                        <a:defRPr/>
                      </a:pPr>
                      <a:endParaRPr lang="en-US" sz="1800" b="1" kern="1200" dirty="0" smtClean="0">
                        <a:solidFill>
                          <a:schemeClr val="tx1"/>
                        </a:solidFill>
                        <a:latin typeface="+mn-lt"/>
                        <a:ea typeface="+mn-ea"/>
                        <a:cs typeface="+mn-cs"/>
                      </a:endParaRPr>
                    </a:p>
                    <a:p>
                      <a:pPr marL="682625" marR="0" indent="-682625" algn="ctr" defTabSz="914400" rtl="0" eaLnBrk="1" fontAlgn="auto" latinLnBrk="0" hangingPunct="1">
                        <a:lnSpc>
                          <a:spcPct val="100000"/>
                        </a:lnSpc>
                        <a:spcBef>
                          <a:spcPts val="0"/>
                        </a:spcBef>
                        <a:spcAft>
                          <a:spcPts val="0"/>
                        </a:spcAft>
                        <a:buClrTx/>
                        <a:buSzTx/>
                        <a:buFontTx/>
                        <a:buNone/>
                        <a:tabLst/>
                        <a:defRPr/>
                      </a:pPr>
                      <a:endParaRPr lang="en-US" sz="1800" dirty="0"/>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r>
              <a:tr h="3810000">
                <a:tc>
                  <a:txBody>
                    <a:bodyPr/>
                    <a:lstStyle/>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pPr marL="0" marR="0" indent="0" algn="ctr" defTabSz="914400" rtl="0" eaLnBrk="1" fontAlgn="auto" latinLnBrk="0" hangingPunct="1">
                        <a:lnSpc>
                          <a:spcPct val="100000"/>
                        </a:lnSpc>
                        <a:spcBef>
                          <a:spcPts val="0"/>
                        </a:spcBef>
                        <a:spcAft>
                          <a:spcPts val="0"/>
                        </a:spcAft>
                        <a:buClrTx/>
                        <a:buSzTx/>
                        <a:buFontTx/>
                        <a:buNone/>
                        <a:tabLst/>
                        <a:defRPr/>
                      </a:pPr>
                      <a:r>
                        <a:rPr lang="en-US" sz="1600" b="1" kern="1200" dirty="0" smtClean="0">
                          <a:solidFill>
                            <a:schemeClr val="tx1"/>
                          </a:solidFill>
                          <a:latin typeface="+mn-lt"/>
                          <a:ea typeface="+mn-ea"/>
                          <a:cs typeface="+mn-cs"/>
                        </a:rPr>
                        <a:t>Photo 2:  Information given by Dr. V. N. Barge on organic farming</a:t>
                      </a:r>
                      <a:endParaRPr lang="en-US" sz="1600" kern="1200" dirty="0" smtClean="0">
                        <a:solidFill>
                          <a:schemeClr val="tx1"/>
                        </a:solidFill>
                        <a:latin typeface="+mn-lt"/>
                        <a:ea typeface="+mn-ea"/>
                        <a:cs typeface="+mn-cs"/>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r>
            </a:tbl>
          </a:graphicData>
        </a:graphic>
      </p:graphicFrame>
      <p:pic>
        <p:nvPicPr>
          <p:cNvPr id="14" name="Picture 13" descr="C:\Users\admin\Desktop\visit pics\IMG_20190316_145955.jpg"/>
          <p:cNvPicPr/>
          <p:nvPr/>
        </p:nvPicPr>
        <p:blipFill>
          <a:blip r:embed="rId4" cstate="print"/>
          <a:stretch>
            <a:fillRect/>
          </a:stretch>
        </p:blipFill>
        <p:spPr bwMode="auto">
          <a:xfrm>
            <a:off x="533400" y="746760"/>
            <a:ext cx="5714999" cy="3215640"/>
          </a:xfrm>
          <a:prstGeom prst="rect">
            <a:avLst/>
          </a:prstGeom>
          <a:noFill/>
          <a:ln>
            <a:noFill/>
          </a:ln>
        </p:spPr>
      </p:pic>
      <p:pic>
        <p:nvPicPr>
          <p:cNvPr id="16" name="Picture 15" descr="C:\Users\admin\Desktop\visit pics\IMG_20190316_150848.jpg"/>
          <p:cNvPicPr/>
          <p:nvPr/>
        </p:nvPicPr>
        <p:blipFill>
          <a:blip r:embed="rId5" cstate="print"/>
          <a:stretch>
            <a:fillRect/>
          </a:stretch>
        </p:blipFill>
        <p:spPr bwMode="auto">
          <a:xfrm>
            <a:off x="533400" y="4725785"/>
            <a:ext cx="5791200" cy="3427615"/>
          </a:xfrm>
          <a:prstGeom prst="rect">
            <a:avLst/>
          </a:prstGeom>
          <a:noFill/>
          <a:ln>
            <a:noFill/>
          </a:ln>
        </p:spPr>
      </p:pic>
    </p:spTree>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1"/>
          <p:cNvSpPr txBox="1">
            <a:spLocks/>
          </p:cNvSpPr>
          <p:nvPr/>
        </p:nvSpPr>
        <p:spPr>
          <a:xfrm>
            <a:off x="0" y="371475"/>
            <a:ext cx="6858000" cy="304800"/>
          </a:xfrm>
          <a:prstGeom prst="rect">
            <a:avLst/>
          </a:prstGeom>
          <a:solidFill>
            <a:srgbClr val="C47B1A"/>
          </a:solidFill>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en-US" sz="1400" b="1" i="0" u="none" strike="noStrike" kern="1200" cap="none" spc="0" normalizeH="0" baseline="0" noProof="0" dirty="0">
              <a:ln>
                <a:noFill/>
              </a:ln>
              <a:effectLst/>
              <a:uLnTx/>
              <a:uFillTx/>
              <a:latin typeface="Bookman Old Style" pitchFamily="18" charset="0"/>
              <a:ea typeface="+mj-ea"/>
              <a:cs typeface="+mj-cs"/>
            </a:endParaRPr>
          </a:p>
        </p:txBody>
      </p:sp>
      <p:sp>
        <p:nvSpPr>
          <p:cNvPr id="2" name="Title 1"/>
          <p:cNvSpPr>
            <a:spLocks noGrp="1"/>
          </p:cNvSpPr>
          <p:nvPr>
            <p:ph type="ctrTitle"/>
          </p:nvPr>
        </p:nvSpPr>
        <p:spPr>
          <a:xfrm>
            <a:off x="0" y="0"/>
            <a:ext cx="6858000" cy="533400"/>
          </a:xfrm>
          <a:solidFill>
            <a:schemeClr val="accent2">
              <a:lumMod val="50000"/>
            </a:schemeClr>
          </a:solidFill>
        </p:spPr>
        <p:txBody>
          <a:bodyPr>
            <a:normAutofit/>
          </a:bodyPr>
          <a:lstStyle/>
          <a:p>
            <a:r>
              <a:rPr lang="en-US" sz="1200" b="1" dirty="0" smtClean="0">
                <a:solidFill>
                  <a:schemeClr val="bg1"/>
                </a:solidFill>
                <a:latin typeface="Trebuchet MS" pitchFamily="34" charset="0"/>
              </a:rPr>
              <a:t> ANNUAL REPORT:  STUDENTS EXPOSURE VISIT </a:t>
            </a:r>
            <a:br>
              <a:rPr lang="en-US" sz="1200" b="1" dirty="0" smtClean="0">
                <a:solidFill>
                  <a:schemeClr val="bg1"/>
                </a:solidFill>
                <a:latin typeface="Trebuchet MS" pitchFamily="34" charset="0"/>
              </a:rPr>
            </a:br>
            <a:r>
              <a:rPr lang="en-US" sz="1200" b="1" dirty="0" smtClean="0">
                <a:solidFill>
                  <a:schemeClr val="bg1"/>
                </a:solidFill>
                <a:latin typeface="Trebuchet MS" pitchFamily="34" charset="0"/>
              </a:rPr>
              <a:t>                  2018-19</a:t>
            </a:r>
            <a:endParaRPr lang="en-US" sz="1200" b="1" dirty="0">
              <a:solidFill>
                <a:schemeClr val="bg1"/>
              </a:solidFill>
              <a:latin typeface="Trebuchet MS" pitchFamily="34" charset="0"/>
            </a:endParaRPr>
          </a:p>
        </p:txBody>
      </p:sp>
      <p:sp>
        <p:nvSpPr>
          <p:cNvPr id="12" name="Title 1"/>
          <p:cNvSpPr txBox="1">
            <a:spLocks/>
          </p:cNvSpPr>
          <p:nvPr/>
        </p:nvSpPr>
        <p:spPr>
          <a:xfrm>
            <a:off x="0" y="8839200"/>
            <a:ext cx="6858000" cy="304800"/>
          </a:xfrm>
          <a:prstGeom prst="rect">
            <a:avLst/>
          </a:prstGeom>
          <a:solidFill>
            <a:srgbClr val="C47B1A"/>
          </a:solidFill>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en-US" sz="1400" b="1" i="0" u="none" strike="noStrike" kern="1200" cap="none" spc="0" normalizeH="0" baseline="0" noProof="0" dirty="0">
              <a:ln>
                <a:noFill/>
              </a:ln>
              <a:effectLst/>
              <a:uLnTx/>
              <a:uFillTx/>
              <a:latin typeface="Bookman Old Style" pitchFamily="18" charset="0"/>
              <a:ea typeface="+mj-ea"/>
              <a:cs typeface="+mj-cs"/>
            </a:endParaRPr>
          </a:p>
        </p:txBody>
      </p:sp>
      <p:sp>
        <p:nvSpPr>
          <p:cNvPr id="13" name="Title 1"/>
          <p:cNvSpPr txBox="1">
            <a:spLocks/>
          </p:cNvSpPr>
          <p:nvPr/>
        </p:nvSpPr>
        <p:spPr>
          <a:xfrm>
            <a:off x="0" y="8763000"/>
            <a:ext cx="6858000" cy="228600"/>
          </a:xfrm>
          <a:prstGeom prst="rect">
            <a:avLst/>
          </a:prstGeom>
          <a:solidFill>
            <a:schemeClr val="accent2">
              <a:lumMod val="50000"/>
            </a:schemeClr>
          </a:solidFill>
        </p:spPr>
        <p:txBody>
          <a:bodyPr vert="horz" lIns="91440" tIns="45720" rIns="91440" bIns="45720" rtlCol="0" anchor="ctr">
            <a:normAutofit fontScale="92500" lnSpcReduction="20000"/>
          </a:bodyP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en-US" sz="1200" b="1" i="0" u="none" strike="noStrike" kern="1200" cap="none" spc="0" normalizeH="0" baseline="0" noProof="0" dirty="0">
              <a:ln>
                <a:noFill/>
              </a:ln>
              <a:solidFill>
                <a:schemeClr val="bg1"/>
              </a:solidFill>
              <a:effectLst/>
              <a:uLnTx/>
              <a:uFillTx/>
              <a:latin typeface="Trebuchet MS" pitchFamily="34" charset="0"/>
              <a:ea typeface="+mj-ea"/>
              <a:cs typeface="+mj-cs"/>
            </a:endParaRPr>
          </a:p>
        </p:txBody>
      </p:sp>
      <p:sp>
        <p:nvSpPr>
          <p:cNvPr id="6148" name="Rectangle 4"/>
          <p:cNvSpPr>
            <a:spLocks noChangeArrowheads="1"/>
          </p:cNvSpPr>
          <p:nvPr/>
        </p:nvSpPr>
        <p:spPr bwMode="auto">
          <a:xfrm>
            <a:off x="3" y="3209925"/>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tab pos="3390900" algn="l"/>
              </a:tabLst>
            </a:pPr>
            <a:endParaRPr kumimoji="0" 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6149" name="Rectangle 5"/>
          <p:cNvSpPr>
            <a:spLocks noChangeArrowheads="1"/>
          </p:cNvSpPr>
          <p:nvPr/>
        </p:nvSpPr>
        <p:spPr bwMode="auto">
          <a:xfrm>
            <a:off x="3" y="6105525"/>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tab pos="3390900" algn="l"/>
              </a:tabLst>
            </a:pPr>
            <a:endParaRPr kumimoji="0" 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20" name="Slide Number Placeholder 19"/>
          <p:cNvSpPr>
            <a:spLocks noGrp="1"/>
          </p:cNvSpPr>
          <p:nvPr>
            <p:ph type="sldNum" sz="quarter" idx="12"/>
          </p:nvPr>
        </p:nvSpPr>
        <p:spPr>
          <a:xfrm>
            <a:off x="5029200" y="8382004"/>
            <a:ext cx="1600200" cy="486833"/>
          </a:xfrm>
        </p:spPr>
        <p:txBody>
          <a:bodyPr/>
          <a:lstStyle/>
          <a:p>
            <a:fld id="{B6F15528-21DE-4FAA-801E-634DDDAF4B2B}" type="slidenum">
              <a:rPr lang="en-US" smtClean="0"/>
              <a:pPr/>
              <a:t>46</a:t>
            </a:fld>
            <a:endParaRPr lang="en-US"/>
          </a:p>
        </p:txBody>
      </p:sp>
      <p:sp>
        <p:nvSpPr>
          <p:cNvPr id="79876" name="Rectangle 4"/>
          <p:cNvSpPr>
            <a:spLocks noChangeArrowheads="1"/>
          </p:cNvSpPr>
          <p:nvPr/>
        </p:nvSpPr>
        <p:spPr bwMode="auto">
          <a:xfrm>
            <a:off x="0" y="0"/>
            <a:ext cx="6858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3" name="Rectangle 2"/>
          <p:cNvSpPr/>
          <p:nvPr/>
        </p:nvSpPr>
        <p:spPr>
          <a:xfrm>
            <a:off x="457200" y="762000"/>
            <a:ext cx="6172200" cy="646331"/>
          </a:xfrm>
          <a:prstGeom prst="rect">
            <a:avLst/>
          </a:prstGeom>
        </p:spPr>
        <p:txBody>
          <a:bodyPr wrap="square">
            <a:spAutoFit/>
          </a:bodyPr>
          <a:lstStyle/>
          <a:p>
            <a:pPr marL="347663" indent="-347663"/>
            <a:r>
              <a:rPr lang="en-US" b="1" dirty="0" smtClean="0"/>
              <a:t>19. Visit to local food processing industry Nina foods, </a:t>
            </a:r>
            <a:r>
              <a:rPr lang="en-US" b="1" dirty="0" err="1" smtClean="0"/>
              <a:t>Gokul</a:t>
            </a:r>
            <a:r>
              <a:rPr lang="en-US" b="1" dirty="0" smtClean="0"/>
              <a:t> Shirgaon MIDC, Kolhapur</a:t>
            </a:r>
          </a:p>
        </p:txBody>
      </p:sp>
      <p:graphicFrame>
        <p:nvGraphicFramePr>
          <p:cNvPr id="6" name="Table 5"/>
          <p:cNvGraphicFramePr>
            <a:graphicFrameLocks noGrp="1"/>
          </p:cNvGraphicFramePr>
          <p:nvPr>
            <p:extLst>
              <p:ext uri="{D42A27DB-BD31-4B8C-83A1-F6EECF244321}">
                <p14:modId xmlns="" xmlns:p14="http://schemas.microsoft.com/office/powerpoint/2010/main" val="1913346041"/>
              </p:ext>
            </p:extLst>
          </p:nvPr>
        </p:nvGraphicFramePr>
        <p:xfrm>
          <a:off x="494347" y="1371600"/>
          <a:ext cx="5869305" cy="7039363"/>
        </p:xfrm>
        <a:graphic>
          <a:graphicData uri="http://schemas.openxmlformats.org/drawingml/2006/table">
            <a:tbl>
              <a:tblPr firstRow="1" firstCol="1" bandRow="1">
                <a:tableStyleId>{5940675A-B579-460E-94D1-54222C63F5DA}</a:tableStyleId>
              </a:tblPr>
              <a:tblGrid>
                <a:gridCol w="2354580"/>
                <a:gridCol w="171450"/>
                <a:gridCol w="3343275"/>
              </a:tblGrid>
              <a:tr h="400963">
                <a:tc>
                  <a:txBody>
                    <a:bodyPr/>
                    <a:lstStyle/>
                    <a:p>
                      <a:pPr marL="0" marR="0">
                        <a:lnSpc>
                          <a:spcPct val="150000"/>
                        </a:lnSpc>
                        <a:spcBef>
                          <a:spcPts val="0"/>
                        </a:spcBef>
                        <a:spcAft>
                          <a:spcPts val="0"/>
                        </a:spcAft>
                        <a:tabLst>
                          <a:tab pos="741680" algn="l"/>
                        </a:tabLst>
                      </a:pPr>
                      <a:r>
                        <a:rPr lang="en-US" sz="1800" b="1" dirty="0">
                          <a:effectLst/>
                          <a:latin typeface="+mn-lt"/>
                        </a:rPr>
                        <a:t>Course No.</a:t>
                      </a:r>
                      <a:endParaRPr lang="en-US" sz="18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marL="0" marR="0" algn="ctr">
                        <a:lnSpc>
                          <a:spcPct val="150000"/>
                        </a:lnSpc>
                        <a:spcBef>
                          <a:spcPts val="0"/>
                        </a:spcBef>
                        <a:spcAft>
                          <a:spcPts val="0"/>
                        </a:spcAft>
                        <a:tabLst>
                          <a:tab pos="741680" algn="l"/>
                        </a:tabLst>
                      </a:pPr>
                      <a:r>
                        <a:rPr lang="en-US" sz="1600" b="1" dirty="0">
                          <a:effectLst/>
                          <a:latin typeface="+mn-lt"/>
                        </a:rPr>
                        <a:t>:</a:t>
                      </a:r>
                      <a:endParaRPr lang="en-US" sz="16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r>
                        <a:rPr lang="en-US" sz="1800" kern="1200" dirty="0" smtClean="0">
                          <a:solidFill>
                            <a:schemeClr val="tx1"/>
                          </a:solidFill>
                          <a:latin typeface="+mn-lt"/>
                          <a:ea typeface="+mn-ea"/>
                          <a:cs typeface="+mn-cs"/>
                        </a:rPr>
                        <a:t>HORT-364</a:t>
                      </a:r>
                      <a:endParaRPr lang="en-US" dirty="0"/>
                    </a:p>
                  </a:txBody>
                  <a:tcPr marL="68580" marR="68580" marT="0" marB="0"/>
                </a:tc>
              </a:tr>
              <a:tr h="400963">
                <a:tc>
                  <a:txBody>
                    <a:bodyPr/>
                    <a:lstStyle/>
                    <a:p>
                      <a:pPr marL="0" marR="0">
                        <a:lnSpc>
                          <a:spcPct val="150000"/>
                        </a:lnSpc>
                        <a:spcBef>
                          <a:spcPts val="0"/>
                        </a:spcBef>
                        <a:spcAft>
                          <a:spcPts val="0"/>
                        </a:spcAft>
                        <a:tabLst>
                          <a:tab pos="741680" algn="l"/>
                        </a:tabLst>
                      </a:pPr>
                      <a:r>
                        <a:rPr lang="en-US" sz="1800" b="1" dirty="0">
                          <a:effectLst/>
                          <a:latin typeface="+mn-lt"/>
                        </a:rPr>
                        <a:t>Course Teacher</a:t>
                      </a:r>
                      <a:endParaRPr lang="en-US" sz="18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marL="0" marR="0" algn="ctr">
                        <a:lnSpc>
                          <a:spcPct val="150000"/>
                        </a:lnSpc>
                        <a:spcBef>
                          <a:spcPts val="0"/>
                        </a:spcBef>
                        <a:spcAft>
                          <a:spcPts val="0"/>
                        </a:spcAft>
                        <a:tabLst>
                          <a:tab pos="741680" algn="l"/>
                        </a:tabLst>
                      </a:pPr>
                      <a:r>
                        <a:rPr lang="en-US" sz="1600" b="1" dirty="0">
                          <a:effectLst/>
                          <a:latin typeface="+mn-lt"/>
                        </a:rPr>
                        <a:t>:</a:t>
                      </a:r>
                      <a:endParaRPr lang="en-US" sz="16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800" kern="1200" dirty="0" err="1" smtClean="0">
                          <a:solidFill>
                            <a:schemeClr val="tx1"/>
                          </a:solidFill>
                          <a:latin typeface="+mn-lt"/>
                          <a:ea typeface="+mn-ea"/>
                          <a:cs typeface="+mn-cs"/>
                        </a:rPr>
                        <a:t>Prof.A.A.Warekar</a:t>
                      </a:r>
                      <a:endParaRPr lang="en-US" sz="1800" kern="1200" dirty="0" smtClean="0">
                        <a:solidFill>
                          <a:schemeClr val="tx1"/>
                        </a:solidFill>
                        <a:latin typeface="+mn-lt"/>
                        <a:ea typeface="+mn-ea"/>
                        <a:cs typeface="+mn-cs"/>
                      </a:endParaRPr>
                    </a:p>
                    <a:p>
                      <a:endParaRPr lang="en-US" dirty="0"/>
                    </a:p>
                  </a:txBody>
                  <a:tcPr marL="68580" marR="68580" marT="0" marB="0"/>
                </a:tc>
              </a:tr>
              <a:tr h="400963">
                <a:tc>
                  <a:txBody>
                    <a:bodyPr/>
                    <a:lstStyle/>
                    <a:p>
                      <a:pPr marL="0" marR="0">
                        <a:lnSpc>
                          <a:spcPct val="150000"/>
                        </a:lnSpc>
                        <a:spcBef>
                          <a:spcPts val="0"/>
                        </a:spcBef>
                        <a:spcAft>
                          <a:spcPts val="0"/>
                        </a:spcAft>
                        <a:tabLst>
                          <a:tab pos="741680" algn="l"/>
                          <a:tab pos="1209675" algn="l"/>
                        </a:tabLst>
                      </a:pPr>
                      <a:r>
                        <a:rPr lang="en-US" sz="1800" b="1" dirty="0">
                          <a:effectLst/>
                          <a:latin typeface="+mn-lt"/>
                        </a:rPr>
                        <a:t>Course Title	</a:t>
                      </a:r>
                      <a:endParaRPr lang="en-US" sz="18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marL="0" marR="0">
                        <a:lnSpc>
                          <a:spcPct val="150000"/>
                        </a:lnSpc>
                        <a:spcBef>
                          <a:spcPts val="0"/>
                        </a:spcBef>
                        <a:spcAft>
                          <a:spcPts val="0"/>
                        </a:spcAft>
                      </a:pPr>
                      <a:r>
                        <a:rPr lang="en-US" sz="1600" b="1" dirty="0">
                          <a:effectLst/>
                          <a:latin typeface="+mn-lt"/>
                        </a:rPr>
                        <a:t>: </a:t>
                      </a:r>
                      <a:endParaRPr lang="en-US" sz="16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r>
                        <a:rPr lang="en-US" sz="1800" kern="1200" dirty="0" smtClean="0">
                          <a:solidFill>
                            <a:schemeClr val="tx1"/>
                          </a:solidFill>
                          <a:latin typeface="+mn-lt"/>
                          <a:ea typeface="+mn-ea"/>
                          <a:cs typeface="+mn-cs"/>
                        </a:rPr>
                        <a:t>Post harvest management and value addition of fruits and           vegetables</a:t>
                      </a:r>
                      <a:endParaRPr lang="en-US" dirty="0"/>
                    </a:p>
                  </a:txBody>
                  <a:tcPr marL="68580" marR="68580" marT="0" marB="0"/>
                </a:tc>
              </a:tr>
              <a:tr h="867163">
                <a:tc>
                  <a:txBody>
                    <a:bodyPr/>
                    <a:lstStyle/>
                    <a:p>
                      <a:pPr marL="0" marR="0">
                        <a:lnSpc>
                          <a:spcPct val="150000"/>
                        </a:lnSpc>
                        <a:spcBef>
                          <a:spcPts val="0"/>
                        </a:spcBef>
                        <a:spcAft>
                          <a:spcPts val="0"/>
                        </a:spcAft>
                        <a:tabLst>
                          <a:tab pos="741680" algn="l"/>
                        </a:tabLst>
                      </a:pPr>
                      <a:r>
                        <a:rPr lang="en-US" sz="1800" b="1">
                          <a:effectLst/>
                          <a:latin typeface="+mn-lt"/>
                        </a:rPr>
                        <a:t>Purpose of visit</a:t>
                      </a:r>
                      <a:endParaRPr lang="en-US" sz="1800" b="1">
                        <a:effectLst/>
                        <a:latin typeface="+mn-lt"/>
                        <a:ea typeface="Times New Roman" panose="02020603050405020304" pitchFamily="18" charset="0"/>
                        <a:cs typeface="Mangal" panose="00000400000000000000" pitchFamily="2"/>
                      </a:endParaRPr>
                    </a:p>
                  </a:txBody>
                  <a:tcPr marL="68580" marR="68580" marT="0" marB="0"/>
                </a:tc>
                <a:tc>
                  <a:txBody>
                    <a:bodyPr/>
                    <a:lstStyle/>
                    <a:p>
                      <a:pPr marL="0" marR="0">
                        <a:lnSpc>
                          <a:spcPct val="150000"/>
                        </a:lnSpc>
                        <a:spcBef>
                          <a:spcPts val="0"/>
                        </a:spcBef>
                        <a:spcAft>
                          <a:spcPts val="0"/>
                        </a:spcAft>
                      </a:pPr>
                      <a:r>
                        <a:rPr lang="en-US" sz="1600" b="1" dirty="0">
                          <a:effectLst/>
                          <a:latin typeface="+mn-lt"/>
                        </a:rPr>
                        <a:t>: </a:t>
                      </a:r>
                      <a:endParaRPr lang="en-US" sz="16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r>
                        <a:rPr lang="en-US" sz="1800" kern="1200" dirty="0" smtClean="0">
                          <a:solidFill>
                            <a:schemeClr val="tx1"/>
                          </a:solidFill>
                          <a:latin typeface="+mn-lt"/>
                          <a:ea typeface="+mn-ea"/>
                          <a:cs typeface="+mn-cs"/>
                        </a:rPr>
                        <a:t>To get knowledge about processing and marketing</a:t>
                      </a:r>
                    </a:p>
                  </a:txBody>
                  <a:tcPr marL="68580" marR="68580" marT="0" marB="0"/>
                </a:tc>
              </a:tr>
              <a:tr h="400963">
                <a:tc>
                  <a:txBody>
                    <a:bodyPr/>
                    <a:lstStyle/>
                    <a:p>
                      <a:pPr marL="0" marR="0">
                        <a:lnSpc>
                          <a:spcPct val="150000"/>
                        </a:lnSpc>
                        <a:spcBef>
                          <a:spcPts val="0"/>
                        </a:spcBef>
                        <a:spcAft>
                          <a:spcPts val="0"/>
                        </a:spcAft>
                        <a:tabLst>
                          <a:tab pos="741680" algn="l"/>
                        </a:tabLst>
                      </a:pPr>
                      <a:r>
                        <a:rPr lang="en-US" sz="1800" b="1" dirty="0">
                          <a:effectLst/>
                          <a:latin typeface="+mn-lt"/>
                        </a:rPr>
                        <a:t>Place of visit</a:t>
                      </a:r>
                      <a:endParaRPr lang="en-US" sz="18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marL="0" marR="0">
                        <a:lnSpc>
                          <a:spcPct val="150000"/>
                        </a:lnSpc>
                        <a:spcBef>
                          <a:spcPts val="0"/>
                        </a:spcBef>
                        <a:spcAft>
                          <a:spcPts val="0"/>
                        </a:spcAft>
                      </a:pPr>
                      <a:r>
                        <a:rPr lang="en-US" sz="1600" b="1" dirty="0">
                          <a:effectLst/>
                          <a:latin typeface="+mn-lt"/>
                        </a:rPr>
                        <a:t>: </a:t>
                      </a:r>
                      <a:endParaRPr lang="en-US" sz="16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r>
                        <a:rPr lang="en-US" sz="1800" kern="1200" dirty="0" err="1" smtClean="0">
                          <a:solidFill>
                            <a:schemeClr val="tx1"/>
                          </a:solidFill>
                          <a:latin typeface="+mn-lt"/>
                          <a:ea typeface="+mn-ea"/>
                          <a:cs typeface="+mn-cs"/>
                        </a:rPr>
                        <a:t>Gokul</a:t>
                      </a:r>
                      <a:r>
                        <a:rPr lang="en-US" sz="1800" kern="1200" dirty="0" smtClean="0">
                          <a:solidFill>
                            <a:schemeClr val="tx1"/>
                          </a:solidFill>
                          <a:latin typeface="+mn-lt"/>
                          <a:ea typeface="+mn-ea"/>
                          <a:cs typeface="+mn-cs"/>
                        </a:rPr>
                        <a:t> Shirgaon MIDC, Kolhapur</a:t>
                      </a:r>
                      <a:endParaRPr lang="en-US" dirty="0"/>
                    </a:p>
                  </a:txBody>
                  <a:tcPr marL="68580" marR="68580" marT="0" marB="0"/>
                </a:tc>
              </a:tr>
              <a:tr h="400963">
                <a:tc>
                  <a:txBody>
                    <a:bodyPr/>
                    <a:lstStyle/>
                    <a:p>
                      <a:pPr marL="0" marR="0">
                        <a:lnSpc>
                          <a:spcPct val="150000"/>
                        </a:lnSpc>
                        <a:spcBef>
                          <a:spcPts val="0"/>
                        </a:spcBef>
                        <a:spcAft>
                          <a:spcPts val="0"/>
                        </a:spcAft>
                        <a:tabLst>
                          <a:tab pos="741680" algn="l"/>
                        </a:tabLst>
                      </a:pPr>
                      <a:r>
                        <a:rPr lang="en-US" sz="1800" b="1" dirty="0">
                          <a:effectLst/>
                          <a:latin typeface="+mn-lt"/>
                        </a:rPr>
                        <a:t>Class of students</a:t>
                      </a:r>
                      <a:endParaRPr lang="en-US" sz="18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marL="0" marR="0">
                        <a:lnSpc>
                          <a:spcPct val="150000"/>
                        </a:lnSpc>
                        <a:spcBef>
                          <a:spcPts val="0"/>
                        </a:spcBef>
                        <a:spcAft>
                          <a:spcPts val="0"/>
                        </a:spcAft>
                      </a:pPr>
                      <a:r>
                        <a:rPr lang="en-US" sz="1600" b="1" dirty="0">
                          <a:effectLst/>
                          <a:latin typeface="+mn-lt"/>
                        </a:rPr>
                        <a:t>: </a:t>
                      </a:r>
                      <a:endParaRPr lang="en-US" sz="16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800" b="0" kern="1200" dirty="0" smtClean="0">
                          <a:solidFill>
                            <a:schemeClr val="tx1"/>
                          </a:solidFill>
                          <a:effectLst/>
                          <a:latin typeface="+mn-lt"/>
                          <a:ea typeface="+mn-ea"/>
                          <a:cs typeface="+mn-cs"/>
                        </a:rPr>
                        <a:t>SEM VI (3</a:t>
                      </a:r>
                      <a:r>
                        <a:rPr lang="en-US" sz="1800" b="0" kern="1200" baseline="30000" dirty="0" smtClean="0">
                          <a:solidFill>
                            <a:schemeClr val="tx1"/>
                          </a:solidFill>
                          <a:effectLst/>
                          <a:latin typeface="+mn-lt"/>
                          <a:ea typeface="+mn-ea"/>
                          <a:cs typeface="+mn-cs"/>
                        </a:rPr>
                        <a:t>rd</a:t>
                      </a:r>
                      <a:r>
                        <a:rPr lang="en-US" sz="1800" b="0" kern="1200" dirty="0" smtClean="0">
                          <a:solidFill>
                            <a:schemeClr val="tx1"/>
                          </a:solidFill>
                          <a:effectLst/>
                          <a:latin typeface="+mn-lt"/>
                          <a:ea typeface="+mn-ea"/>
                          <a:cs typeface="+mn-cs"/>
                        </a:rPr>
                        <a:t> Year)</a:t>
                      </a:r>
                    </a:p>
                    <a:p>
                      <a:endParaRPr lang="en-US" b="0" dirty="0"/>
                    </a:p>
                  </a:txBody>
                  <a:tcPr marL="68580" marR="68580" marT="0" marB="0"/>
                </a:tc>
              </a:tr>
              <a:tr h="400963">
                <a:tc>
                  <a:txBody>
                    <a:bodyPr/>
                    <a:lstStyle/>
                    <a:p>
                      <a:pPr marL="0" marR="0">
                        <a:lnSpc>
                          <a:spcPct val="150000"/>
                        </a:lnSpc>
                        <a:spcBef>
                          <a:spcPts val="0"/>
                        </a:spcBef>
                        <a:spcAft>
                          <a:spcPts val="0"/>
                        </a:spcAft>
                        <a:tabLst>
                          <a:tab pos="741680" algn="l"/>
                        </a:tabLst>
                      </a:pPr>
                      <a:r>
                        <a:rPr lang="en-US" sz="1800" b="1" dirty="0">
                          <a:effectLst/>
                          <a:latin typeface="+mn-lt"/>
                        </a:rPr>
                        <a:t>No. of Students</a:t>
                      </a:r>
                      <a:endParaRPr lang="en-US" sz="18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marL="0" marR="0">
                        <a:lnSpc>
                          <a:spcPct val="150000"/>
                        </a:lnSpc>
                        <a:spcBef>
                          <a:spcPts val="0"/>
                        </a:spcBef>
                        <a:spcAft>
                          <a:spcPts val="0"/>
                        </a:spcAft>
                      </a:pPr>
                      <a:r>
                        <a:rPr lang="en-US" sz="1600" b="1" dirty="0">
                          <a:effectLst/>
                          <a:latin typeface="+mn-lt"/>
                        </a:rPr>
                        <a:t>: </a:t>
                      </a:r>
                      <a:endParaRPr lang="en-US" sz="16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r>
                        <a:rPr lang="en-US" dirty="0" smtClean="0"/>
                        <a:t>62</a:t>
                      </a:r>
                      <a:endParaRPr lang="en-US" dirty="0"/>
                    </a:p>
                  </a:txBody>
                  <a:tcPr marL="68580" marR="68580" marT="0" marB="0"/>
                </a:tc>
              </a:tr>
              <a:tr h="717797">
                <a:tc>
                  <a:txBody>
                    <a:bodyPr/>
                    <a:lstStyle/>
                    <a:p>
                      <a:pPr marL="0" marR="0">
                        <a:lnSpc>
                          <a:spcPct val="150000"/>
                        </a:lnSpc>
                        <a:spcBef>
                          <a:spcPts val="0"/>
                        </a:spcBef>
                        <a:spcAft>
                          <a:spcPts val="0"/>
                        </a:spcAft>
                        <a:tabLst>
                          <a:tab pos="741680" algn="l"/>
                        </a:tabLst>
                      </a:pPr>
                      <a:r>
                        <a:rPr lang="en-US" sz="1800" b="1" dirty="0">
                          <a:effectLst/>
                          <a:latin typeface="+mn-lt"/>
                        </a:rPr>
                        <a:t>Staff accompanied</a:t>
                      </a:r>
                      <a:endParaRPr lang="en-US" sz="18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marL="0" marR="0">
                        <a:lnSpc>
                          <a:spcPct val="150000"/>
                        </a:lnSpc>
                        <a:spcBef>
                          <a:spcPts val="0"/>
                        </a:spcBef>
                        <a:spcAft>
                          <a:spcPts val="0"/>
                        </a:spcAft>
                      </a:pPr>
                      <a:r>
                        <a:rPr lang="en-US" sz="1600" b="1" dirty="0">
                          <a:effectLst/>
                          <a:latin typeface="+mn-lt"/>
                        </a:rPr>
                        <a:t>: </a:t>
                      </a:r>
                      <a:endParaRPr lang="en-US" sz="16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r>
                        <a:rPr lang="en-US" sz="1800" kern="1200" dirty="0" smtClean="0">
                          <a:solidFill>
                            <a:schemeClr val="tx1"/>
                          </a:solidFill>
                          <a:latin typeface="+mn-lt"/>
                          <a:ea typeface="+mn-ea"/>
                          <a:cs typeface="+mn-cs"/>
                        </a:rPr>
                        <a:t>Dr. </a:t>
                      </a:r>
                      <a:r>
                        <a:rPr lang="en-US" sz="1800" kern="1200" dirty="0" err="1" smtClean="0">
                          <a:solidFill>
                            <a:schemeClr val="tx1"/>
                          </a:solidFill>
                          <a:latin typeface="+mn-lt"/>
                          <a:ea typeface="+mn-ea"/>
                          <a:cs typeface="+mn-cs"/>
                        </a:rPr>
                        <a:t>A.A.Kawade</a:t>
                      </a:r>
                      <a:endParaRPr lang="en-US" dirty="0"/>
                    </a:p>
                  </a:txBody>
                  <a:tcPr marL="68580" marR="68580" marT="0" marB="0"/>
                </a:tc>
              </a:tr>
              <a:tr h="0">
                <a:tc>
                  <a:txBody>
                    <a:bodyPr/>
                    <a:lstStyle/>
                    <a:p>
                      <a:pPr marL="0" marR="0" indent="0" algn="l" defTabSz="914400" rtl="0" eaLnBrk="1" fontAlgn="auto" latinLnBrk="0" hangingPunct="1">
                        <a:lnSpc>
                          <a:spcPct val="150000"/>
                        </a:lnSpc>
                        <a:spcBef>
                          <a:spcPts val="0"/>
                        </a:spcBef>
                        <a:spcAft>
                          <a:spcPts val="0"/>
                        </a:spcAft>
                        <a:buClrTx/>
                        <a:buSzTx/>
                        <a:buFontTx/>
                        <a:buNone/>
                        <a:tabLst>
                          <a:tab pos="741680" algn="l"/>
                        </a:tabLst>
                        <a:defRPr/>
                      </a:pPr>
                      <a:r>
                        <a:rPr lang="en-US" sz="1800" b="1" dirty="0">
                          <a:effectLst/>
                          <a:latin typeface="+mn-lt"/>
                        </a:rPr>
                        <a:t> </a:t>
                      </a:r>
                      <a:r>
                        <a:rPr lang="en-US" sz="1800" b="1" dirty="0" smtClean="0">
                          <a:effectLst/>
                          <a:latin typeface="+mn-lt"/>
                        </a:rPr>
                        <a:t>Spots Visited</a:t>
                      </a:r>
                      <a:endParaRPr lang="en-US" sz="18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marL="0" marR="0">
                        <a:lnSpc>
                          <a:spcPct val="150000"/>
                        </a:lnSpc>
                        <a:spcBef>
                          <a:spcPts val="0"/>
                        </a:spcBef>
                        <a:spcAft>
                          <a:spcPts val="0"/>
                        </a:spcAft>
                      </a:pPr>
                      <a:r>
                        <a:rPr lang="en-US" sz="1600" b="1" dirty="0">
                          <a:effectLst/>
                          <a:latin typeface="+mn-lt"/>
                        </a:rPr>
                        <a:t>: </a:t>
                      </a:r>
                      <a:endParaRPr lang="en-US" sz="16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800" kern="1200" dirty="0" smtClean="0">
                          <a:solidFill>
                            <a:schemeClr val="tx1"/>
                          </a:solidFill>
                          <a:latin typeface="+mn-lt"/>
                          <a:ea typeface="+mn-ea"/>
                          <a:cs typeface="+mn-cs"/>
                        </a:rPr>
                        <a:t>Nina foods, </a:t>
                      </a:r>
                      <a:r>
                        <a:rPr lang="en-US" sz="1800" kern="1200" dirty="0" err="1" smtClean="0">
                          <a:solidFill>
                            <a:schemeClr val="tx1"/>
                          </a:solidFill>
                          <a:latin typeface="+mn-lt"/>
                          <a:ea typeface="+mn-ea"/>
                          <a:cs typeface="+mn-cs"/>
                        </a:rPr>
                        <a:t>Gokul</a:t>
                      </a:r>
                      <a:r>
                        <a:rPr lang="en-US" sz="1800" kern="1200" dirty="0" smtClean="0">
                          <a:solidFill>
                            <a:schemeClr val="tx1"/>
                          </a:solidFill>
                          <a:latin typeface="+mn-lt"/>
                          <a:ea typeface="+mn-ea"/>
                          <a:cs typeface="+mn-cs"/>
                        </a:rPr>
                        <a:t> Shirgaon MIDC, Kolhapur</a:t>
                      </a:r>
                      <a:endParaRPr lang="en-US" dirty="0" smtClean="0"/>
                    </a:p>
                  </a:txBody>
                  <a:tcPr marL="68580" marR="68580" marT="0" marB="0"/>
                </a:tc>
              </a:tr>
              <a:tr h="452254">
                <a:tc>
                  <a:txBody>
                    <a:bodyPr/>
                    <a:lstStyle/>
                    <a:p>
                      <a:pPr marL="0" marR="0">
                        <a:lnSpc>
                          <a:spcPct val="150000"/>
                        </a:lnSpc>
                        <a:spcBef>
                          <a:spcPts val="0"/>
                        </a:spcBef>
                        <a:spcAft>
                          <a:spcPts val="0"/>
                        </a:spcAft>
                        <a:tabLst>
                          <a:tab pos="741680" algn="l"/>
                        </a:tabLst>
                      </a:pPr>
                      <a:r>
                        <a:rPr lang="en-US" sz="1800" b="1" dirty="0">
                          <a:effectLst/>
                          <a:latin typeface="+mn-lt"/>
                        </a:rPr>
                        <a:t>Date of visit</a:t>
                      </a:r>
                      <a:endParaRPr lang="en-US" sz="18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marL="0" marR="0">
                        <a:lnSpc>
                          <a:spcPct val="150000"/>
                        </a:lnSpc>
                        <a:spcBef>
                          <a:spcPts val="0"/>
                        </a:spcBef>
                        <a:spcAft>
                          <a:spcPts val="0"/>
                        </a:spcAft>
                      </a:pPr>
                      <a:r>
                        <a:rPr lang="en-US" sz="1600" b="1" dirty="0">
                          <a:effectLst/>
                          <a:latin typeface="+mn-lt"/>
                        </a:rPr>
                        <a:t>: </a:t>
                      </a:r>
                      <a:endParaRPr lang="en-US" sz="16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r>
                        <a:rPr lang="en-US" b="0" dirty="0" smtClean="0"/>
                        <a:t>16-03-2019</a:t>
                      </a:r>
                      <a:endParaRPr lang="en-US" b="0" dirty="0"/>
                    </a:p>
                  </a:txBody>
                  <a:tcPr marL="68580" marR="68580" marT="0" marB="0"/>
                </a:tc>
              </a:tr>
            </a:tbl>
          </a:graphicData>
        </a:graphic>
      </p:graphicFrame>
      <p:pic>
        <p:nvPicPr>
          <p:cNvPr id="15" name="Picture 5" descr="H:\Agri Logo White.png"/>
          <p:cNvPicPr>
            <a:picLocks noChangeAspect="1" noChangeArrowheads="1"/>
          </p:cNvPicPr>
          <p:nvPr/>
        </p:nvPicPr>
        <p:blipFill>
          <a:blip r:embed="rId3" cstate="print"/>
          <a:srcRect/>
          <a:stretch>
            <a:fillRect/>
          </a:stretch>
        </p:blipFill>
        <p:spPr bwMode="auto">
          <a:xfrm>
            <a:off x="228600" y="0"/>
            <a:ext cx="1447800" cy="533400"/>
          </a:xfrm>
          <a:prstGeom prst="rect">
            <a:avLst/>
          </a:prstGeom>
          <a:noFill/>
        </p:spPr>
      </p:pic>
    </p:spTree>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1"/>
          <p:cNvSpPr txBox="1">
            <a:spLocks/>
          </p:cNvSpPr>
          <p:nvPr/>
        </p:nvSpPr>
        <p:spPr>
          <a:xfrm>
            <a:off x="0" y="371475"/>
            <a:ext cx="6858000" cy="304800"/>
          </a:xfrm>
          <a:prstGeom prst="rect">
            <a:avLst/>
          </a:prstGeom>
          <a:solidFill>
            <a:srgbClr val="C47B1A"/>
          </a:solidFill>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en-US" sz="1400" b="1" i="0" u="none" strike="noStrike" kern="1200" cap="none" spc="0" normalizeH="0" baseline="0" noProof="0" dirty="0">
              <a:ln>
                <a:noFill/>
              </a:ln>
              <a:effectLst/>
              <a:uLnTx/>
              <a:uFillTx/>
              <a:latin typeface="Bookman Old Style" pitchFamily="18" charset="0"/>
              <a:ea typeface="+mj-ea"/>
              <a:cs typeface="+mj-cs"/>
            </a:endParaRPr>
          </a:p>
        </p:txBody>
      </p:sp>
      <p:sp>
        <p:nvSpPr>
          <p:cNvPr id="2" name="Title 1"/>
          <p:cNvSpPr>
            <a:spLocks noGrp="1"/>
          </p:cNvSpPr>
          <p:nvPr>
            <p:ph type="ctrTitle"/>
          </p:nvPr>
        </p:nvSpPr>
        <p:spPr>
          <a:xfrm>
            <a:off x="0" y="0"/>
            <a:ext cx="6858000" cy="533400"/>
          </a:xfrm>
          <a:solidFill>
            <a:schemeClr val="accent2">
              <a:lumMod val="50000"/>
            </a:schemeClr>
          </a:solidFill>
        </p:spPr>
        <p:txBody>
          <a:bodyPr>
            <a:normAutofit/>
          </a:bodyPr>
          <a:lstStyle/>
          <a:p>
            <a:r>
              <a:rPr lang="en-US" sz="1200" b="1" dirty="0" smtClean="0">
                <a:solidFill>
                  <a:schemeClr val="bg1"/>
                </a:solidFill>
                <a:latin typeface="Trebuchet MS" pitchFamily="34" charset="0"/>
              </a:rPr>
              <a:t> ANNUAL REPORT:  STUDENTS EXPOSURE VISIT </a:t>
            </a:r>
            <a:br>
              <a:rPr lang="en-US" sz="1200" b="1" dirty="0" smtClean="0">
                <a:solidFill>
                  <a:schemeClr val="bg1"/>
                </a:solidFill>
                <a:latin typeface="Trebuchet MS" pitchFamily="34" charset="0"/>
              </a:rPr>
            </a:br>
            <a:r>
              <a:rPr lang="en-US" sz="1200" b="1" dirty="0" smtClean="0">
                <a:solidFill>
                  <a:schemeClr val="bg1"/>
                </a:solidFill>
                <a:latin typeface="Trebuchet MS" pitchFamily="34" charset="0"/>
              </a:rPr>
              <a:t>                  2018-19</a:t>
            </a:r>
            <a:endParaRPr lang="en-US" sz="1200" b="1" dirty="0">
              <a:solidFill>
                <a:schemeClr val="bg1"/>
              </a:solidFill>
              <a:latin typeface="Trebuchet MS" pitchFamily="34" charset="0"/>
            </a:endParaRPr>
          </a:p>
        </p:txBody>
      </p:sp>
      <p:sp>
        <p:nvSpPr>
          <p:cNvPr id="12" name="Title 1"/>
          <p:cNvSpPr txBox="1">
            <a:spLocks/>
          </p:cNvSpPr>
          <p:nvPr/>
        </p:nvSpPr>
        <p:spPr>
          <a:xfrm>
            <a:off x="0" y="8839200"/>
            <a:ext cx="6858000" cy="304800"/>
          </a:xfrm>
          <a:prstGeom prst="rect">
            <a:avLst/>
          </a:prstGeom>
          <a:solidFill>
            <a:srgbClr val="C47B1A"/>
          </a:solidFill>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en-US" sz="1400" b="1" i="0" u="none" strike="noStrike" kern="1200" cap="none" spc="0" normalizeH="0" baseline="0" noProof="0" dirty="0">
              <a:ln>
                <a:noFill/>
              </a:ln>
              <a:effectLst/>
              <a:uLnTx/>
              <a:uFillTx/>
              <a:latin typeface="Bookman Old Style" pitchFamily="18" charset="0"/>
              <a:ea typeface="+mj-ea"/>
              <a:cs typeface="+mj-cs"/>
            </a:endParaRPr>
          </a:p>
        </p:txBody>
      </p:sp>
      <p:sp>
        <p:nvSpPr>
          <p:cNvPr id="13" name="Title 1"/>
          <p:cNvSpPr txBox="1">
            <a:spLocks/>
          </p:cNvSpPr>
          <p:nvPr/>
        </p:nvSpPr>
        <p:spPr>
          <a:xfrm>
            <a:off x="0" y="8763000"/>
            <a:ext cx="6858000" cy="228600"/>
          </a:xfrm>
          <a:prstGeom prst="rect">
            <a:avLst/>
          </a:prstGeom>
          <a:solidFill>
            <a:schemeClr val="accent2">
              <a:lumMod val="50000"/>
            </a:schemeClr>
          </a:solidFill>
        </p:spPr>
        <p:txBody>
          <a:bodyPr vert="horz" lIns="91440" tIns="45720" rIns="91440" bIns="45720" rtlCol="0" anchor="ctr">
            <a:normAutofit fontScale="92500" lnSpcReduction="20000"/>
          </a:bodyP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en-US" sz="1200" b="1" i="0" u="none" strike="noStrike" kern="1200" cap="none" spc="0" normalizeH="0" baseline="0" noProof="0" dirty="0">
              <a:ln>
                <a:noFill/>
              </a:ln>
              <a:solidFill>
                <a:schemeClr val="bg1"/>
              </a:solidFill>
              <a:effectLst/>
              <a:uLnTx/>
              <a:uFillTx/>
              <a:latin typeface="Trebuchet MS" pitchFamily="34" charset="0"/>
              <a:ea typeface="+mj-ea"/>
              <a:cs typeface="+mj-cs"/>
            </a:endParaRPr>
          </a:p>
        </p:txBody>
      </p:sp>
      <p:sp>
        <p:nvSpPr>
          <p:cNvPr id="6148" name="Rectangle 4"/>
          <p:cNvSpPr>
            <a:spLocks noChangeArrowheads="1"/>
          </p:cNvSpPr>
          <p:nvPr/>
        </p:nvSpPr>
        <p:spPr bwMode="auto">
          <a:xfrm>
            <a:off x="3" y="3209925"/>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tab pos="3390900" algn="l"/>
              </a:tabLst>
            </a:pPr>
            <a:endParaRPr kumimoji="0" 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6149" name="Rectangle 5"/>
          <p:cNvSpPr>
            <a:spLocks noChangeArrowheads="1"/>
          </p:cNvSpPr>
          <p:nvPr/>
        </p:nvSpPr>
        <p:spPr bwMode="auto">
          <a:xfrm>
            <a:off x="3" y="6105525"/>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tab pos="3390900" algn="l"/>
              </a:tabLst>
            </a:pPr>
            <a:endParaRPr kumimoji="0" 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20" name="Slide Number Placeholder 19"/>
          <p:cNvSpPr>
            <a:spLocks noGrp="1"/>
          </p:cNvSpPr>
          <p:nvPr>
            <p:ph type="sldNum" sz="quarter" idx="12"/>
          </p:nvPr>
        </p:nvSpPr>
        <p:spPr>
          <a:xfrm>
            <a:off x="5029200" y="8382004"/>
            <a:ext cx="1600200" cy="486833"/>
          </a:xfrm>
        </p:spPr>
        <p:txBody>
          <a:bodyPr/>
          <a:lstStyle/>
          <a:p>
            <a:fld id="{B6F15528-21DE-4FAA-801E-634DDDAF4B2B}" type="slidenum">
              <a:rPr lang="en-US" smtClean="0"/>
              <a:pPr/>
              <a:t>47</a:t>
            </a:fld>
            <a:endParaRPr lang="en-US"/>
          </a:p>
        </p:txBody>
      </p:sp>
      <p:sp>
        <p:nvSpPr>
          <p:cNvPr id="79876" name="Rectangle 4"/>
          <p:cNvSpPr>
            <a:spLocks noChangeArrowheads="1"/>
          </p:cNvSpPr>
          <p:nvPr/>
        </p:nvSpPr>
        <p:spPr bwMode="auto">
          <a:xfrm>
            <a:off x="0" y="0"/>
            <a:ext cx="6858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pic>
        <p:nvPicPr>
          <p:cNvPr id="15" name="Picture 5" descr="H:\Agri Logo White.png"/>
          <p:cNvPicPr>
            <a:picLocks noChangeAspect="1" noChangeArrowheads="1"/>
          </p:cNvPicPr>
          <p:nvPr/>
        </p:nvPicPr>
        <p:blipFill>
          <a:blip r:embed="rId3" cstate="print"/>
          <a:srcRect/>
          <a:stretch>
            <a:fillRect/>
          </a:stretch>
        </p:blipFill>
        <p:spPr bwMode="auto">
          <a:xfrm>
            <a:off x="228600" y="0"/>
            <a:ext cx="1447800" cy="533400"/>
          </a:xfrm>
          <a:prstGeom prst="rect">
            <a:avLst/>
          </a:prstGeom>
          <a:noFill/>
        </p:spPr>
      </p:pic>
      <p:graphicFrame>
        <p:nvGraphicFramePr>
          <p:cNvPr id="18" name="Table 17"/>
          <p:cNvGraphicFramePr>
            <a:graphicFrameLocks noGrp="1"/>
          </p:cNvGraphicFramePr>
          <p:nvPr/>
        </p:nvGraphicFramePr>
        <p:xfrm>
          <a:off x="152400" y="838200"/>
          <a:ext cx="6477000" cy="7985760"/>
        </p:xfrm>
        <a:graphic>
          <a:graphicData uri="http://schemas.openxmlformats.org/drawingml/2006/table">
            <a:tbl>
              <a:tblPr firstRow="1" bandRow="1">
                <a:tableStyleId>{5940675A-B579-460E-94D1-54222C63F5DA}</a:tableStyleId>
              </a:tblPr>
              <a:tblGrid>
                <a:gridCol w="6477000"/>
              </a:tblGrid>
              <a:tr h="3810000">
                <a:tc>
                  <a:txBody>
                    <a:bodyPr/>
                    <a:lstStyle/>
                    <a:p>
                      <a:pPr marL="682625" indent="-682625"/>
                      <a:endParaRPr lang="en-US" sz="1400" b="1" kern="1200" dirty="0" smtClean="0">
                        <a:solidFill>
                          <a:schemeClr val="tx1"/>
                        </a:solidFill>
                        <a:latin typeface="+mn-lt"/>
                        <a:ea typeface="+mn-ea"/>
                        <a:cs typeface="+mn-cs"/>
                      </a:endParaRPr>
                    </a:p>
                    <a:p>
                      <a:pPr marL="682625" indent="-682625"/>
                      <a:endParaRPr lang="en-US" sz="1400" b="1" kern="1200" dirty="0" smtClean="0">
                        <a:solidFill>
                          <a:schemeClr val="tx1"/>
                        </a:solidFill>
                        <a:latin typeface="+mn-lt"/>
                        <a:ea typeface="+mn-ea"/>
                        <a:cs typeface="+mn-cs"/>
                      </a:endParaRPr>
                    </a:p>
                    <a:p>
                      <a:pPr marL="682625" indent="-682625"/>
                      <a:endParaRPr lang="en-US" sz="1400" b="1" kern="1200" dirty="0" smtClean="0">
                        <a:solidFill>
                          <a:schemeClr val="tx1"/>
                        </a:solidFill>
                        <a:latin typeface="+mn-lt"/>
                        <a:ea typeface="+mn-ea"/>
                        <a:cs typeface="+mn-cs"/>
                      </a:endParaRPr>
                    </a:p>
                    <a:p>
                      <a:pPr marL="682625" indent="-682625"/>
                      <a:endParaRPr lang="en-US" sz="1400" b="1" kern="1200" dirty="0" smtClean="0">
                        <a:solidFill>
                          <a:schemeClr val="tx1"/>
                        </a:solidFill>
                        <a:latin typeface="+mn-lt"/>
                        <a:ea typeface="+mn-ea"/>
                        <a:cs typeface="+mn-cs"/>
                      </a:endParaRPr>
                    </a:p>
                    <a:p>
                      <a:pPr marL="682625" indent="-682625"/>
                      <a:endParaRPr lang="en-US" sz="1400" b="1" kern="1200" dirty="0" smtClean="0">
                        <a:solidFill>
                          <a:schemeClr val="tx1"/>
                        </a:solidFill>
                        <a:latin typeface="+mn-lt"/>
                        <a:ea typeface="+mn-ea"/>
                        <a:cs typeface="+mn-cs"/>
                      </a:endParaRPr>
                    </a:p>
                    <a:p>
                      <a:pPr marL="682625" indent="-682625"/>
                      <a:endParaRPr lang="en-US" sz="1400" b="1" kern="1200" dirty="0" smtClean="0">
                        <a:solidFill>
                          <a:schemeClr val="tx1"/>
                        </a:solidFill>
                        <a:latin typeface="+mn-lt"/>
                        <a:ea typeface="+mn-ea"/>
                        <a:cs typeface="+mn-cs"/>
                      </a:endParaRPr>
                    </a:p>
                    <a:p>
                      <a:pPr marL="682625" indent="-682625"/>
                      <a:endParaRPr lang="en-US" sz="1400" b="1" kern="1200" dirty="0" smtClean="0">
                        <a:solidFill>
                          <a:schemeClr val="tx1"/>
                        </a:solidFill>
                        <a:latin typeface="+mn-lt"/>
                        <a:ea typeface="+mn-ea"/>
                        <a:cs typeface="+mn-cs"/>
                      </a:endParaRPr>
                    </a:p>
                    <a:p>
                      <a:pPr marL="682625" indent="-682625"/>
                      <a:endParaRPr lang="en-US" sz="1400" b="1" kern="1200" dirty="0" smtClean="0">
                        <a:solidFill>
                          <a:schemeClr val="tx1"/>
                        </a:solidFill>
                        <a:latin typeface="+mn-lt"/>
                        <a:ea typeface="+mn-ea"/>
                        <a:cs typeface="+mn-cs"/>
                      </a:endParaRPr>
                    </a:p>
                    <a:p>
                      <a:pPr marL="682625" indent="-682625"/>
                      <a:endParaRPr lang="en-US" sz="1400" b="1" kern="1200" dirty="0" smtClean="0">
                        <a:solidFill>
                          <a:schemeClr val="tx1"/>
                        </a:solidFill>
                        <a:latin typeface="+mn-lt"/>
                        <a:ea typeface="+mn-ea"/>
                        <a:cs typeface="+mn-cs"/>
                      </a:endParaRPr>
                    </a:p>
                    <a:p>
                      <a:pPr marL="682625" indent="-682625"/>
                      <a:endParaRPr lang="en-US" sz="1400" b="1" kern="1200" dirty="0" smtClean="0">
                        <a:solidFill>
                          <a:schemeClr val="tx1"/>
                        </a:solidFill>
                        <a:latin typeface="+mn-lt"/>
                        <a:ea typeface="+mn-ea"/>
                        <a:cs typeface="+mn-cs"/>
                      </a:endParaRPr>
                    </a:p>
                    <a:p>
                      <a:pPr marL="682625" indent="-682625"/>
                      <a:endParaRPr lang="en-US" sz="1400" b="1" kern="1200" dirty="0" smtClean="0">
                        <a:solidFill>
                          <a:schemeClr val="tx1"/>
                        </a:solidFill>
                        <a:latin typeface="+mn-lt"/>
                        <a:ea typeface="+mn-ea"/>
                        <a:cs typeface="+mn-cs"/>
                      </a:endParaRPr>
                    </a:p>
                    <a:p>
                      <a:pPr marL="682625" indent="-682625"/>
                      <a:endParaRPr lang="en-US" sz="1400" b="1" kern="1200" dirty="0" smtClean="0">
                        <a:solidFill>
                          <a:schemeClr val="tx1"/>
                        </a:solidFill>
                        <a:latin typeface="+mn-lt"/>
                        <a:ea typeface="+mn-ea"/>
                        <a:cs typeface="+mn-cs"/>
                      </a:endParaRPr>
                    </a:p>
                    <a:p>
                      <a:pPr marL="682625" indent="-682625"/>
                      <a:endParaRPr lang="en-US" sz="1400" b="1" kern="1200" dirty="0" smtClean="0">
                        <a:solidFill>
                          <a:schemeClr val="tx1"/>
                        </a:solidFill>
                        <a:latin typeface="+mn-lt"/>
                        <a:ea typeface="+mn-ea"/>
                        <a:cs typeface="+mn-cs"/>
                      </a:endParaRPr>
                    </a:p>
                    <a:p>
                      <a:pPr marL="682625" marR="0" indent="-682625" algn="ctr" defTabSz="914400" rtl="0" eaLnBrk="1" fontAlgn="auto" latinLnBrk="0" hangingPunct="1">
                        <a:lnSpc>
                          <a:spcPct val="100000"/>
                        </a:lnSpc>
                        <a:spcBef>
                          <a:spcPts val="0"/>
                        </a:spcBef>
                        <a:spcAft>
                          <a:spcPts val="0"/>
                        </a:spcAft>
                        <a:buClrTx/>
                        <a:buSzTx/>
                        <a:buFontTx/>
                        <a:buNone/>
                        <a:tabLst/>
                        <a:defRPr/>
                      </a:pPr>
                      <a:r>
                        <a:rPr lang="en-US" sz="1600" b="1" kern="1200" dirty="0" smtClean="0">
                          <a:solidFill>
                            <a:schemeClr val="tx1"/>
                          </a:solidFill>
                          <a:latin typeface="+mn-lt"/>
                          <a:ea typeface="+mn-ea"/>
                          <a:cs typeface="+mn-cs"/>
                        </a:rPr>
                        <a:t>  </a:t>
                      </a:r>
                    </a:p>
                    <a:p>
                      <a:pPr marL="682625" marR="0" indent="-682625" algn="ctr" defTabSz="914400" rtl="0" eaLnBrk="1" fontAlgn="auto" latinLnBrk="0" hangingPunct="1">
                        <a:lnSpc>
                          <a:spcPct val="100000"/>
                        </a:lnSpc>
                        <a:spcBef>
                          <a:spcPts val="0"/>
                        </a:spcBef>
                        <a:spcAft>
                          <a:spcPts val="0"/>
                        </a:spcAft>
                        <a:buClrTx/>
                        <a:buSzTx/>
                        <a:buFontTx/>
                        <a:buNone/>
                        <a:tabLst/>
                        <a:defRPr/>
                      </a:pPr>
                      <a:r>
                        <a:rPr lang="en-US" sz="1600" b="1" kern="1200" dirty="0" smtClean="0">
                          <a:solidFill>
                            <a:schemeClr val="tx1"/>
                          </a:solidFill>
                          <a:latin typeface="+mn-lt"/>
                          <a:ea typeface="+mn-ea"/>
                          <a:cs typeface="+mn-cs"/>
                        </a:rPr>
                        <a:t> </a:t>
                      </a:r>
                    </a:p>
                    <a:p>
                      <a:pPr marL="682625" marR="0" indent="-682625" algn="ctr" defTabSz="914400" rtl="0" eaLnBrk="1" fontAlgn="auto" latinLnBrk="0" hangingPunct="1">
                        <a:lnSpc>
                          <a:spcPct val="100000"/>
                        </a:lnSpc>
                        <a:spcBef>
                          <a:spcPts val="0"/>
                        </a:spcBef>
                        <a:spcAft>
                          <a:spcPts val="0"/>
                        </a:spcAft>
                        <a:buClrTx/>
                        <a:buSzTx/>
                        <a:buFontTx/>
                        <a:buNone/>
                        <a:tabLst/>
                        <a:defRPr/>
                      </a:pPr>
                      <a:r>
                        <a:rPr lang="en-US" sz="1600" b="1" kern="1200" dirty="0" smtClean="0">
                          <a:solidFill>
                            <a:schemeClr val="tx1"/>
                          </a:solidFill>
                          <a:latin typeface="+mn-lt"/>
                          <a:ea typeface="+mn-ea"/>
                          <a:cs typeface="+mn-cs"/>
                        </a:rPr>
                        <a:t> Photo 1:</a:t>
                      </a:r>
                      <a:r>
                        <a:rPr lang="en-US" sz="1800" b="1" kern="1200" dirty="0" smtClean="0">
                          <a:solidFill>
                            <a:schemeClr val="tx1"/>
                          </a:solidFill>
                          <a:latin typeface="+mn-lt"/>
                          <a:ea typeface="+mn-ea"/>
                          <a:cs typeface="+mn-cs"/>
                        </a:rPr>
                        <a:t>Visit to Nina Foods at </a:t>
                      </a:r>
                      <a:r>
                        <a:rPr lang="en-US" sz="1800" b="1" kern="1200" dirty="0" err="1" smtClean="0">
                          <a:solidFill>
                            <a:schemeClr val="tx1"/>
                          </a:solidFill>
                          <a:latin typeface="+mn-lt"/>
                          <a:ea typeface="+mn-ea"/>
                          <a:cs typeface="+mn-cs"/>
                        </a:rPr>
                        <a:t>Gokul</a:t>
                      </a:r>
                      <a:r>
                        <a:rPr lang="en-US" sz="1800" b="1" kern="1200" dirty="0" smtClean="0">
                          <a:solidFill>
                            <a:schemeClr val="tx1"/>
                          </a:solidFill>
                          <a:latin typeface="+mn-lt"/>
                          <a:ea typeface="+mn-ea"/>
                          <a:cs typeface="+mn-cs"/>
                        </a:rPr>
                        <a:t> Shirgaon MIDC, Kolhapur</a:t>
                      </a:r>
                    </a:p>
                    <a:p>
                      <a:pPr marL="682625" marR="0" indent="-682625" algn="ctr" defTabSz="914400" rtl="0" eaLnBrk="1" fontAlgn="auto" latinLnBrk="0" hangingPunct="1">
                        <a:lnSpc>
                          <a:spcPct val="100000"/>
                        </a:lnSpc>
                        <a:spcBef>
                          <a:spcPts val="0"/>
                        </a:spcBef>
                        <a:spcAft>
                          <a:spcPts val="0"/>
                        </a:spcAft>
                        <a:buClrTx/>
                        <a:buSzTx/>
                        <a:buFontTx/>
                        <a:buNone/>
                        <a:tabLst/>
                        <a:defRPr/>
                      </a:pPr>
                      <a:endParaRPr lang="en-US" sz="1800" b="1" kern="1200" dirty="0" smtClean="0">
                        <a:solidFill>
                          <a:schemeClr val="tx1"/>
                        </a:solidFill>
                        <a:latin typeface="+mn-lt"/>
                        <a:ea typeface="+mn-ea"/>
                        <a:cs typeface="+mn-cs"/>
                      </a:endParaRPr>
                    </a:p>
                    <a:p>
                      <a:pPr marL="682625" marR="0" indent="-682625" algn="ctr" defTabSz="914400" rtl="0" eaLnBrk="1" fontAlgn="auto" latinLnBrk="0" hangingPunct="1">
                        <a:lnSpc>
                          <a:spcPct val="100000"/>
                        </a:lnSpc>
                        <a:spcBef>
                          <a:spcPts val="0"/>
                        </a:spcBef>
                        <a:spcAft>
                          <a:spcPts val="0"/>
                        </a:spcAft>
                        <a:buClrTx/>
                        <a:buSzTx/>
                        <a:buFontTx/>
                        <a:buNone/>
                        <a:tabLst/>
                        <a:defRPr/>
                      </a:pPr>
                      <a:endParaRPr lang="en-US" sz="1800" dirty="0"/>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r>
              <a:tr h="3810000">
                <a:tc>
                  <a:txBody>
                    <a:bodyPr/>
                    <a:lstStyle/>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pPr marL="0" marR="0" indent="0" algn="ctr" defTabSz="914400" rtl="0" eaLnBrk="1" fontAlgn="auto" latinLnBrk="0" hangingPunct="1">
                        <a:lnSpc>
                          <a:spcPct val="100000"/>
                        </a:lnSpc>
                        <a:spcBef>
                          <a:spcPts val="0"/>
                        </a:spcBef>
                        <a:spcAft>
                          <a:spcPts val="0"/>
                        </a:spcAft>
                        <a:buClrTx/>
                        <a:buSzTx/>
                        <a:buFontTx/>
                        <a:buNone/>
                        <a:tabLst/>
                        <a:defRPr/>
                      </a:pPr>
                      <a:r>
                        <a:rPr lang="en-US" sz="1600" b="1" kern="1200" dirty="0" smtClean="0">
                          <a:solidFill>
                            <a:schemeClr val="tx1"/>
                          </a:solidFill>
                          <a:latin typeface="+mn-lt"/>
                          <a:ea typeface="+mn-ea"/>
                          <a:cs typeface="+mn-cs"/>
                        </a:rPr>
                        <a:t>Photo 2:  </a:t>
                      </a:r>
                      <a:r>
                        <a:rPr lang="en-US" sz="1600" b="1" kern="1200" dirty="0" err="1" smtClean="0">
                          <a:solidFill>
                            <a:schemeClr val="tx1"/>
                          </a:solidFill>
                          <a:latin typeface="+mn-lt"/>
                          <a:ea typeface="+mn-ea"/>
                          <a:cs typeface="+mn-cs"/>
                        </a:rPr>
                        <a:t>Preperation</a:t>
                      </a:r>
                      <a:r>
                        <a:rPr lang="en-US" sz="1600" b="1" kern="1200" dirty="0" smtClean="0">
                          <a:solidFill>
                            <a:schemeClr val="tx1"/>
                          </a:solidFill>
                          <a:latin typeface="+mn-lt"/>
                          <a:ea typeface="+mn-ea"/>
                          <a:cs typeface="+mn-cs"/>
                        </a:rPr>
                        <a:t> of strawberry pulp</a:t>
                      </a:r>
                    </a:p>
                    <a:p>
                      <a:pPr marL="0" marR="0" indent="0" algn="ctr" defTabSz="914400" rtl="0" eaLnBrk="1" fontAlgn="auto" latinLnBrk="0" hangingPunct="1">
                        <a:lnSpc>
                          <a:spcPct val="100000"/>
                        </a:lnSpc>
                        <a:spcBef>
                          <a:spcPts val="0"/>
                        </a:spcBef>
                        <a:spcAft>
                          <a:spcPts val="0"/>
                        </a:spcAft>
                        <a:buClrTx/>
                        <a:buSzTx/>
                        <a:buFontTx/>
                        <a:buNone/>
                        <a:tabLst/>
                        <a:defRPr/>
                      </a:pPr>
                      <a:endParaRPr lang="en-US" sz="1600" kern="1200" dirty="0" smtClean="0">
                        <a:solidFill>
                          <a:schemeClr val="tx1"/>
                        </a:solidFill>
                        <a:latin typeface="+mn-lt"/>
                        <a:ea typeface="+mn-ea"/>
                        <a:cs typeface="+mn-cs"/>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r>
            </a:tbl>
          </a:graphicData>
        </a:graphic>
      </p:graphicFrame>
      <p:pic>
        <p:nvPicPr>
          <p:cNvPr id="17" name="Picture 16" descr="C:\Users\staff1\AppData\Local\Microsoft\Windows\Temporary Internet Files\Content.Word\IMG_20190316_125230.jpg"/>
          <p:cNvPicPr/>
          <p:nvPr/>
        </p:nvPicPr>
        <p:blipFill>
          <a:blip r:embed="rId4" cstate="print"/>
          <a:srcRect/>
          <a:stretch>
            <a:fillRect/>
          </a:stretch>
        </p:blipFill>
        <p:spPr bwMode="auto">
          <a:xfrm>
            <a:off x="457200" y="762000"/>
            <a:ext cx="5562600" cy="3171825"/>
          </a:xfrm>
          <a:prstGeom prst="rect">
            <a:avLst/>
          </a:prstGeom>
          <a:noFill/>
          <a:ln w="9525">
            <a:noFill/>
            <a:miter lim="800000"/>
            <a:headEnd/>
            <a:tailEnd/>
          </a:ln>
        </p:spPr>
      </p:pic>
      <p:pic>
        <p:nvPicPr>
          <p:cNvPr id="19" name="Picture 18" descr="C:\Users\staff1\AppData\Local\Microsoft\Windows\Temporary Internet Files\Content.Word\IMG_20190316_120641.jpg"/>
          <p:cNvPicPr/>
          <p:nvPr/>
        </p:nvPicPr>
        <p:blipFill>
          <a:blip r:embed="rId5" cstate="print"/>
          <a:srcRect/>
          <a:stretch>
            <a:fillRect/>
          </a:stretch>
        </p:blipFill>
        <p:spPr bwMode="auto">
          <a:xfrm>
            <a:off x="457201" y="4800600"/>
            <a:ext cx="5715000" cy="3276600"/>
          </a:xfrm>
          <a:prstGeom prst="rect">
            <a:avLst/>
          </a:prstGeom>
          <a:noFill/>
          <a:ln w="9525">
            <a:noFill/>
            <a:miter lim="800000"/>
            <a:headEnd/>
            <a:tailEnd/>
          </a:ln>
        </p:spPr>
      </p:pic>
      <p:sp>
        <p:nvSpPr>
          <p:cNvPr id="2049" name="Rectangle 1"/>
          <p:cNvSpPr>
            <a:spLocks noChangeArrowheads="1"/>
          </p:cNvSpPr>
          <p:nvPr/>
        </p:nvSpPr>
        <p:spPr bwMode="auto">
          <a:xfrm>
            <a:off x="0" y="0"/>
            <a:ext cx="6858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200" b="1" i="0" u="none" strike="noStrike" cap="none" normalizeH="0" baseline="0" smtClean="0">
                <a:ln>
                  <a:noFill/>
                </a:ln>
                <a:solidFill>
                  <a:schemeClr val="tx1"/>
                </a:solidFill>
                <a:effectLst/>
                <a:latin typeface="Times New Roman" pitchFamily="18" charset="0"/>
                <a:ea typeface="Calibri" pitchFamily="34" charset="0"/>
                <a:cs typeface="Times New Roman" pitchFamily="18" charset="0"/>
              </a:rPr>
              <a:t>Preperation of strawberry pulp</a:t>
            </a:r>
            <a:endParaRPr kumimoji="0" lang="en-US" sz="1800" b="0" i="0" u="none" strike="noStrike" cap="none" normalizeH="0" baseline="0" smtClean="0">
              <a:ln>
                <a:noFill/>
              </a:ln>
              <a:solidFill>
                <a:schemeClr val="tx1"/>
              </a:solidFill>
              <a:effectLst/>
              <a:latin typeface="Arial" pitchFamily="34" charset="0"/>
              <a:cs typeface="Arial" pitchFamily="34" charset="0"/>
            </a:endParaRPr>
          </a:p>
        </p:txBody>
      </p:sp>
    </p:spTree>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1"/>
          <p:cNvSpPr txBox="1">
            <a:spLocks/>
          </p:cNvSpPr>
          <p:nvPr/>
        </p:nvSpPr>
        <p:spPr>
          <a:xfrm>
            <a:off x="0" y="371475"/>
            <a:ext cx="6858000" cy="304800"/>
          </a:xfrm>
          <a:prstGeom prst="rect">
            <a:avLst/>
          </a:prstGeom>
          <a:solidFill>
            <a:srgbClr val="C47B1A"/>
          </a:solidFill>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en-US" sz="1400" b="1" i="0" u="none" strike="noStrike" kern="1200" cap="none" spc="0" normalizeH="0" baseline="0" noProof="0" dirty="0">
              <a:ln>
                <a:noFill/>
              </a:ln>
              <a:effectLst/>
              <a:uLnTx/>
              <a:uFillTx/>
              <a:latin typeface="Bookman Old Style" pitchFamily="18" charset="0"/>
              <a:ea typeface="+mj-ea"/>
              <a:cs typeface="+mj-cs"/>
            </a:endParaRPr>
          </a:p>
        </p:txBody>
      </p:sp>
      <p:sp>
        <p:nvSpPr>
          <p:cNvPr id="2" name="Title 1"/>
          <p:cNvSpPr>
            <a:spLocks noGrp="1"/>
          </p:cNvSpPr>
          <p:nvPr>
            <p:ph type="ctrTitle"/>
          </p:nvPr>
        </p:nvSpPr>
        <p:spPr>
          <a:xfrm>
            <a:off x="0" y="0"/>
            <a:ext cx="6858000" cy="533400"/>
          </a:xfrm>
          <a:solidFill>
            <a:schemeClr val="accent2">
              <a:lumMod val="50000"/>
            </a:schemeClr>
          </a:solidFill>
        </p:spPr>
        <p:txBody>
          <a:bodyPr>
            <a:normAutofit/>
          </a:bodyPr>
          <a:lstStyle/>
          <a:p>
            <a:r>
              <a:rPr lang="en-US" sz="1200" b="1" dirty="0" smtClean="0">
                <a:solidFill>
                  <a:schemeClr val="bg1"/>
                </a:solidFill>
                <a:latin typeface="Trebuchet MS" pitchFamily="34" charset="0"/>
              </a:rPr>
              <a:t> ANNUAL REPORT:  STUDENTS EXPOSURE VISIT </a:t>
            </a:r>
            <a:br>
              <a:rPr lang="en-US" sz="1200" b="1" dirty="0" smtClean="0">
                <a:solidFill>
                  <a:schemeClr val="bg1"/>
                </a:solidFill>
                <a:latin typeface="Trebuchet MS" pitchFamily="34" charset="0"/>
              </a:rPr>
            </a:br>
            <a:r>
              <a:rPr lang="en-US" sz="1200" b="1" dirty="0" smtClean="0">
                <a:solidFill>
                  <a:schemeClr val="bg1"/>
                </a:solidFill>
                <a:latin typeface="Trebuchet MS" pitchFamily="34" charset="0"/>
              </a:rPr>
              <a:t>                  2018-19</a:t>
            </a:r>
            <a:endParaRPr lang="en-US" sz="1200" b="1" dirty="0">
              <a:solidFill>
                <a:schemeClr val="bg1"/>
              </a:solidFill>
              <a:latin typeface="Trebuchet MS" pitchFamily="34" charset="0"/>
            </a:endParaRPr>
          </a:p>
        </p:txBody>
      </p:sp>
      <p:sp>
        <p:nvSpPr>
          <p:cNvPr id="12" name="Title 1"/>
          <p:cNvSpPr txBox="1">
            <a:spLocks/>
          </p:cNvSpPr>
          <p:nvPr/>
        </p:nvSpPr>
        <p:spPr>
          <a:xfrm>
            <a:off x="0" y="8839200"/>
            <a:ext cx="6858000" cy="304800"/>
          </a:xfrm>
          <a:prstGeom prst="rect">
            <a:avLst/>
          </a:prstGeom>
          <a:solidFill>
            <a:srgbClr val="C47B1A"/>
          </a:solidFill>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en-US" sz="1400" b="1" i="0" u="none" strike="noStrike" kern="1200" cap="none" spc="0" normalizeH="0" baseline="0" noProof="0" dirty="0">
              <a:ln>
                <a:noFill/>
              </a:ln>
              <a:effectLst/>
              <a:uLnTx/>
              <a:uFillTx/>
              <a:latin typeface="Bookman Old Style" pitchFamily="18" charset="0"/>
              <a:ea typeface="+mj-ea"/>
              <a:cs typeface="+mj-cs"/>
            </a:endParaRPr>
          </a:p>
        </p:txBody>
      </p:sp>
      <p:sp>
        <p:nvSpPr>
          <p:cNvPr id="13" name="Title 1"/>
          <p:cNvSpPr txBox="1">
            <a:spLocks/>
          </p:cNvSpPr>
          <p:nvPr/>
        </p:nvSpPr>
        <p:spPr>
          <a:xfrm>
            <a:off x="0" y="8763000"/>
            <a:ext cx="6858000" cy="228600"/>
          </a:xfrm>
          <a:prstGeom prst="rect">
            <a:avLst/>
          </a:prstGeom>
          <a:solidFill>
            <a:schemeClr val="accent2">
              <a:lumMod val="50000"/>
            </a:schemeClr>
          </a:solidFill>
        </p:spPr>
        <p:txBody>
          <a:bodyPr vert="horz" lIns="91440" tIns="45720" rIns="91440" bIns="45720" rtlCol="0" anchor="ctr">
            <a:normAutofit fontScale="92500" lnSpcReduction="20000"/>
          </a:bodyP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en-US" sz="1200" b="1" i="0" u="none" strike="noStrike" kern="1200" cap="none" spc="0" normalizeH="0" baseline="0" noProof="0" dirty="0">
              <a:ln>
                <a:noFill/>
              </a:ln>
              <a:solidFill>
                <a:schemeClr val="bg1"/>
              </a:solidFill>
              <a:effectLst/>
              <a:uLnTx/>
              <a:uFillTx/>
              <a:latin typeface="Trebuchet MS" pitchFamily="34" charset="0"/>
              <a:ea typeface="+mj-ea"/>
              <a:cs typeface="+mj-cs"/>
            </a:endParaRPr>
          </a:p>
        </p:txBody>
      </p:sp>
      <p:sp>
        <p:nvSpPr>
          <p:cNvPr id="6148" name="Rectangle 4"/>
          <p:cNvSpPr>
            <a:spLocks noChangeArrowheads="1"/>
          </p:cNvSpPr>
          <p:nvPr/>
        </p:nvSpPr>
        <p:spPr bwMode="auto">
          <a:xfrm>
            <a:off x="3" y="3209925"/>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tab pos="3390900" algn="l"/>
              </a:tabLst>
            </a:pPr>
            <a:endParaRPr kumimoji="0" 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6149" name="Rectangle 5"/>
          <p:cNvSpPr>
            <a:spLocks noChangeArrowheads="1"/>
          </p:cNvSpPr>
          <p:nvPr/>
        </p:nvSpPr>
        <p:spPr bwMode="auto">
          <a:xfrm>
            <a:off x="3" y="6105525"/>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tab pos="3390900" algn="l"/>
              </a:tabLst>
            </a:pPr>
            <a:endParaRPr kumimoji="0" 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20" name="Slide Number Placeholder 19"/>
          <p:cNvSpPr>
            <a:spLocks noGrp="1"/>
          </p:cNvSpPr>
          <p:nvPr>
            <p:ph type="sldNum" sz="quarter" idx="12"/>
          </p:nvPr>
        </p:nvSpPr>
        <p:spPr>
          <a:xfrm>
            <a:off x="5029200" y="8382004"/>
            <a:ext cx="1600200" cy="486833"/>
          </a:xfrm>
        </p:spPr>
        <p:txBody>
          <a:bodyPr/>
          <a:lstStyle/>
          <a:p>
            <a:fld id="{B6F15528-21DE-4FAA-801E-634DDDAF4B2B}" type="slidenum">
              <a:rPr lang="en-US" smtClean="0"/>
              <a:pPr/>
              <a:t>48</a:t>
            </a:fld>
            <a:endParaRPr lang="en-US"/>
          </a:p>
        </p:txBody>
      </p:sp>
      <p:sp>
        <p:nvSpPr>
          <p:cNvPr id="79876" name="Rectangle 4"/>
          <p:cNvSpPr>
            <a:spLocks noChangeArrowheads="1"/>
          </p:cNvSpPr>
          <p:nvPr/>
        </p:nvSpPr>
        <p:spPr bwMode="auto">
          <a:xfrm>
            <a:off x="0" y="0"/>
            <a:ext cx="6858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3" name="Rectangle 2"/>
          <p:cNvSpPr/>
          <p:nvPr/>
        </p:nvSpPr>
        <p:spPr>
          <a:xfrm>
            <a:off x="457200" y="762000"/>
            <a:ext cx="6172200" cy="923330"/>
          </a:xfrm>
          <a:prstGeom prst="rect">
            <a:avLst/>
          </a:prstGeom>
        </p:spPr>
        <p:txBody>
          <a:bodyPr wrap="square">
            <a:spAutoFit/>
          </a:bodyPr>
          <a:lstStyle/>
          <a:p>
            <a:pPr marL="347663" indent="-347663"/>
            <a:r>
              <a:rPr lang="en-US" b="1" dirty="0" smtClean="0"/>
              <a:t>20. Visit to Seed Processing Unit “Maharashtra State Seed Corporation Limited” </a:t>
            </a:r>
            <a:r>
              <a:rPr lang="en-US" b="1" dirty="0" err="1" smtClean="0"/>
              <a:t>Ashta</a:t>
            </a:r>
            <a:endParaRPr lang="en-US" b="1" dirty="0" smtClean="0"/>
          </a:p>
          <a:p>
            <a:pPr marL="347663" indent="-347663"/>
            <a:endParaRPr lang="en-US" b="1" dirty="0" smtClean="0"/>
          </a:p>
        </p:txBody>
      </p:sp>
      <p:graphicFrame>
        <p:nvGraphicFramePr>
          <p:cNvPr id="6" name="Table 5"/>
          <p:cNvGraphicFramePr>
            <a:graphicFrameLocks noGrp="1"/>
          </p:cNvGraphicFramePr>
          <p:nvPr>
            <p:extLst>
              <p:ext uri="{D42A27DB-BD31-4B8C-83A1-F6EECF244321}">
                <p14:modId xmlns="" xmlns:p14="http://schemas.microsoft.com/office/powerpoint/2010/main" val="1913346041"/>
              </p:ext>
            </p:extLst>
          </p:nvPr>
        </p:nvGraphicFramePr>
        <p:xfrm>
          <a:off x="494347" y="1371600"/>
          <a:ext cx="5869305" cy="7406640"/>
        </p:xfrm>
        <a:graphic>
          <a:graphicData uri="http://schemas.openxmlformats.org/drawingml/2006/table">
            <a:tbl>
              <a:tblPr firstRow="1" firstCol="1" bandRow="1">
                <a:tableStyleId>{5940675A-B579-460E-94D1-54222C63F5DA}</a:tableStyleId>
              </a:tblPr>
              <a:tblGrid>
                <a:gridCol w="2354580"/>
                <a:gridCol w="171450"/>
                <a:gridCol w="3343275"/>
              </a:tblGrid>
              <a:tr h="400963">
                <a:tc>
                  <a:txBody>
                    <a:bodyPr/>
                    <a:lstStyle/>
                    <a:p>
                      <a:pPr marL="0" marR="0">
                        <a:lnSpc>
                          <a:spcPct val="150000"/>
                        </a:lnSpc>
                        <a:spcBef>
                          <a:spcPts val="0"/>
                        </a:spcBef>
                        <a:spcAft>
                          <a:spcPts val="0"/>
                        </a:spcAft>
                        <a:tabLst>
                          <a:tab pos="741680" algn="l"/>
                        </a:tabLst>
                      </a:pPr>
                      <a:r>
                        <a:rPr lang="en-US" sz="1800" b="1" dirty="0">
                          <a:effectLst/>
                          <a:latin typeface="+mn-lt"/>
                        </a:rPr>
                        <a:t>Course No.</a:t>
                      </a:r>
                      <a:endParaRPr lang="en-US" sz="18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marL="0" marR="0" algn="ctr">
                        <a:lnSpc>
                          <a:spcPct val="150000"/>
                        </a:lnSpc>
                        <a:spcBef>
                          <a:spcPts val="0"/>
                        </a:spcBef>
                        <a:spcAft>
                          <a:spcPts val="0"/>
                        </a:spcAft>
                        <a:tabLst>
                          <a:tab pos="741680" algn="l"/>
                        </a:tabLst>
                      </a:pPr>
                      <a:r>
                        <a:rPr lang="en-US" sz="1600" b="1" dirty="0">
                          <a:effectLst/>
                          <a:latin typeface="+mn-lt"/>
                        </a:rPr>
                        <a:t>:</a:t>
                      </a:r>
                      <a:endParaRPr lang="en-US" sz="16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800" kern="1200" dirty="0" smtClean="0">
                          <a:solidFill>
                            <a:schemeClr val="tx1"/>
                          </a:solidFill>
                          <a:latin typeface="+mn-lt"/>
                          <a:ea typeface="+mn-ea"/>
                          <a:cs typeface="+mn-cs"/>
                        </a:rPr>
                        <a:t>BOT 367</a:t>
                      </a:r>
                    </a:p>
                  </a:txBody>
                  <a:tcPr marL="68580" marR="68580" marT="0" marB="0"/>
                </a:tc>
              </a:tr>
              <a:tr h="400963">
                <a:tc>
                  <a:txBody>
                    <a:bodyPr/>
                    <a:lstStyle/>
                    <a:p>
                      <a:pPr marL="0" marR="0">
                        <a:lnSpc>
                          <a:spcPct val="150000"/>
                        </a:lnSpc>
                        <a:spcBef>
                          <a:spcPts val="0"/>
                        </a:spcBef>
                        <a:spcAft>
                          <a:spcPts val="0"/>
                        </a:spcAft>
                        <a:tabLst>
                          <a:tab pos="741680" algn="l"/>
                        </a:tabLst>
                      </a:pPr>
                      <a:r>
                        <a:rPr lang="en-US" sz="1800" b="1" dirty="0">
                          <a:effectLst/>
                          <a:latin typeface="+mn-lt"/>
                        </a:rPr>
                        <a:t>Course Teacher</a:t>
                      </a:r>
                      <a:endParaRPr lang="en-US" sz="18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marL="0" marR="0" algn="ctr">
                        <a:lnSpc>
                          <a:spcPct val="150000"/>
                        </a:lnSpc>
                        <a:spcBef>
                          <a:spcPts val="0"/>
                        </a:spcBef>
                        <a:spcAft>
                          <a:spcPts val="0"/>
                        </a:spcAft>
                        <a:tabLst>
                          <a:tab pos="741680" algn="l"/>
                        </a:tabLst>
                      </a:pPr>
                      <a:r>
                        <a:rPr lang="en-US" sz="1600" b="1" dirty="0">
                          <a:effectLst/>
                          <a:latin typeface="+mn-lt"/>
                        </a:rPr>
                        <a:t>:</a:t>
                      </a:r>
                      <a:endParaRPr lang="en-US" sz="16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r>
                        <a:rPr lang="en-US" dirty="0" smtClean="0"/>
                        <a:t>Dr. V. R. Patil</a:t>
                      </a:r>
                      <a:endParaRPr lang="en-US" dirty="0"/>
                    </a:p>
                  </a:txBody>
                  <a:tcPr marL="68580" marR="68580" marT="0" marB="0"/>
                </a:tc>
              </a:tr>
              <a:tr h="400963">
                <a:tc>
                  <a:txBody>
                    <a:bodyPr/>
                    <a:lstStyle/>
                    <a:p>
                      <a:pPr marL="0" marR="0">
                        <a:lnSpc>
                          <a:spcPct val="150000"/>
                        </a:lnSpc>
                        <a:spcBef>
                          <a:spcPts val="0"/>
                        </a:spcBef>
                        <a:spcAft>
                          <a:spcPts val="0"/>
                        </a:spcAft>
                        <a:tabLst>
                          <a:tab pos="741680" algn="l"/>
                          <a:tab pos="1209675" algn="l"/>
                        </a:tabLst>
                      </a:pPr>
                      <a:r>
                        <a:rPr lang="en-US" sz="1800" b="1" dirty="0">
                          <a:effectLst/>
                          <a:latin typeface="+mn-lt"/>
                        </a:rPr>
                        <a:t>Course Title	</a:t>
                      </a:r>
                      <a:endParaRPr lang="en-US" sz="18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marL="0" marR="0">
                        <a:lnSpc>
                          <a:spcPct val="150000"/>
                        </a:lnSpc>
                        <a:spcBef>
                          <a:spcPts val="0"/>
                        </a:spcBef>
                        <a:spcAft>
                          <a:spcPts val="0"/>
                        </a:spcAft>
                      </a:pPr>
                      <a:r>
                        <a:rPr lang="en-US" sz="1600" b="1" dirty="0">
                          <a:effectLst/>
                          <a:latin typeface="+mn-lt"/>
                        </a:rPr>
                        <a:t>: </a:t>
                      </a:r>
                      <a:endParaRPr lang="en-US" sz="16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800" kern="1200" dirty="0" smtClean="0">
                          <a:solidFill>
                            <a:schemeClr val="tx1"/>
                          </a:solidFill>
                          <a:latin typeface="+mn-lt"/>
                          <a:ea typeface="+mn-ea"/>
                          <a:cs typeface="+mn-cs"/>
                        </a:rPr>
                        <a:t>Principles of Seed Technology</a:t>
                      </a:r>
                    </a:p>
                    <a:p>
                      <a:endParaRPr lang="en-US" dirty="0"/>
                    </a:p>
                  </a:txBody>
                  <a:tcPr marL="68580" marR="68580" marT="0" marB="0"/>
                </a:tc>
              </a:tr>
              <a:tr h="867163">
                <a:tc>
                  <a:txBody>
                    <a:bodyPr/>
                    <a:lstStyle/>
                    <a:p>
                      <a:pPr marL="0" marR="0">
                        <a:lnSpc>
                          <a:spcPct val="150000"/>
                        </a:lnSpc>
                        <a:spcBef>
                          <a:spcPts val="0"/>
                        </a:spcBef>
                        <a:spcAft>
                          <a:spcPts val="0"/>
                        </a:spcAft>
                        <a:tabLst>
                          <a:tab pos="741680" algn="l"/>
                        </a:tabLst>
                      </a:pPr>
                      <a:r>
                        <a:rPr lang="en-US" sz="1800" b="1">
                          <a:effectLst/>
                          <a:latin typeface="+mn-lt"/>
                        </a:rPr>
                        <a:t>Purpose of visit</a:t>
                      </a:r>
                      <a:endParaRPr lang="en-US" sz="1800" b="1">
                        <a:effectLst/>
                        <a:latin typeface="+mn-lt"/>
                        <a:ea typeface="Times New Roman" panose="02020603050405020304" pitchFamily="18" charset="0"/>
                        <a:cs typeface="Mangal" panose="00000400000000000000" pitchFamily="2"/>
                      </a:endParaRPr>
                    </a:p>
                  </a:txBody>
                  <a:tcPr marL="68580" marR="68580" marT="0" marB="0"/>
                </a:tc>
                <a:tc>
                  <a:txBody>
                    <a:bodyPr/>
                    <a:lstStyle/>
                    <a:p>
                      <a:pPr marL="0" marR="0">
                        <a:lnSpc>
                          <a:spcPct val="150000"/>
                        </a:lnSpc>
                        <a:spcBef>
                          <a:spcPts val="0"/>
                        </a:spcBef>
                        <a:spcAft>
                          <a:spcPts val="0"/>
                        </a:spcAft>
                      </a:pPr>
                      <a:r>
                        <a:rPr lang="en-US" sz="1600" b="1" dirty="0">
                          <a:effectLst/>
                          <a:latin typeface="+mn-lt"/>
                        </a:rPr>
                        <a:t>: </a:t>
                      </a:r>
                      <a:endParaRPr lang="en-US" sz="16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r>
                        <a:rPr lang="en-US" sz="1800" kern="1200" dirty="0" smtClean="0">
                          <a:solidFill>
                            <a:schemeClr val="tx1"/>
                          </a:solidFill>
                          <a:latin typeface="+mn-lt"/>
                          <a:ea typeface="+mn-ea"/>
                          <a:cs typeface="+mn-cs"/>
                        </a:rPr>
                        <a:t>Get acquainted with how seeds were processing is done &amp; to study layout of seed processing plant along with different equipment used for processing.</a:t>
                      </a:r>
                      <a:endParaRPr lang="en-US" dirty="0"/>
                    </a:p>
                  </a:txBody>
                  <a:tcPr marL="68580" marR="68580" marT="0" marB="0"/>
                </a:tc>
              </a:tr>
              <a:tr h="400963">
                <a:tc>
                  <a:txBody>
                    <a:bodyPr/>
                    <a:lstStyle/>
                    <a:p>
                      <a:pPr marL="0" marR="0">
                        <a:lnSpc>
                          <a:spcPct val="150000"/>
                        </a:lnSpc>
                        <a:spcBef>
                          <a:spcPts val="0"/>
                        </a:spcBef>
                        <a:spcAft>
                          <a:spcPts val="0"/>
                        </a:spcAft>
                        <a:tabLst>
                          <a:tab pos="741680" algn="l"/>
                        </a:tabLst>
                      </a:pPr>
                      <a:r>
                        <a:rPr lang="en-US" sz="1800" b="1" dirty="0">
                          <a:effectLst/>
                          <a:latin typeface="+mn-lt"/>
                        </a:rPr>
                        <a:t>Place of visit</a:t>
                      </a:r>
                      <a:endParaRPr lang="en-US" sz="18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marL="0" marR="0">
                        <a:lnSpc>
                          <a:spcPct val="150000"/>
                        </a:lnSpc>
                        <a:spcBef>
                          <a:spcPts val="0"/>
                        </a:spcBef>
                        <a:spcAft>
                          <a:spcPts val="0"/>
                        </a:spcAft>
                      </a:pPr>
                      <a:r>
                        <a:rPr lang="en-US" sz="1600" b="1" dirty="0">
                          <a:effectLst/>
                          <a:latin typeface="+mn-lt"/>
                        </a:rPr>
                        <a:t>: </a:t>
                      </a:r>
                      <a:endParaRPr lang="en-US" sz="16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r>
                        <a:rPr lang="en-US" sz="1800" kern="1200" dirty="0" smtClean="0">
                          <a:solidFill>
                            <a:schemeClr val="tx1"/>
                          </a:solidFill>
                          <a:latin typeface="+mn-lt"/>
                          <a:ea typeface="+mn-ea"/>
                          <a:cs typeface="+mn-cs"/>
                        </a:rPr>
                        <a:t>MAHABEEJ (MSSCL), seed processing unit, </a:t>
                      </a:r>
                      <a:r>
                        <a:rPr lang="en-US" sz="1800" kern="1200" dirty="0" err="1" smtClean="0">
                          <a:solidFill>
                            <a:schemeClr val="tx1"/>
                          </a:solidFill>
                          <a:latin typeface="+mn-lt"/>
                          <a:ea typeface="+mn-ea"/>
                          <a:cs typeface="+mn-cs"/>
                        </a:rPr>
                        <a:t>Ashta</a:t>
                      </a:r>
                      <a:r>
                        <a:rPr lang="en-US" sz="1800" kern="1200" dirty="0" smtClean="0">
                          <a:solidFill>
                            <a:schemeClr val="tx1"/>
                          </a:solidFill>
                          <a:latin typeface="+mn-lt"/>
                          <a:ea typeface="+mn-ea"/>
                          <a:cs typeface="+mn-cs"/>
                        </a:rPr>
                        <a:t>, Tal-</a:t>
                      </a:r>
                      <a:r>
                        <a:rPr lang="en-US" sz="1800" kern="1200" dirty="0" err="1" smtClean="0">
                          <a:solidFill>
                            <a:schemeClr val="tx1"/>
                          </a:solidFill>
                          <a:latin typeface="+mn-lt"/>
                          <a:ea typeface="+mn-ea"/>
                          <a:cs typeface="+mn-cs"/>
                        </a:rPr>
                        <a:t>Walva</a:t>
                      </a:r>
                      <a:r>
                        <a:rPr lang="en-US" sz="1800" kern="1200" dirty="0" smtClean="0">
                          <a:solidFill>
                            <a:schemeClr val="tx1"/>
                          </a:solidFill>
                          <a:latin typeface="+mn-lt"/>
                          <a:ea typeface="+mn-ea"/>
                          <a:cs typeface="+mn-cs"/>
                        </a:rPr>
                        <a:t>,  Dist-</a:t>
                      </a:r>
                      <a:r>
                        <a:rPr lang="en-US" sz="1800" kern="1200" dirty="0" err="1" smtClean="0">
                          <a:solidFill>
                            <a:schemeClr val="tx1"/>
                          </a:solidFill>
                          <a:latin typeface="+mn-lt"/>
                          <a:ea typeface="+mn-ea"/>
                          <a:cs typeface="+mn-cs"/>
                        </a:rPr>
                        <a:t>Sangli</a:t>
                      </a:r>
                      <a:endParaRPr lang="en-US" sz="1800" kern="1200" dirty="0" smtClean="0">
                        <a:solidFill>
                          <a:schemeClr val="tx1"/>
                        </a:solidFill>
                        <a:latin typeface="+mn-lt"/>
                        <a:ea typeface="+mn-ea"/>
                        <a:cs typeface="+mn-cs"/>
                      </a:endParaRPr>
                    </a:p>
                  </a:txBody>
                  <a:tcPr marL="68580" marR="68580" marT="0" marB="0"/>
                </a:tc>
              </a:tr>
              <a:tr h="400963">
                <a:tc>
                  <a:txBody>
                    <a:bodyPr/>
                    <a:lstStyle/>
                    <a:p>
                      <a:pPr marL="0" marR="0">
                        <a:lnSpc>
                          <a:spcPct val="150000"/>
                        </a:lnSpc>
                        <a:spcBef>
                          <a:spcPts val="0"/>
                        </a:spcBef>
                        <a:spcAft>
                          <a:spcPts val="0"/>
                        </a:spcAft>
                        <a:tabLst>
                          <a:tab pos="741680" algn="l"/>
                        </a:tabLst>
                      </a:pPr>
                      <a:r>
                        <a:rPr lang="en-US" sz="1800" b="1" dirty="0">
                          <a:effectLst/>
                          <a:latin typeface="+mn-lt"/>
                        </a:rPr>
                        <a:t>Class of students</a:t>
                      </a:r>
                      <a:endParaRPr lang="en-US" sz="18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marL="0" marR="0">
                        <a:lnSpc>
                          <a:spcPct val="150000"/>
                        </a:lnSpc>
                        <a:spcBef>
                          <a:spcPts val="0"/>
                        </a:spcBef>
                        <a:spcAft>
                          <a:spcPts val="0"/>
                        </a:spcAft>
                      </a:pPr>
                      <a:r>
                        <a:rPr lang="en-US" sz="1600" b="1" dirty="0">
                          <a:effectLst/>
                          <a:latin typeface="+mn-lt"/>
                        </a:rPr>
                        <a:t>: </a:t>
                      </a:r>
                      <a:endParaRPr lang="en-US" sz="16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800" b="0" kern="1200" dirty="0" smtClean="0">
                          <a:solidFill>
                            <a:schemeClr val="tx1"/>
                          </a:solidFill>
                          <a:effectLst/>
                          <a:latin typeface="+mn-lt"/>
                          <a:ea typeface="+mn-ea"/>
                          <a:cs typeface="+mn-cs"/>
                        </a:rPr>
                        <a:t>SEM VI (3</a:t>
                      </a:r>
                      <a:r>
                        <a:rPr lang="en-US" sz="1800" b="0" kern="1200" baseline="30000" dirty="0" smtClean="0">
                          <a:solidFill>
                            <a:schemeClr val="tx1"/>
                          </a:solidFill>
                          <a:effectLst/>
                          <a:latin typeface="+mn-lt"/>
                          <a:ea typeface="+mn-ea"/>
                          <a:cs typeface="+mn-cs"/>
                        </a:rPr>
                        <a:t>rd</a:t>
                      </a:r>
                      <a:r>
                        <a:rPr lang="en-US" sz="1800" b="0" kern="1200" dirty="0" smtClean="0">
                          <a:solidFill>
                            <a:schemeClr val="tx1"/>
                          </a:solidFill>
                          <a:effectLst/>
                          <a:latin typeface="+mn-lt"/>
                          <a:ea typeface="+mn-ea"/>
                          <a:cs typeface="+mn-cs"/>
                        </a:rPr>
                        <a:t> Year)</a:t>
                      </a:r>
                    </a:p>
                    <a:p>
                      <a:endParaRPr lang="en-US" b="0" dirty="0"/>
                    </a:p>
                  </a:txBody>
                  <a:tcPr marL="68580" marR="68580" marT="0" marB="0"/>
                </a:tc>
              </a:tr>
              <a:tr h="400963">
                <a:tc>
                  <a:txBody>
                    <a:bodyPr/>
                    <a:lstStyle/>
                    <a:p>
                      <a:pPr marL="0" marR="0">
                        <a:lnSpc>
                          <a:spcPct val="150000"/>
                        </a:lnSpc>
                        <a:spcBef>
                          <a:spcPts val="0"/>
                        </a:spcBef>
                        <a:spcAft>
                          <a:spcPts val="0"/>
                        </a:spcAft>
                        <a:tabLst>
                          <a:tab pos="741680" algn="l"/>
                        </a:tabLst>
                      </a:pPr>
                      <a:r>
                        <a:rPr lang="en-US" sz="1800" b="1" dirty="0">
                          <a:effectLst/>
                          <a:latin typeface="+mn-lt"/>
                        </a:rPr>
                        <a:t>No. of Students</a:t>
                      </a:r>
                      <a:endParaRPr lang="en-US" sz="18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marL="0" marR="0">
                        <a:lnSpc>
                          <a:spcPct val="150000"/>
                        </a:lnSpc>
                        <a:spcBef>
                          <a:spcPts val="0"/>
                        </a:spcBef>
                        <a:spcAft>
                          <a:spcPts val="0"/>
                        </a:spcAft>
                      </a:pPr>
                      <a:r>
                        <a:rPr lang="en-US" sz="1600" b="1" dirty="0">
                          <a:effectLst/>
                          <a:latin typeface="+mn-lt"/>
                        </a:rPr>
                        <a:t>: </a:t>
                      </a:r>
                      <a:endParaRPr lang="en-US" sz="16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r>
                        <a:rPr lang="en-US" dirty="0" smtClean="0"/>
                        <a:t>80</a:t>
                      </a:r>
                      <a:endParaRPr lang="en-US" dirty="0"/>
                    </a:p>
                  </a:txBody>
                  <a:tcPr marL="68580" marR="68580" marT="0" marB="0"/>
                </a:tc>
              </a:tr>
              <a:tr h="717797">
                <a:tc>
                  <a:txBody>
                    <a:bodyPr/>
                    <a:lstStyle/>
                    <a:p>
                      <a:pPr marL="0" marR="0">
                        <a:lnSpc>
                          <a:spcPct val="150000"/>
                        </a:lnSpc>
                        <a:spcBef>
                          <a:spcPts val="0"/>
                        </a:spcBef>
                        <a:spcAft>
                          <a:spcPts val="0"/>
                        </a:spcAft>
                        <a:tabLst>
                          <a:tab pos="741680" algn="l"/>
                        </a:tabLst>
                      </a:pPr>
                      <a:r>
                        <a:rPr lang="en-US" sz="1800" b="1" dirty="0">
                          <a:effectLst/>
                          <a:latin typeface="+mn-lt"/>
                        </a:rPr>
                        <a:t>Staff accompanied</a:t>
                      </a:r>
                      <a:endParaRPr lang="en-US" sz="18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marL="0" marR="0">
                        <a:lnSpc>
                          <a:spcPct val="150000"/>
                        </a:lnSpc>
                        <a:spcBef>
                          <a:spcPts val="0"/>
                        </a:spcBef>
                        <a:spcAft>
                          <a:spcPts val="0"/>
                        </a:spcAft>
                      </a:pPr>
                      <a:r>
                        <a:rPr lang="en-US" sz="1600" b="1" dirty="0">
                          <a:effectLst/>
                          <a:latin typeface="+mn-lt"/>
                        </a:rPr>
                        <a:t>: </a:t>
                      </a:r>
                      <a:endParaRPr lang="en-US" sz="16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r>
                        <a:rPr lang="en-US" sz="1800" kern="1200" dirty="0" smtClean="0">
                          <a:solidFill>
                            <a:schemeClr val="tx1"/>
                          </a:solidFill>
                          <a:latin typeface="+mn-lt"/>
                          <a:ea typeface="+mn-ea"/>
                          <a:cs typeface="+mn-cs"/>
                        </a:rPr>
                        <a:t>Prof. Y. V. Patil</a:t>
                      </a:r>
                      <a:endParaRPr lang="en-US" dirty="0"/>
                    </a:p>
                  </a:txBody>
                  <a:tcPr marL="68580" marR="68580" marT="0" marB="0"/>
                </a:tc>
              </a:tr>
              <a:tr h="0">
                <a:tc>
                  <a:txBody>
                    <a:bodyPr/>
                    <a:lstStyle/>
                    <a:p>
                      <a:pPr marL="0" marR="0" indent="0" algn="l" defTabSz="914400" rtl="0" eaLnBrk="1" fontAlgn="auto" latinLnBrk="0" hangingPunct="1">
                        <a:lnSpc>
                          <a:spcPct val="150000"/>
                        </a:lnSpc>
                        <a:spcBef>
                          <a:spcPts val="0"/>
                        </a:spcBef>
                        <a:spcAft>
                          <a:spcPts val="0"/>
                        </a:spcAft>
                        <a:buClrTx/>
                        <a:buSzTx/>
                        <a:buFontTx/>
                        <a:buNone/>
                        <a:tabLst>
                          <a:tab pos="741680" algn="l"/>
                        </a:tabLst>
                        <a:defRPr/>
                      </a:pPr>
                      <a:r>
                        <a:rPr lang="en-US" sz="1800" b="1" dirty="0">
                          <a:effectLst/>
                          <a:latin typeface="+mn-lt"/>
                        </a:rPr>
                        <a:t> </a:t>
                      </a:r>
                      <a:r>
                        <a:rPr lang="en-US" sz="1800" b="1" dirty="0" smtClean="0">
                          <a:effectLst/>
                          <a:latin typeface="+mn-lt"/>
                        </a:rPr>
                        <a:t>Spots Visited</a:t>
                      </a:r>
                      <a:endParaRPr lang="en-US" sz="18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marL="0" marR="0">
                        <a:lnSpc>
                          <a:spcPct val="150000"/>
                        </a:lnSpc>
                        <a:spcBef>
                          <a:spcPts val="0"/>
                        </a:spcBef>
                        <a:spcAft>
                          <a:spcPts val="0"/>
                        </a:spcAft>
                      </a:pPr>
                      <a:r>
                        <a:rPr lang="en-US" sz="1600" b="1" dirty="0">
                          <a:effectLst/>
                          <a:latin typeface="+mn-lt"/>
                        </a:rPr>
                        <a:t>: </a:t>
                      </a:r>
                      <a:endParaRPr lang="en-US" sz="16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r>
                        <a:rPr lang="en-US" sz="1800" kern="1200" dirty="0" smtClean="0">
                          <a:solidFill>
                            <a:schemeClr val="tx1"/>
                          </a:solidFill>
                          <a:latin typeface="+mn-lt"/>
                          <a:ea typeface="+mn-ea"/>
                          <a:cs typeface="+mn-cs"/>
                        </a:rPr>
                        <a:t>MAHABEEJ (MSSCL), seed processing unit</a:t>
                      </a:r>
                      <a:endParaRPr lang="en-US" dirty="0"/>
                    </a:p>
                  </a:txBody>
                  <a:tcPr marL="68580" marR="68580" marT="0" marB="0"/>
                </a:tc>
              </a:tr>
              <a:tr h="452254">
                <a:tc>
                  <a:txBody>
                    <a:bodyPr/>
                    <a:lstStyle/>
                    <a:p>
                      <a:pPr marL="0" marR="0">
                        <a:lnSpc>
                          <a:spcPct val="150000"/>
                        </a:lnSpc>
                        <a:spcBef>
                          <a:spcPts val="0"/>
                        </a:spcBef>
                        <a:spcAft>
                          <a:spcPts val="0"/>
                        </a:spcAft>
                        <a:tabLst>
                          <a:tab pos="741680" algn="l"/>
                        </a:tabLst>
                      </a:pPr>
                      <a:r>
                        <a:rPr lang="en-US" sz="1800" b="1" dirty="0">
                          <a:effectLst/>
                          <a:latin typeface="+mn-lt"/>
                        </a:rPr>
                        <a:t>Date of visit</a:t>
                      </a:r>
                      <a:endParaRPr lang="en-US" sz="18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marL="0" marR="0">
                        <a:lnSpc>
                          <a:spcPct val="150000"/>
                        </a:lnSpc>
                        <a:spcBef>
                          <a:spcPts val="0"/>
                        </a:spcBef>
                        <a:spcAft>
                          <a:spcPts val="0"/>
                        </a:spcAft>
                      </a:pPr>
                      <a:r>
                        <a:rPr lang="en-US" sz="1600" b="1" dirty="0">
                          <a:effectLst/>
                          <a:latin typeface="+mn-lt"/>
                        </a:rPr>
                        <a:t>: </a:t>
                      </a:r>
                      <a:endParaRPr lang="en-US" sz="16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r>
                        <a:rPr lang="en-US" b="0" dirty="0" smtClean="0"/>
                        <a:t>02-03-2019</a:t>
                      </a:r>
                      <a:endParaRPr lang="en-US" b="0" dirty="0"/>
                    </a:p>
                  </a:txBody>
                  <a:tcPr marL="68580" marR="68580" marT="0" marB="0"/>
                </a:tc>
              </a:tr>
            </a:tbl>
          </a:graphicData>
        </a:graphic>
      </p:graphicFrame>
      <p:pic>
        <p:nvPicPr>
          <p:cNvPr id="15" name="Picture 5" descr="H:\Agri Logo White.png"/>
          <p:cNvPicPr>
            <a:picLocks noChangeAspect="1" noChangeArrowheads="1"/>
          </p:cNvPicPr>
          <p:nvPr/>
        </p:nvPicPr>
        <p:blipFill>
          <a:blip r:embed="rId3" cstate="print"/>
          <a:srcRect/>
          <a:stretch>
            <a:fillRect/>
          </a:stretch>
        </p:blipFill>
        <p:spPr bwMode="auto">
          <a:xfrm>
            <a:off x="228600" y="0"/>
            <a:ext cx="1447800" cy="533400"/>
          </a:xfrm>
          <a:prstGeom prst="rect">
            <a:avLst/>
          </a:prstGeom>
          <a:noFill/>
        </p:spPr>
      </p:pic>
    </p:spTree>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1"/>
          <p:cNvSpPr txBox="1">
            <a:spLocks/>
          </p:cNvSpPr>
          <p:nvPr/>
        </p:nvSpPr>
        <p:spPr>
          <a:xfrm>
            <a:off x="0" y="371475"/>
            <a:ext cx="6858000" cy="304800"/>
          </a:xfrm>
          <a:prstGeom prst="rect">
            <a:avLst/>
          </a:prstGeom>
          <a:solidFill>
            <a:srgbClr val="C47B1A"/>
          </a:solidFill>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en-US" sz="1400" b="1" i="0" u="none" strike="noStrike" kern="1200" cap="none" spc="0" normalizeH="0" baseline="0" noProof="0" dirty="0">
              <a:ln>
                <a:noFill/>
              </a:ln>
              <a:effectLst/>
              <a:uLnTx/>
              <a:uFillTx/>
              <a:latin typeface="Bookman Old Style" pitchFamily="18" charset="0"/>
              <a:ea typeface="+mj-ea"/>
              <a:cs typeface="+mj-cs"/>
            </a:endParaRPr>
          </a:p>
        </p:txBody>
      </p:sp>
      <p:sp>
        <p:nvSpPr>
          <p:cNvPr id="2" name="Title 1"/>
          <p:cNvSpPr>
            <a:spLocks noGrp="1"/>
          </p:cNvSpPr>
          <p:nvPr>
            <p:ph type="ctrTitle"/>
          </p:nvPr>
        </p:nvSpPr>
        <p:spPr>
          <a:xfrm>
            <a:off x="0" y="0"/>
            <a:ext cx="6858000" cy="533400"/>
          </a:xfrm>
          <a:solidFill>
            <a:schemeClr val="accent2">
              <a:lumMod val="50000"/>
            </a:schemeClr>
          </a:solidFill>
        </p:spPr>
        <p:txBody>
          <a:bodyPr>
            <a:normAutofit/>
          </a:bodyPr>
          <a:lstStyle/>
          <a:p>
            <a:r>
              <a:rPr lang="en-US" sz="1200" b="1" dirty="0" smtClean="0">
                <a:solidFill>
                  <a:schemeClr val="bg1"/>
                </a:solidFill>
                <a:latin typeface="Trebuchet MS" pitchFamily="34" charset="0"/>
              </a:rPr>
              <a:t> ANNUAL REPORT:  STUDENTS EXPOSURE VISIT </a:t>
            </a:r>
            <a:br>
              <a:rPr lang="en-US" sz="1200" b="1" dirty="0" smtClean="0">
                <a:solidFill>
                  <a:schemeClr val="bg1"/>
                </a:solidFill>
                <a:latin typeface="Trebuchet MS" pitchFamily="34" charset="0"/>
              </a:rPr>
            </a:br>
            <a:r>
              <a:rPr lang="en-US" sz="1200" b="1" dirty="0" smtClean="0">
                <a:solidFill>
                  <a:schemeClr val="bg1"/>
                </a:solidFill>
                <a:latin typeface="Trebuchet MS" pitchFamily="34" charset="0"/>
              </a:rPr>
              <a:t>                  2018-19</a:t>
            </a:r>
            <a:endParaRPr lang="en-US" sz="1200" b="1" dirty="0">
              <a:solidFill>
                <a:schemeClr val="bg1"/>
              </a:solidFill>
              <a:latin typeface="Trebuchet MS" pitchFamily="34" charset="0"/>
            </a:endParaRPr>
          </a:p>
        </p:txBody>
      </p:sp>
      <p:sp>
        <p:nvSpPr>
          <p:cNvPr id="12" name="Title 1"/>
          <p:cNvSpPr txBox="1">
            <a:spLocks/>
          </p:cNvSpPr>
          <p:nvPr/>
        </p:nvSpPr>
        <p:spPr>
          <a:xfrm>
            <a:off x="0" y="8839200"/>
            <a:ext cx="6858000" cy="304800"/>
          </a:xfrm>
          <a:prstGeom prst="rect">
            <a:avLst/>
          </a:prstGeom>
          <a:solidFill>
            <a:srgbClr val="C47B1A"/>
          </a:solidFill>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en-US" sz="1400" b="1" i="0" u="none" strike="noStrike" kern="1200" cap="none" spc="0" normalizeH="0" baseline="0" noProof="0" dirty="0">
              <a:ln>
                <a:noFill/>
              </a:ln>
              <a:effectLst/>
              <a:uLnTx/>
              <a:uFillTx/>
              <a:latin typeface="Bookman Old Style" pitchFamily="18" charset="0"/>
              <a:ea typeface="+mj-ea"/>
              <a:cs typeface="+mj-cs"/>
            </a:endParaRPr>
          </a:p>
        </p:txBody>
      </p:sp>
      <p:sp>
        <p:nvSpPr>
          <p:cNvPr id="13" name="Title 1"/>
          <p:cNvSpPr txBox="1">
            <a:spLocks/>
          </p:cNvSpPr>
          <p:nvPr/>
        </p:nvSpPr>
        <p:spPr>
          <a:xfrm>
            <a:off x="0" y="8763000"/>
            <a:ext cx="6858000" cy="228600"/>
          </a:xfrm>
          <a:prstGeom prst="rect">
            <a:avLst/>
          </a:prstGeom>
          <a:solidFill>
            <a:schemeClr val="accent2">
              <a:lumMod val="50000"/>
            </a:schemeClr>
          </a:solidFill>
        </p:spPr>
        <p:txBody>
          <a:bodyPr vert="horz" lIns="91440" tIns="45720" rIns="91440" bIns="45720" rtlCol="0" anchor="ctr">
            <a:normAutofit fontScale="92500" lnSpcReduction="20000"/>
          </a:bodyP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en-US" sz="1200" b="1" i="0" u="none" strike="noStrike" kern="1200" cap="none" spc="0" normalizeH="0" baseline="0" noProof="0" dirty="0">
              <a:ln>
                <a:noFill/>
              </a:ln>
              <a:solidFill>
                <a:schemeClr val="bg1"/>
              </a:solidFill>
              <a:effectLst/>
              <a:uLnTx/>
              <a:uFillTx/>
              <a:latin typeface="Trebuchet MS" pitchFamily="34" charset="0"/>
              <a:ea typeface="+mj-ea"/>
              <a:cs typeface="+mj-cs"/>
            </a:endParaRPr>
          </a:p>
        </p:txBody>
      </p:sp>
      <p:sp>
        <p:nvSpPr>
          <p:cNvPr id="6148" name="Rectangle 4"/>
          <p:cNvSpPr>
            <a:spLocks noChangeArrowheads="1"/>
          </p:cNvSpPr>
          <p:nvPr/>
        </p:nvSpPr>
        <p:spPr bwMode="auto">
          <a:xfrm>
            <a:off x="3" y="3209925"/>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tab pos="3390900" algn="l"/>
              </a:tabLst>
            </a:pPr>
            <a:endParaRPr kumimoji="0" 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6149" name="Rectangle 5"/>
          <p:cNvSpPr>
            <a:spLocks noChangeArrowheads="1"/>
          </p:cNvSpPr>
          <p:nvPr/>
        </p:nvSpPr>
        <p:spPr bwMode="auto">
          <a:xfrm>
            <a:off x="3" y="6105525"/>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tab pos="3390900" algn="l"/>
              </a:tabLst>
            </a:pPr>
            <a:endParaRPr kumimoji="0" 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20" name="Slide Number Placeholder 19"/>
          <p:cNvSpPr>
            <a:spLocks noGrp="1"/>
          </p:cNvSpPr>
          <p:nvPr>
            <p:ph type="sldNum" sz="quarter" idx="12"/>
          </p:nvPr>
        </p:nvSpPr>
        <p:spPr>
          <a:xfrm>
            <a:off x="5029200" y="8382004"/>
            <a:ext cx="1600200" cy="486833"/>
          </a:xfrm>
        </p:spPr>
        <p:txBody>
          <a:bodyPr/>
          <a:lstStyle/>
          <a:p>
            <a:fld id="{B6F15528-21DE-4FAA-801E-634DDDAF4B2B}" type="slidenum">
              <a:rPr lang="en-US" smtClean="0"/>
              <a:pPr/>
              <a:t>49</a:t>
            </a:fld>
            <a:endParaRPr lang="en-US"/>
          </a:p>
        </p:txBody>
      </p:sp>
      <p:sp>
        <p:nvSpPr>
          <p:cNvPr id="79876" name="Rectangle 4"/>
          <p:cNvSpPr>
            <a:spLocks noChangeArrowheads="1"/>
          </p:cNvSpPr>
          <p:nvPr/>
        </p:nvSpPr>
        <p:spPr bwMode="auto">
          <a:xfrm>
            <a:off x="0" y="0"/>
            <a:ext cx="6858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pic>
        <p:nvPicPr>
          <p:cNvPr id="15" name="Picture 5" descr="H:\Agri Logo White.png"/>
          <p:cNvPicPr>
            <a:picLocks noChangeAspect="1" noChangeArrowheads="1"/>
          </p:cNvPicPr>
          <p:nvPr/>
        </p:nvPicPr>
        <p:blipFill>
          <a:blip r:embed="rId3" cstate="print"/>
          <a:srcRect/>
          <a:stretch>
            <a:fillRect/>
          </a:stretch>
        </p:blipFill>
        <p:spPr bwMode="auto">
          <a:xfrm>
            <a:off x="228600" y="0"/>
            <a:ext cx="1447800" cy="533400"/>
          </a:xfrm>
          <a:prstGeom prst="rect">
            <a:avLst/>
          </a:prstGeom>
          <a:noFill/>
        </p:spPr>
      </p:pic>
      <p:graphicFrame>
        <p:nvGraphicFramePr>
          <p:cNvPr id="18" name="Table 17"/>
          <p:cNvGraphicFramePr>
            <a:graphicFrameLocks noGrp="1"/>
          </p:cNvGraphicFramePr>
          <p:nvPr/>
        </p:nvGraphicFramePr>
        <p:xfrm>
          <a:off x="152400" y="838200"/>
          <a:ext cx="6477000" cy="7955280"/>
        </p:xfrm>
        <a:graphic>
          <a:graphicData uri="http://schemas.openxmlformats.org/drawingml/2006/table">
            <a:tbl>
              <a:tblPr firstRow="1" bandRow="1">
                <a:tableStyleId>{5940675A-B579-460E-94D1-54222C63F5DA}</a:tableStyleId>
              </a:tblPr>
              <a:tblGrid>
                <a:gridCol w="6477000"/>
              </a:tblGrid>
              <a:tr h="3810000">
                <a:tc>
                  <a:txBody>
                    <a:bodyPr/>
                    <a:lstStyle/>
                    <a:p>
                      <a:pPr marL="682625" indent="-682625"/>
                      <a:endParaRPr lang="en-US" sz="1400" b="1" kern="1200" dirty="0" smtClean="0">
                        <a:solidFill>
                          <a:schemeClr val="tx1"/>
                        </a:solidFill>
                        <a:latin typeface="+mn-lt"/>
                        <a:ea typeface="+mn-ea"/>
                        <a:cs typeface="+mn-cs"/>
                      </a:endParaRPr>
                    </a:p>
                    <a:p>
                      <a:pPr marL="682625" indent="-682625"/>
                      <a:endParaRPr lang="en-US" sz="1400" b="1" kern="1200" dirty="0" smtClean="0">
                        <a:solidFill>
                          <a:schemeClr val="tx1"/>
                        </a:solidFill>
                        <a:latin typeface="+mn-lt"/>
                        <a:ea typeface="+mn-ea"/>
                        <a:cs typeface="+mn-cs"/>
                      </a:endParaRPr>
                    </a:p>
                    <a:p>
                      <a:pPr marL="682625" indent="-682625"/>
                      <a:endParaRPr lang="en-US" sz="1400" b="1" kern="1200" dirty="0" smtClean="0">
                        <a:solidFill>
                          <a:schemeClr val="tx1"/>
                        </a:solidFill>
                        <a:latin typeface="+mn-lt"/>
                        <a:ea typeface="+mn-ea"/>
                        <a:cs typeface="+mn-cs"/>
                      </a:endParaRPr>
                    </a:p>
                    <a:p>
                      <a:pPr marL="682625" indent="-682625"/>
                      <a:endParaRPr lang="en-US" sz="1400" b="1" kern="1200" dirty="0" smtClean="0">
                        <a:solidFill>
                          <a:schemeClr val="tx1"/>
                        </a:solidFill>
                        <a:latin typeface="+mn-lt"/>
                        <a:ea typeface="+mn-ea"/>
                        <a:cs typeface="+mn-cs"/>
                      </a:endParaRPr>
                    </a:p>
                    <a:p>
                      <a:pPr marL="682625" indent="-682625"/>
                      <a:endParaRPr lang="en-US" sz="1400" b="1" kern="1200" dirty="0" smtClean="0">
                        <a:solidFill>
                          <a:schemeClr val="tx1"/>
                        </a:solidFill>
                        <a:latin typeface="+mn-lt"/>
                        <a:ea typeface="+mn-ea"/>
                        <a:cs typeface="+mn-cs"/>
                      </a:endParaRPr>
                    </a:p>
                    <a:p>
                      <a:pPr marL="682625" indent="-682625"/>
                      <a:endParaRPr lang="en-US" sz="1400" b="1" kern="1200" dirty="0" smtClean="0">
                        <a:solidFill>
                          <a:schemeClr val="tx1"/>
                        </a:solidFill>
                        <a:latin typeface="+mn-lt"/>
                        <a:ea typeface="+mn-ea"/>
                        <a:cs typeface="+mn-cs"/>
                      </a:endParaRPr>
                    </a:p>
                    <a:p>
                      <a:pPr marL="682625" indent="-682625"/>
                      <a:endParaRPr lang="en-US" sz="1400" b="1" kern="1200" dirty="0" smtClean="0">
                        <a:solidFill>
                          <a:schemeClr val="tx1"/>
                        </a:solidFill>
                        <a:latin typeface="+mn-lt"/>
                        <a:ea typeface="+mn-ea"/>
                        <a:cs typeface="+mn-cs"/>
                      </a:endParaRPr>
                    </a:p>
                    <a:p>
                      <a:pPr marL="682625" indent="-682625"/>
                      <a:endParaRPr lang="en-US" sz="1400" b="1" kern="1200" dirty="0" smtClean="0">
                        <a:solidFill>
                          <a:schemeClr val="tx1"/>
                        </a:solidFill>
                        <a:latin typeface="+mn-lt"/>
                        <a:ea typeface="+mn-ea"/>
                        <a:cs typeface="+mn-cs"/>
                      </a:endParaRPr>
                    </a:p>
                    <a:p>
                      <a:pPr marL="682625" indent="-682625"/>
                      <a:endParaRPr lang="en-US" sz="1400" b="1" kern="1200" dirty="0" smtClean="0">
                        <a:solidFill>
                          <a:schemeClr val="tx1"/>
                        </a:solidFill>
                        <a:latin typeface="+mn-lt"/>
                        <a:ea typeface="+mn-ea"/>
                        <a:cs typeface="+mn-cs"/>
                      </a:endParaRPr>
                    </a:p>
                    <a:p>
                      <a:pPr marL="682625" indent="-682625"/>
                      <a:endParaRPr lang="en-US" sz="1400" b="1" kern="1200" dirty="0" smtClean="0">
                        <a:solidFill>
                          <a:schemeClr val="tx1"/>
                        </a:solidFill>
                        <a:latin typeface="+mn-lt"/>
                        <a:ea typeface="+mn-ea"/>
                        <a:cs typeface="+mn-cs"/>
                      </a:endParaRPr>
                    </a:p>
                    <a:p>
                      <a:pPr marL="682625" indent="-682625"/>
                      <a:endParaRPr lang="en-US" sz="1400" b="1" kern="1200" dirty="0" smtClean="0">
                        <a:solidFill>
                          <a:schemeClr val="tx1"/>
                        </a:solidFill>
                        <a:latin typeface="+mn-lt"/>
                        <a:ea typeface="+mn-ea"/>
                        <a:cs typeface="+mn-cs"/>
                      </a:endParaRPr>
                    </a:p>
                    <a:p>
                      <a:pPr marL="682625" indent="-682625"/>
                      <a:endParaRPr lang="en-US" sz="1400" b="1" kern="1200" dirty="0" smtClean="0">
                        <a:solidFill>
                          <a:schemeClr val="tx1"/>
                        </a:solidFill>
                        <a:latin typeface="+mn-lt"/>
                        <a:ea typeface="+mn-ea"/>
                        <a:cs typeface="+mn-cs"/>
                      </a:endParaRPr>
                    </a:p>
                    <a:p>
                      <a:pPr marL="682625" indent="-682625"/>
                      <a:endParaRPr lang="en-US" sz="1400" b="1" kern="1200" dirty="0" smtClean="0">
                        <a:solidFill>
                          <a:schemeClr val="tx1"/>
                        </a:solidFill>
                        <a:latin typeface="+mn-lt"/>
                        <a:ea typeface="+mn-ea"/>
                        <a:cs typeface="+mn-cs"/>
                      </a:endParaRPr>
                    </a:p>
                    <a:p>
                      <a:pPr marL="682625" marR="0" indent="-682625" algn="ctr" defTabSz="914400" rtl="0" eaLnBrk="1" fontAlgn="auto" latinLnBrk="0" hangingPunct="1">
                        <a:lnSpc>
                          <a:spcPct val="100000"/>
                        </a:lnSpc>
                        <a:spcBef>
                          <a:spcPts val="0"/>
                        </a:spcBef>
                        <a:spcAft>
                          <a:spcPts val="0"/>
                        </a:spcAft>
                        <a:buClrTx/>
                        <a:buSzTx/>
                        <a:buFontTx/>
                        <a:buNone/>
                        <a:tabLst/>
                        <a:defRPr/>
                      </a:pPr>
                      <a:r>
                        <a:rPr lang="en-US" sz="1600" b="1" kern="1200" dirty="0" smtClean="0">
                          <a:solidFill>
                            <a:schemeClr val="tx1"/>
                          </a:solidFill>
                          <a:latin typeface="+mn-lt"/>
                          <a:ea typeface="+mn-ea"/>
                          <a:cs typeface="+mn-cs"/>
                        </a:rPr>
                        <a:t>  </a:t>
                      </a:r>
                    </a:p>
                    <a:p>
                      <a:pPr marL="682625" marR="0" indent="-682625" algn="ctr" defTabSz="914400" rtl="0" eaLnBrk="1" fontAlgn="auto" latinLnBrk="0" hangingPunct="1">
                        <a:lnSpc>
                          <a:spcPct val="100000"/>
                        </a:lnSpc>
                        <a:spcBef>
                          <a:spcPts val="0"/>
                        </a:spcBef>
                        <a:spcAft>
                          <a:spcPts val="0"/>
                        </a:spcAft>
                        <a:buClrTx/>
                        <a:buSzTx/>
                        <a:buFontTx/>
                        <a:buNone/>
                        <a:tabLst/>
                        <a:defRPr/>
                      </a:pPr>
                      <a:r>
                        <a:rPr lang="en-US" sz="1600" b="1" kern="1200" dirty="0" smtClean="0">
                          <a:solidFill>
                            <a:schemeClr val="tx1"/>
                          </a:solidFill>
                          <a:latin typeface="+mn-lt"/>
                          <a:ea typeface="+mn-ea"/>
                          <a:cs typeface="+mn-cs"/>
                        </a:rPr>
                        <a:t> </a:t>
                      </a:r>
                    </a:p>
                    <a:p>
                      <a:pPr marL="682625" marR="0" indent="-682625" algn="ctr" defTabSz="914400" rtl="0" eaLnBrk="1" fontAlgn="auto" latinLnBrk="0" hangingPunct="1">
                        <a:lnSpc>
                          <a:spcPct val="100000"/>
                        </a:lnSpc>
                        <a:spcBef>
                          <a:spcPts val="0"/>
                        </a:spcBef>
                        <a:spcAft>
                          <a:spcPts val="0"/>
                        </a:spcAft>
                        <a:buClrTx/>
                        <a:buSzTx/>
                        <a:buFontTx/>
                        <a:buNone/>
                        <a:tabLst/>
                        <a:defRPr/>
                      </a:pPr>
                      <a:r>
                        <a:rPr lang="en-US" sz="1600" b="1" kern="1200" dirty="0" smtClean="0">
                          <a:solidFill>
                            <a:schemeClr val="tx1"/>
                          </a:solidFill>
                          <a:latin typeface="+mn-lt"/>
                          <a:ea typeface="+mn-ea"/>
                          <a:cs typeface="+mn-cs"/>
                        </a:rPr>
                        <a:t> Photo 1:</a:t>
                      </a:r>
                      <a:r>
                        <a:rPr lang="en-US" sz="1600" b="1" kern="1200" baseline="0" dirty="0" smtClean="0">
                          <a:solidFill>
                            <a:schemeClr val="tx1"/>
                          </a:solidFill>
                          <a:latin typeface="+mn-lt"/>
                          <a:ea typeface="+mn-ea"/>
                          <a:cs typeface="+mn-cs"/>
                        </a:rPr>
                        <a:t> Specific gravity separator (Paddy seed processing).</a:t>
                      </a:r>
                      <a:endParaRPr lang="en-US" sz="1600" b="1" kern="1200" dirty="0" smtClean="0">
                        <a:solidFill>
                          <a:schemeClr val="tx1"/>
                        </a:solidFill>
                        <a:latin typeface="+mn-lt"/>
                        <a:ea typeface="+mn-ea"/>
                        <a:cs typeface="+mn-cs"/>
                      </a:endParaRPr>
                    </a:p>
                    <a:p>
                      <a:pPr marL="682625" marR="0" indent="-682625" algn="ctr" defTabSz="914400" rtl="0" eaLnBrk="1" fontAlgn="auto" latinLnBrk="0" hangingPunct="1">
                        <a:lnSpc>
                          <a:spcPct val="100000"/>
                        </a:lnSpc>
                        <a:spcBef>
                          <a:spcPts val="0"/>
                        </a:spcBef>
                        <a:spcAft>
                          <a:spcPts val="0"/>
                        </a:spcAft>
                        <a:buClrTx/>
                        <a:buSzTx/>
                        <a:buFontTx/>
                        <a:buNone/>
                        <a:tabLst/>
                        <a:defRPr/>
                      </a:pPr>
                      <a:endParaRPr lang="en-US" sz="1800" b="1" kern="1200" dirty="0" smtClean="0">
                        <a:solidFill>
                          <a:schemeClr val="tx1"/>
                        </a:solidFill>
                        <a:latin typeface="+mn-lt"/>
                        <a:ea typeface="+mn-ea"/>
                        <a:cs typeface="+mn-cs"/>
                      </a:endParaRPr>
                    </a:p>
                    <a:p>
                      <a:pPr marL="682625" marR="0" indent="-682625" algn="ctr" defTabSz="914400" rtl="0" eaLnBrk="1" fontAlgn="auto" latinLnBrk="0" hangingPunct="1">
                        <a:lnSpc>
                          <a:spcPct val="100000"/>
                        </a:lnSpc>
                        <a:spcBef>
                          <a:spcPts val="0"/>
                        </a:spcBef>
                        <a:spcAft>
                          <a:spcPts val="0"/>
                        </a:spcAft>
                        <a:buClrTx/>
                        <a:buSzTx/>
                        <a:buFontTx/>
                        <a:buNone/>
                        <a:tabLst/>
                        <a:defRPr/>
                      </a:pPr>
                      <a:endParaRPr lang="en-US" sz="1800" dirty="0"/>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r>
              <a:tr h="3810000">
                <a:tc>
                  <a:txBody>
                    <a:bodyPr/>
                    <a:lstStyle/>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pPr marL="0" marR="0" indent="0" algn="ctr" defTabSz="914400" rtl="0" eaLnBrk="1" fontAlgn="auto" latinLnBrk="0" hangingPunct="1">
                        <a:lnSpc>
                          <a:spcPct val="100000"/>
                        </a:lnSpc>
                        <a:spcBef>
                          <a:spcPts val="0"/>
                        </a:spcBef>
                        <a:spcAft>
                          <a:spcPts val="0"/>
                        </a:spcAft>
                        <a:buClrTx/>
                        <a:buSzTx/>
                        <a:buFontTx/>
                        <a:buNone/>
                        <a:tabLst/>
                        <a:defRPr/>
                      </a:pPr>
                      <a:r>
                        <a:rPr lang="en-US" sz="1600" b="1" kern="1200" dirty="0" smtClean="0">
                          <a:solidFill>
                            <a:schemeClr val="tx1"/>
                          </a:solidFill>
                          <a:latin typeface="+mn-lt"/>
                          <a:ea typeface="+mn-ea"/>
                          <a:cs typeface="+mn-cs"/>
                        </a:rPr>
                        <a:t>Photo 2:  Storage of processed paddy seed bags</a:t>
                      </a:r>
                      <a:endParaRPr lang="en-US" sz="1600" kern="1200" dirty="0" smtClean="0">
                        <a:solidFill>
                          <a:schemeClr val="tx1"/>
                        </a:solidFill>
                        <a:latin typeface="+mn-lt"/>
                        <a:ea typeface="+mn-ea"/>
                        <a:cs typeface="+mn-cs"/>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r>
            </a:tbl>
          </a:graphicData>
        </a:graphic>
      </p:graphicFrame>
      <p:pic>
        <p:nvPicPr>
          <p:cNvPr id="21" name="Picture 20" descr="D:\DYP\practical and lab photo\VISIT 2 MARCH\DSCN0183.JPG"/>
          <p:cNvPicPr/>
          <p:nvPr/>
        </p:nvPicPr>
        <p:blipFill>
          <a:blip r:embed="rId4" cstate="print"/>
          <a:srcRect/>
          <a:stretch>
            <a:fillRect/>
          </a:stretch>
        </p:blipFill>
        <p:spPr bwMode="auto">
          <a:xfrm>
            <a:off x="533400" y="762000"/>
            <a:ext cx="5791200" cy="3276600"/>
          </a:xfrm>
          <a:prstGeom prst="rect">
            <a:avLst/>
          </a:prstGeom>
          <a:noFill/>
          <a:ln w="9525">
            <a:noFill/>
            <a:miter lim="800000"/>
            <a:headEnd/>
            <a:tailEnd/>
          </a:ln>
        </p:spPr>
      </p:pic>
      <p:pic>
        <p:nvPicPr>
          <p:cNvPr id="22" name="Picture 21" descr="C:\Users\drvis\OneDrive\Desktop\New folder (3)\DSCN0225.JPG"/>
          <p:cNvPicPr/>
          <p:nvPr/>
        </p:nvPicPr>
        <p:blipFill>
          <a:blip r:embed="rId5" cstate="print"/>
          <a:srcRect/>
          <a:stretch>
            <a:fillRect/>
          </a:stretch>
        </p:blipFill>
        <p:spPr bwMode="auto">
          <a:xfrm>
            <a:off x="533400" y="4597400"/>
            <a:ext cx="5791200" cy="34036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1"/>
          <p:cNvSpPr txBox="1">
            <a:spLocks/>
          </p:cNvSpPr>
          <p:nvPr/>
        </p:nvSpPr>
        <p:spPr>
          <a:xfrm>
            <a:off x="0" y="371475"/>
            <a:ext cx="6858000" cy="304800"/>
          </a:xfrm>
          <a:prstGeom prst="rect">
            <a:avLst/>
          </a:prstGeom>
          <a:solidFill>
            <a:srgbClr val="C47B1A"/>
          </a:solidFill>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en-US" sz="1400" b="1" i="0" u="none" strike="noStrike" kern="1200" cap="none" spc="0" normalizeH="0" baseline="0" noProof="0" dirty="0">
              <a:ln>
                <a:noFill/>
              </a:ln>
              <a:effectLst/>
              <a:uLnTx/>
              <a:uFillTx/>
              <a:latin typeface="Bookman Old Style" pitchFamily="18" charset="0"/>
              <a:ea typeface="+mj-ea"/>
              <a:cs typeface="+mj-cs"/>
            </a:endParaRPr>
          </a:p>
        </p:txBody>
      </p:sp>
      <p:sp>
        <p:nvSpPr>
          <p:cNvPr id="2" name="Title 1"/>
          <p:cNvSpPr>
            <a:spLocks noGrp="1"/>
          </p:cNvSpPr>
          <p:nvPr>
            <p:ph type="ctrTitle"/>
          </p:nvPr>
        </p:nvSpPr>
        <p:spPr>
          <a:xfrm>
            <a:off x="0" y="0"/>
            <a:ext cx="6858000" cy="533400"/>
          </a:xfrm>
          <a:solidFill>
            <a:schemeClr val="accent2">
              <a:lumMod val="50000"/>
            </a:schemeClr>
          </a:solidFill>
        </p:spPr>
        <p:txBody>
          <a:bodyPr>
            <a:normAutofit/>
          </a:bodyPr>
          <a:lstStyle/>
          <a:p>
            <a:r>
              <a:rPr lang="en-US" sz="1200" b="1" dirty="0" smtClean="0">
                <a:solidFill>
                  <a:schemeClr val="bg1"/>
                </a:solidFill>
                <a:latin typeface="Trebuchet MS" pitchFamily="34" charset="0"/>
              </a:rPr>
              <a:t> ANNUAL REPORT:  STUDENTS EXPOSURE VISIT </a:t>
            </a:r>
            <a:br>
              <a:rPr lang="en-US" sz="1200" b="1" dirty="0" smtClean="0">
                <a:solidFill>
                  <a:schemeClr val="bg1"/>
                </a:solidFill>
                <a:latin typeface="Trebuchet MS" pitchFamily="34" charset="0"/>
              </a:rPr>
            </a:br>
            <a:r>
              <a:rPr lang="en-US" sz="1200" b="1" dirty="0" smtClean="0">
                <a:solidFill>
                  <a:schemeClr val="bg1"/>
                </a:solidFill>
                <a:latin typeface="Trebuchet MS" pitchFamily="34" charset="0"/>
              </a:rPr>
              <a:t>                  2018-19</a:t>
            </a:r>
            <a:endParaRPr lang="en-US" sz="1200" b="1" dirty="0">
              <a:solidFill>
                <a:schemeClr val="bg1"/>
              </a:solidFill>
              <a:latin typeface="Trebuchet MS" pitchFamily="34" charset="0"/>
            </a:endParaRPr>
          </a:p>
        </p:txBody>
      </p:sp>
      <p:sp>
        <p:nvSpPr>
          <p:cNvPr id="12" name="Title 1"/>
          <p:cNvSpPr txBox="1">
            <a:spLocks/>
          </p:cNvSpPr>
          <p:nvPr/>
        </p:nvSpPr>
        <p:spPr>
          <a:xfrm>
            <a:off x="0" y="8839200"/>
            <a:ext cx="6858000" cy="304800"/>
          </a:xfrm>
          <a:prstGeom prst="rect">
            <a:avLst/>
          </a:prstGeom>
          <a:solidFill>
            <a:srgbClr val="C47B1A"/>
          </a:solidFill>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en-US" sz="1400" b="1" i="0" u="none" strike="noStrike" kern="1200" cap="none" spc="0" normalizeH="0" baseline="0" noProof="0" dirty="0">
              <a:ln>
                <a:noFill/>
              </a:ln>
              <a:effectLst/>
              <a:uLnTx/>
              <a:uFillTx/>
              <a:latin typeface="Bookman Old Style" pitchFamily="18" charset="0"/>
              <a:ea typeface="+mj-ea"/>
              <a:cs typeface="+mj-cs"/>
            </a:endParaRPr>
          </a:p>
        </p:txBody>
      </p:sp>
      <p:sp>
        <p:nvSpPr>
          <p:cNvPr id="13" name="Title 1"/>
          <p:cNvSpPr txBox="1">
            <a:spLocks/>
          </p:cNvSpPr>
          <p:nvPr/>
        </p:nvSpPr>
        <p:spPr>
          <a:xfrm>
            <a:off x="0" y="8763000"/>
            <a:ext cx="6858000" cy="228600"/>
          </a:xfrm>
          <a:prstGeom prst="rect">
            <a:avLst/>
          </a:prstGeom>
          <a:solidFill>
            <a:schemeClr val="accent2">
              <a:lumMod val="50000"/>
            </a:schemeClr>
          </a:solidFill>
        </p:spPr>
        <p:txBody>
          <a:bodyPr vert="horz" lIns="91440" tIns="45720" rIns="91440" bIns="45720" rtlCol="0" anchor="ctr">
            <a:normAutofit fontScale="92500" lnSpcReduction="20000"/>
          </a:bodyP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en-US" sz="1200" b="1" i="0" u="none" strike="noStrike" kern="1200" cap="none" spc="0" normalizeH="0" baseline="0" noProof="0" dirty="0">
              <a:ln>
                <a:noFill/>
              </a:ln>
              <a:solidFill>
                <a:schemeClr val="bg1"/>
              </a:solidFill>
              <a:effectLst/>
              <a:uLnTx/>
              <a:uFillTx/>
              <a:latin typeface="Trebuchet MS" pitchFamily="34" charset="0"/>
              <a:ea typeface="+mj-ea"/>
              <a:cs typeface="+mj-cs"/>
            </a:endParaRPr>
          </a:p>
        </p:txBody>
      </p:sp>
      <p:sp>
        <p:nvSpPr>
          <p:cNvPr id="6148" name="Rectangle 4"/>
          <p:cNvSpPr>
            <a:spLocks noChangeArrowheads="1"/>
          </p:cNvSpPr>
          <p:nvPr/>
        </p:nvSpPr>
        <p:spPr bwMode="auto">
          <a:xfrm>
            <a:off x="3" y="3209925"/>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tab pos="3390900" algn="l"/>
              </a:tabLst>
            </a:pPr>
            <a:endParaRPr kumimoji="0" 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6149" name="Rectangle 5"/>
          <p:cNvSpPr>
            <a:spLocks noChangeArrowheads="1"/>
          </p:cNvSpPr>
          <p:nvPr/>
        </p:nvSpPr>
        <p:spPr bwMode="auto">
          <a:xfrm>
            <a:off x="3" y="6105525"/>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tab pos="3390900" algn="l"/>
              </a:tabLst>
            </a:pPr>
            <a:endParaRPr kumimoji="0" 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20" name="Slide Number Placeholder 19"/>
          <p:cNvSpPr>
            <a:spLocks noGrp="1"/>
          </p:cNvSpPr>
          <p:nvPr>
            <p:ph type="sldNum" sz="quarter" idx="12"/>
          </p:nvPr>
        </p:nvSpPr>
        <p:spPr>
          <a:xfrm>
            <a:off x="5029200" y="8382004"/>
            <a:ext cx="1600200" cy="486833"/>
          </a:xfrm>
        </p:spPr>
        <p:txBody>
          <a:bodyPr/>
          <a:lstStyle/>
          <a:p>
            <a:fld id="{B6F15528-21DE-4FAA-801E-634DDDAF4B2B}" type="slidenum">
              <a:rPr lang="en-US" smtClean="0"/>
              <a:pPr/>
              <a:t>50</a:t>
            </a:fld>
            <a:endParaRPr lang="en-US"/>
          </a:p>
        </p:txBody>
      </p:sp>
      <p:sp>
        <p:nvSpPr>
          <p:cNvPr id="79876" name="Rectangle 4"/>
          <p:cNvSpPr>
            <a:spLocks noChangeArrowheads="1"/>
          </p:cNvSpPr>
          <p:nvPr/>
        </p:nvSpPr>
        <p:spPr bwMode="auto">
          <a:xfrm>
            <a:off x="0" y="0"/>
            <a:ext cx="6858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3" name="Rectangle 2"/>
          <p:cNvSpPr/>
          <p:nvPr/>
        </p:nvSpPr>
        <p:spPr>
          <a:xfrm>
            <a:off x="457200" y="762000"/>
            <a:ext cx="6172200" cy="923330"/>
          </a:xfrm>
          <a:prstGeom prst="rect">
            <a:avLst/>
          </a:prstGeom>
        </p:spPr>
        <p:txBody>
          <a:bodyPr wrap="square">
            <a:spAutoFit/>
          </a:bodyPr>
          <a:lstStyle/>
          <a:p>
            <a:pPr marL="347663" indent="-347663"/>
            <a:r>
              <a:rPr lang="en-US" b="1" dirty="0" smtClean="0"/>
              <a:t>21. Visit to Seed Production Plot at  A.R.S. Kasbe Digarj</a:t>
            </a:r>
          </a:p>
          <a:p>
            <a:pPr marL="347663" indent="-347663"/>
            <a:endParaRPr lang="en-US" b="1" dirty="0" smtClean="0"/>
          </a:p>
          <a:p>
            <a:pPr marL="347663" indent="-347663"/>
            <a:endParaRPr lang="en-US" b="1" dirty="0" smtClean="0"/>
          </a:p>
        </p:txBody>
      </p:sp>
      <p:graphicFrame>
        <p:nvGraphicFramePr>
          <p:cNvPr id="6" name="Table 5"/>
          <p:cNvGraphicFramePr>
            <a:graphicFrameLocks noGrp="1"/>
          </p:cNvGraphicFramePr>
          <p:nvPr>
            <p:extLst>
              <p:ext uri="{D42A27DB-BD31-4B8C-83A1-F6EECF244321}">
                <p14:modId xmlns="" xmlns:p14="http://schemas.microsoft.com/office/powerpoint/2010/main" val="1913346041"/>
              </p:ext>
            </p:extLst>
          </p:nvPr>
        </p:nvGraphicFramePr>
        <p:xfrm>
          <a:off x="494347" y="1371600"/>
          <a:ext cx="5869305" cy="6810763"/>
        </p:xfrm>
        <a:graphic>
          <a:graphicData uri="http://schemas.openxmlformats.org/drawingml/2006/table">
            <a:tbl>
              <a:tblPr firstRow="1" firstCol="1" bandRow="1">
                <a:tableStyleId>{5940675A-B579-460E-94D1-54222C63F5DA}</a:tableStyleId>
              </a:tblPr>
              <a:tblGrid>
                <a:gridCol w="2354580"/>
                <a:gridCol w="171450"/>
                <a:gridCol w="3343275"/>
              </a:tblGrid>
              <a:tr h="400963">
                <a:tc>
                  <a:txBody>
                    <a:bodyPr/>
                    <a:lstStyle/>
                    <a:p>
                      <a:pPr marL="0" marR="0">
                        <a:lnSpc>
                          <a:spcPct val="150000"/>
                        </a:lnSpc>
                        <a:spcBef>
                          <a:spcPts val="0"/>
                        </a:spcBef>
                        <a:spcAft>
                          <a:spcPts val="0"/>
                        </a:spcAft>
                        <a:tabLst>
                          <a:tab pos="741680" algn="l"/>
                        </a:tabLst>
                      </a:pPr>
                      <a:r>
                        <a:rPr lang="en-US" sz="1800" b="1" dirty="0">
                          <a:effectLst/>
                          <a:latin typeface="+mn-lt"/>
                        </a:rPr>
                        <a:t>Course No.</a:t>
                      </a:r>
                      <a:endParaRPr lang="en-US" sz="18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marL="0" marR="0" algn="ctr">
                        <a:lnSpc>
                          <a:spcPct val="150000"/>
                        </a:lnSpc>
                        <a:spcBef>
                          <a:spcPts val="0"/>
                        </a:spcBef>
                        <a:spcAft>
                          <a:spcPts val="0"/>
                        </a:spcAft>
                        <a:tabLst>
                          <a:tab pos="741680" algn="l"/>
                        </a:tabLst>
                      </a:pPr>
                      <a:r>
                        <a:rPr lang="en-US" sz="1600" b="1" dirty="0">
                          <a:effectLst/>
                          <a:latin typeface="+mn-lt"/>
                        </a:rPr>
                        <a:t>:</a:t>
                      </a:r>
                      <a:endParaRPr lang="en-US" sz="16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800" kern="1200" dirty="0" smtClean="0">
                          <a:solidFill>
                            <a:schemeClr val="tx1"/>
                          </a:solidFill>
                          <a:latin typeface="+mn-lt"/>
                          <a:ea typeface="+mn-ea"/>
                          <a:cs typeface="+mn-cs"/>
                        </a:rPr>
                        <a:t>BOT 367</a:t>
                      </a:r>
                    </a:p>
                  </a:txBody>
                  <a:tcPr marL="68580" marR="68580" marT="0" marB="0"/>
                </a:tc>
              </a:tr>
              <a:tr h="400963">
                <a:tc>
                  <a:txBody>
                    <a:bodyPr/>
                    <a:lstStyle/>
                    <a:p>
                      <a:pPr marL="0" marR="0">
                        <a:lnSpc>
                          <a:spcPct val="150000"/>
                        </a:lnSpc>
                        <a:spcBef>
                          <a:spcPts val="0"/>
                        </a:spcBef>
                        <a:spcAft>
                          <a:spcPts val="0"/>
                        </a:spcAft>
                        <a:tabLst>
                          <a:tab pos="741680" algn="l"/>
                        </a:tabLst>
                      </a:pPr>
                      <a:r>
                        <a:rPr lang="en-US" sz="1800" b="1" dirty="0">
                          <a:effectLst/>
                          <a:latin typeface="+mn-lt"/>
                        </a:rPr>
                        <a:t>Course Teacher</a:t>
                      </a:r>
                      <a:endParaRPr lang="en-US" sz="18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marL="0" marR="0" algn="ctr">
                        <a:lnSpc>
                          <a:spcPct val="150000"/>
                        </a:lnSpc>
                        <a:spcBef>
                          <a:spcPts val="0"/>
                        </a:spcBef>
                        <a:spcAft>
                          <a:spcPts val="0"/>
                        </a:spcAft>
                        <a:tabLst>
                          <a:tab pos="741680" algn="l"/>
                        </a:tabLst>
                      </a:pPr>
                      <a:r>
                        <a:rPr lang="en-US" sz="1600" b="1" dirty="0">
                          <a:effectLst/>
                          <a:latin typeface="+mn-lt"/>
                        </a:rPr>
                        <a:t>:</a:t>
                      </a:r>
                      <a:endParaRPr lang="en-US" sz="16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r>
                        <a:rPr lang="en-US" dirty="0" smtClean="0"/>
                        <a:t>Dr. V. R. Patil</a:t>
                      </a:r>
                      <a:endParaRPr lang="en-US" dirty="0"/>
                    </a:p>
                  </a:txBody>
                  <a:tcPr marL="68580" marR="68580" marT="0" marB="0"/>
                </a:tc>
              </a:tr>
              <a:tr h="400963">
                <a:tc>
                  <a:txBody>
                    <a:bodyPr/>
                    <a:lstStyle/>
                    <a:p>
                      <a:pPr marL="0" marR="0">
                        <a:lnSpc>
                          <a:spcPct val="150000"/>
                        </a:lnSpc>
                        <a:spcBef>
                          <a:spcPts val="0"/>
                        </a:spcBef>
                        <a:spcAft>
                          <a:spcPts val="0"/>
                        </a:spcAft>
                        <a:tabLst>
                          <a:tab pos="741680" algn="l"/>
                          <a:tab pos="1209675" algn="l"/>
                        </a:tabLst>
                      </a:pPr>
                      <a:r>
                        <a:rPr lang="en-US" sz="1800" b="1" dirty="0">
                          <a:effectLst/>
                          <a:latin typeface="+mn-lt"/>
                        </a:rPr>
                        <a:t>Course Title	</a:t>
                      </a:r>
                      <a:endParaRPr lang="en-US" sz="18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marL="0" marR="0">
                        <a:lnSpc>
                          <a:spcPct val="150000"/>
                        </a:lnSpc>
                        <a:spcBef>
                          <a:spcPts val="0"/>
                        </a:spcBef>
                        <a:spcAft>
                          <a:spcPts val="0"/>
                        </a:spcAft>
                      </a:pPr>
                      <a:r>
                        <a:rPr lang="en-US" sz="1600" b="1" dirty="0">
                          <a:effectLst/>
                          <a:latin typeface="+mn-lt"/>
                        </a:rPr>
                        <a:t>: </a:t>
                      </a:r>
                      <a:endParaRPr lang="en-US" sz="16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800" kern="1200" dirty="0" smtClean="0">
                          <a:solidFill>
                            <a:schemeClr val="tx1"/>
                          </a:solidFill>
                          <a:latin typeface="+mn-lt"/>
                          <a:ea typeface="+mn-ea"/>
                          <a:cs typeface="+mn-cs"/>
                        </a:rPr>
                        <a:t>Principles of Seed Technology</a:t>
                      </a:r>
                    </a:p>
                    <a:p>
                      <a:endParaRPr lang="en-US" dirty="0"/>
                    </a:p>
                  </a:txBody>
                  <a:tcPr marL="68580" marR="68580" marT="0" marB="0"/>
                </a:tc>
              </a:tr>
              <a:tr h="867163">
                <a:tc>
                  <a:txBody>
                    <a:bodyPr/>
                    <a:lstStyle/>
                    <a:p>
                      <a:pPr marL="0" marR="0">
                        <a:lnSpc>
                          <a:spcPct val="150000"/>
                        </a:lnSpc>
                        <a:spcBef>
                          <a:spcPts val="0"/>
                        </a:spcBef>
                        <a:spcAft>
                          <a:spcPts val="0"/>
                        </a:spcAft>
                        <a:tabLst>
                          <a:tab pos="741680" algn="l"/>
                        </a:tabLst>
                      </a:pPr>
                      <a:r>
                        <a:rPr lang="en-US" sz="1800" b="1">
                          <a:effectLst/>
                          <a:latin typeface="+mn-lt"/>
                        </a:rPr>
                        <a:t>Purpose of visit</a:t>
                      </a:r>
                      <a:endParaRPr lang="en-US" sz="1800" b="1">
                        <a:effectLst/>
                        <a:latin typeface="+mn-lt"/>
                        <a:ea typeface="Times New Roman" panose="02020603050405020304" pitchFamily="18" charset="0"/>
                        <a:cs typeface="Mangal" panose="00000400000000000000" pitchFamily="2"/>
                      </a:endParaRPr>
                    </a:p>
                  </a:txBody>
                  <a:tcPr marL="68580" marR="68580" marT="0" marB="0"/>
                </a:tc>
                <a:tc>
                  <a:txBody>
                    <a:bodyPr/>
                    <a:lstStyle/>
                    <a:p>
                      <a:pPr marL="0" marR="0">
                        <a:lnSpc>
                          <a:spcPct val="150000"/>
                        </a:lnSpc>
                        <a:spcBef>
                          <a:spcPts val="0"/>
                        </a:spcBef>
                        <a:spcAft>
                          <a:spcPts val="0"/>
                        </a:spcAft>
                      </a:pPr>
                      <a:r>
                        <a:rPr lang="en-US" sz="1600" b="1" dirty="0">
                          <a:effectLst/>
                          <a:latin typeface="+mn-lt"/>
                        </a:rPr>
                        <a:t>: </a:t>
                      </a:r>
                      <a:endParaRPr lang="en-US" sz="16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r>
                        <a:rPr lang="en-US" sz="1800" kern="1200" dirty="0" smtClean="0">
                          <a:solidFill>
                            <a:schemeClr val="tx1"/>
                          </a:solidFill>
                          <a:latin typeface="+mn-lt"/>
                          <a:ea typeface="+mn-ea"/>
                          <a:cs typeface="+mn-cs"/>
                        </a:rPr>
                        <a:t>Visit to seed production plot, GOT farm and varietal identification farms</a:t>
                      </a:r>
                      <a:endParaRPr lang="en-US" dirty="0"/>
                    </a:p>
                  </a:txBody>
                  <a:tcPr marL="68580" marR="68580" marT="0" marB="0"/>
                </a:tc>
              </a:tr>
              <a:tr h="400963">
                <a:tc>
                  <a:txBody>
                    <a:bodyPr/>
                    <a:lstStyle/>
                    <a:p>
                      <a:pPr marL="0" marR="0">
                        <a:lnSpc>
                          <a:spcPct val="150000"/>
                        </a:lnSpc>
                        <a:spcBef>
                          <a:spcPts val="0"/>
                        </a:spcBef>
                        <a:spcAft>
                          <a:spcPts val="0"/>
                        </a:spcAft>
                        <a:tabLst>
                          <a:tab pos="741680" algn="l"/>
                        </a:tabLst>
                      </a:pPr>
                      <a:r>
                        <a:rPr lang="en-US" sz="1800" b="1" dirty="0">
                          <a:effectLst/>
                          <a:latin typeface="+mn-lt"/>
                        </a:rPr>
                        <a:t>Place of visit</a:t>
                      </a:r>
                      <a:endParaRPr lang="en-US" sz="18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marL="0" marR="0">
                        <a:lnSpc>
                          <a:spcPct val="150000"/>
                        </a:lnSpc>
                        <a:spcBef>
                          <a:spcPts val="0"/>
                        </a:spcBef>
                        <a:spcAft>
                          <a:spcPts val="0"/>
                        </a:spcAft>
                      </a:pPr>
                      <a:r>
                        <a:rPr lang="en-US" sz="1600" b="1" dirty="0">
                          <a:effectLst/>
                          <a:latin typeface="+mn-lt"/>
                        </a:rPr>
                        <a:t>: </a:t>
                      </a:r>
                      <a:endParaRPr lang="en-US" sz="16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800" kern="1200" dirty="0" smtClean="0">
                          <a:solidFill>
                            <a:schemeClr val="tx1"/>
                          </a:solidFill>
                          <a:latin typeface="+mn-lt"/>
                          <a:ea typeface="+mn-ea"/>
                          <a:cs typeface="+mn-cs"/>
                        </a:rPr>
                        <a:t>Kasbe Digarj Dist-</a:t>
                      </a:r>
                      <a:r>
                        <a:rPr lang="en-US" sz="1800" kern="1200" dirty="0" err="1" smtClean="0">
                          <a:solidFill>
                            <a:schemeClr val="tx1"/>
                          </a:solidFill>
                          <a:latin typeface="+mn-lt"/>
                          <a:ea typeface="+mn-ea"/>
                          <a:cs typeface="+mn-cs"/>
                        </a:rPr>
                        <a:t>Sangli</a:t>
                      </a:r>
                      <a:endParaRPr lang="en-US" sz="1800" kern="1200" dirty="0" smtClean="0">
                        <a:solidFill>
                          <a:schemeClr val="tx1"/>
                        </a:solidFill>
                        <a:latin typeface="+mn-lt"/>
                        <a:ea typeface="+mn-ea"/>
                        <a:cs typeface="+mn-cs"/>
                      </a:endParaRPr>
                    </a:p>
                    <a:p>
                      <a:endParaRPr lang="en-US" dirty="0"/>
                    </a:p>
                  </a:txBody>
                  <a:tcPr marL="68580" marR="68580" marT="0" marB="0"/>
                </a:tc>
              </a:tr>
              <a:tr h="400963">
                <a:tc>
                  <a:txBody>
                    <a:bodyPr/>
                    <a:lstStyle/>
                    <a:p>
                      <a:pPr marL="0" marR="0">
                        <a:lnSpc>
                          <a:spcPct val="150000"/>
                        </a:lnSpc>
                        <a:spcBef>
                          <a:spcPts val="0"/>
                        </a:spcBef>
                        <a:spcAft>
                          <a:spcPts val="0"/>
                        </a:spcAft>
                        <a:tabLst>
                          <a:tab pos="741680" algn="l"/>
                        </a:tabLst>
                      </a:pPr>
                      <a:r>
                        <a:rPr lang="en-US" sz="1800" b="1" dirty="0">
                          <a:effectLst/>
                          <a:latin typeface="+mn-lt"/>
                        </a:rPr>
                        <a:t>Class of students</a:t>
                      </a:r>
                      <a:endParaRPr lang="en-US" sz="18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marL="0" marR="0">
                        <a:lnSpc>
                          <a:spcPct val="150000"/>
                        </a:lnSpc>
                        <a:spcBef>
                          <a:spcPts val="0"/>
                        </a:spcBef>
                        <a:spcAft>
                          <a:spcPts val="0"/>
                        </a:spcAft>
                      </a:pPr>
                      <a:r>
                        <a:rPr lang="en-US" sz="1600" b="1" dirty="0">
                          <a:effectLst/>
                          <a:latin typeface="+mn-lt"/>
                        </a:rPr>
                        <a:t>: </a:t>
                      </a:r>
                      <a:endParaRPr lang="en-US" sz="16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800" b="0" kern="1200" dirty="0" smtClean="0">
                          <a:solidFill>
                            <a:schemeClr val="tx1"/>
                          </a:solidFill>
                          <a:effectLst/>
                          <a:latin typeface="+mn-lt"/>
                          <a:ea typeface="+mn-ea"/>
                          <a:cs typeface="+mn-cs"/>
                        </a:rPr>
                        <a:t>SEM VI (3</a:t>
                      </a:r>
                      <a:r>
                        <a:rPr lang="en-US" sz="1800" b="0" kern="1200" baseline="30000" dirty="0" smtClean="0">
                          <a:solidFill>
                            <a:schemeClr val="tx1"/>
                          </a:solidFill>
                          <a:effectLst/>
                          <a:latin typeface="+mn-lt"/>
                          <a:ea typeface="+mn-ea"/>
                          <a:cs typeface="+mn-cs"/>
                        </a:rPr>
                        <a:t>rd</a:t>
                      </a:r>
                      <a:r>
                        <a:rPr lang="en-US" sz="1800" b="0" kern="1200" dirty="0" smtClean="0">
                          <a:solidFill>
                            <a:schemeClr val="tx1"/>
                          </a:solidFill>
                          <a:effectLst/>
                          <a:latin typeface="+mn-lt"/>
                          <a:ea typeface="+mn-ea"/>
                          <a:cs typeface="+mn-cs"/>
                        </a:rPr>
                        <a:t> Year)</a:t>
                      </a:r>
                    </a:p>
                    <a:p>
                      <a:endParaRPr lang="en-US" b="0" dirty="0"/>
                    </a:p>
                  </a:txBody>
                  <a:tcPr marL="68580" marR="68580" marT="0" marB="0"/>
                </a:tc>
              </a:tr>
              <a:tr h="400963">
                <a:tc>
                  <a:txBody>
                    <a:bodyPr/>
                    <a:lstStyle/>
                    <a:p>
                      <a:pPr marL="0" marR="0">
                        <a:lnSpc>
                          <a:spcPct val="150000"/>
                        </a:lnSpc>
                        <a:spcBef>
                          <a:spcPts val="0"/>
                        </a:spcBef>
                        <a:spcAft>
                          <a:spcPts val="0"/>
                        </a:spcAft>
                        <a:tabLst>
                          <a:tab pos="741680" algn="l"/>
                        </a:tabLst>
                      </a:pPr>
                      <a:r>
                        <a:rPr lang="en-US" sz="1800" b="1" dirty="0">
                          <a:effectLst/>
                          <a:latin typeface="+mn-lt"/>
                        </a:rPr>
                        <a:t>No. of Students</a:t>
                      </a:r>
                      <a:endParaRPr lang="en-US" sz="18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marL="0" marR="0">
                        <a:lnSpc>
                          <a:spcPct val="150000"/>
                        </a:lnSpc>
                        <a:spcBef>
                          <a:spcPts val="0"/>
                        </a:spcBef>
                        <a:spcAft>
                          <a:spcPts val="0"/>
                        </a:spcAft>
                      </a:pPr>
                      <a:r>
                        <a:rPr lang="en-US" sz="1600" b="1" dirty="0">
                          <a:effectLst/>
                          <a:latin typeface="+mn-lt"/>
                        </a:rPr>
                        <a:t>: </a:t>
                      </a:r>
                      <a:endParaRPr lang="en-US" sz="16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r>
                        <a:rPr lang="en-US" dirty="0" smtClean="0"/>
                        <a:t>80</a:t>
                      </a:r>
                      <a:endParaRPr lang="en-US" dirty="0"/>
                    </a:p>
                  </a:txBody>
                  <a:tcPr marL="68580" marR="68580" marT="0" marB="0"/>
                </a:tc>
              </a:tr>
              <a:tr h="717797">
                <a:tc>
                  <a:txBody>
                    <a:bodyPr/>
                    <a:lstStyle/>
                    <a:p>
                      <a:pPr marL="0" marR="0">
                        <a:lnSpc>
                          <a:spcPct val="150000"/>
                        </a:lnSpc>
                        <a:spcBef>
                          <a:spcPts val="0"/>
                        </a:spcBef>
                        <a:spcAft>
                          <a:spcPts val="0"/>
                        </a:spcAft>
                        <a:tabLst>
                          <a:tab pos="741680" algn="l"/>
                        </a:tabLst>
                      </a:pPr>
                      <a:r>
                        <a:rPr lang="en-US" sz="1800" b="1" dirty="0">
                          <a:effectLst/>
                          <a:latin typeface="+mn-lt"/>
                        </a:rPr>
                        <a:t>Staff accompanied</a:t>
                      </a:r>
                      <a:endParaRPr lang="en-US" sz="18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marL="0" marR="0">
                        <a:lnSpc>
                          <a:spcPct val="150000"/>
                        </a:lnSpc>
                        <a:spcBef>
                          <a:spcPts val="0"/>
                        </a:spcBef>
                        <a:spcAft>
                          <a:spcPts val="0"/>
                        </a:spcAft>
                      </a:pPr>
                      <a:r>
                        <a:rPr lang="en-US" sz="1600" b="1" dirty="0">
                          <a:effectLst/>
                          <a:latin typeface="+mn-lt"/>
                        </a:rPr>
                        <a:t>: </a:t>
                      </a:r>
                      <a:endParaRPr lang="en-US" sz="16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r>
                        <a:rPr lang="en-US" sz="1800" kern="1200" dirty="0" smtClean="0">
                          <a:solidFill>
                            <a:schemeClr val="tx1"/>
                          </a:solidFill>
                          <a:latin typeface="+mn-lt"/>
                          <a:ea typeface="+mn-ea"/>
                          <a:cs typeface="+mn-cs"/>
                        </a:rPr>
                        <a:t>Prof. Y. V. Patil</a:t>
                      </a:r>
                      <a:endParaRPr lang="en-US" dirty="0"/>
                    </a:p>
                  </a:txBody>
                  <a:tcPr marL="68580" marR="68580" marT="0" marB="0"/>
                </a:tc>
              </a:tr>
              <a:tr h="0">
                <a:tc>
                  <a:txBody>
                    <a:bodyPr/>
                    <a:lstStyle/>
                    <a:p>
                      <a:pPr marL="0" marR="0" indent="0" algn="l" defTabSz="914400" rtl="0" eaLnBrk="1" fontAlgn="auto" latinLnBrk="0" hangingPunct="1">
                        <a:lnSpc>
                          <a:spcPct val="150000"/>
                        </a:lnSpc>
                        <a:spcBef>
                          <a:spcPts val="0"/>
                        </a:spcBef>
                        <a:spcAft>
                          <a:spcPts val="0"/>
                        </a:spcAft>
                        <a:buClrTx/>
                        <a:buSzTx/>
                        <a:buFontTx/>
                        <a:buNone/>
                        <a:tabLst>
                          <a:tab pos="741680" algn="l"/>
                        </a:tabLst>
                        <a:defRPr/>
                      </a:pPr>
                      <a:r>
                        <a:rPr lang="en-US" sz="1800" b="1" dirty="0">
                          <a:effectLst/>
                          <a:latin typeface="+mn-lt"/>
                        </a:rPr>
                        <a:t> </a:t>
                      </a:r>
                      <a:r>
                        <a:rPr lang="en-US" sz="1800" b="1" dirty="0" smtClean="0">
                          <a:effectLst/>
                          <a:latin typeface="+mn-lt"/>
                        </a:rPr>
                        <a:t>Spots Visited</a:t>
                      </a:r>
                      <a:endParaRPr lang="en-US" sz="18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marL="0" marR="0">
                        <a:lnSpc>
                          <a:spcPct val="150000"/>
                        </a:lnSpc>
                        <a:spcBef>
                          <a:spcPts val="0"/>
                        </a:spcBef>
                        <a:spcAft>
                          <a:spcPts val="0"/>
                        </a:spcAft>
                      </a:pPr>
                      <a:r>
                        <a:rPr lang="en-US" sz="1600" b="1" dirty="0">
                          <a:effectLst/>
                          <a:latin typeface="+mn-lt"/>
                        </a:rPr>
                        <a:t>: </a:t>
                      </a:r>
                      <a:endParaRPr lang="en-US" sz="16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800" kern="1200" dirty="0" smtClean="0">
                          <a:solidFill>
                            <a:schemeClr val="tx1"/>
                          </a:solidFill>
                          <a:latin typeface="+mn-lt"/>
                          <a:ea typeface="+mn-ea"/>
                          <a:cs typeface="+mn-cs"/>
                        </a:rPr>
                        <a:t>A.R.S. Kasbe Digarj GOT</a:t>
                      </a:r>
                      <a:r>
                        <a:rPr lang="en-US" sz="1800" kern="1200" baseline="0" dirty="0" smtClean="0">
                          <a:solidFill>
                            <a:schemeClr val="tx1"/>
                          </a:solidFill>
                          <a:latin typeface="+mn-lt"/>
                          <a:ea typeface="+mn-ea"/>
                          <a:cs typeface="+mn-cs"/>
                        </a:rPr>
                        <a:t> Farm</a:t>
                      </a:r>
                      <a:endParaRPr lang="en-US" dirty="0"/>
                    </a:p>
                  </a:txBody>
                  <a:tcPr marL="68580" marR="68580" marT="0" marB="0"/>
                </a:tc>
              </a:tr>
              <a:tr h="452254">
                <a:tc>
                  <a:txBody>
                    <a:bodyPr/>
                    <a:lstStyle/>
                    <a:p>
                      <a:pPr marL="0" marR="0">
                        <a:lnSpc>
                          <a:spcPct val="150000"/>
                        </a:lnSpc>
                        <a:spcBef>
                          <a:spcPts val="0"/>
                        </a:spcBef>
                        <a:spcAft>
                          <a:spcPts val="0"/>
                        </a:spcAft>
                        <a:tabLst>
                          <a:tab pos="741680" algn="l"/>
                        </a:tabLst>
                      </a:pPr>
                      <a:r>
                        <a:rPr lang="en-US" sz="1800" b="1" dirty="0">
                          <a:effectLst/>
                          <a:latin typeface="+mn-lt"/>
                        </a:rPr>
                        <a:t>Date of visit</a:t>
                      </a:r>
                      <a:endParaRPr lang="en-US" sz="18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marL="0" marR="0">
                        <a:lnSpc>
                          <a:spcPct val="150000"/>
                        </a:lnSpc>
                        <a:spcBef>
                          <a:spcPts val="0"/>
                        </a:spcBef>
                        <a:spcAft>
                          <a:spcPts val="0"/>
                        </a:spcAft>
                      </a:pPr>
                      <a:r>
                        <a:rPr lang="en-US" sz="1600" b="1" dirty="0">
                          <a:effectLst/>
                          <a:latin typeface="+mn-lt"/>
                        </a:rPr>
                        <a:t>: </a:t>
                      </a:r>
                      <a:endParaRPr lang="en-US" sz="16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r>
                        <a:rPr lang="en-US" b="0" dirty="0" smtClean="0"/>
                        <a:t>02-03-2019</a:t>
                      </a:r>
                      <a:endParaRPr lang="en-US" b="0" dirty="0"/>
                    </a:p>
                  </a:txBody>
                  <a:tcPr marL="68580" marR="68580" marT="0" marB="0"/>
                </a:tc>
              </a:tr>
            </a:tbl>
          </a:graphicData>
        </a:graphic>
      </p:graphicFrame>
      <p:pic>
        <p:nvPicPr>
          <p:cNvPr id="15" name="Picture 5" descr="H:\Agri Logo White.png"/>
          <p:cNvPicPr>
            <a:picLocks noChangeAspect="1" noChangeArrowheads="1"/>
          </p:cNvPicPr>
          <p:nvPr/>
        </p:nvPicPr>
        <p:blipFill>
          <a:blip r:embed="rId3" cstate="print"/>
          <a:srcRect/>
          <a:stretch>
            <a:fillRect/>
          </a:stretch>
        </p:blipFill>
        <p:spPr bwMode="auto">
          <a:xfrm>
            <a:off x="228600" y="0"/>
            <a:ext cx="1447800" cy="533400"/>
          </a:xfrm>
          <a:prstGeom prst="rect">
            <a:avLst/>
          </a:prstGeom>
          <a:noFill/>
        </p:spPr>
      </p:pic>
    </p:spTree>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1"/>
          <p:cNvSpPr txBox="1">
            <a:spLocks/>
          </p:cNvSpPr>
          <p:nvPr/>
        </p:nvSpPr>
        <p:spPr>
          <a:xfrm>
            <a:off x="0" y="371475"/>
            <a:ext cx="6858000" cy="304800"/>
          </a:xfrm>
          <a:prstGeom prst="rect">
            <a:avLst/>
          </a:prstGeom>
          <a:solidFill>
            <a:srgbClr val="C47B1A"/>
          </a:solidFill>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en-US" sz="1400" b="1" i="0" u="none" strike="noStrike" kern="1200" cap="none" spc="0" normalizeH="0" baseline="0" noProof="0" dirty="0">
              <a:ln>
                <a:noFill/>
              </a:ln>
              <a:effectLst/>
              <a:uLnTx/>
              <a:uFillTx/>
              <a:latin typeface="Bookman Old Style" pitchFamily="18" charset="0"/>
              <a:ea typeface="+mj-ea"/>
              <a:cs typeface="+mj-cs"/>
            </a:endParaRPr>
          </a:p>
        </p:txBody>
      </p:sp>
      <p:sp>
        <p:nvSpPr>
          <p:cNvPr id="2" name="Title 1"/>
          <p:cNvSpPr>
            <a:spLocks noGrp="1"/>
          </p:cNvSpPr>
          <p:nvPr>
            <p:ph type="ctrTitle"/>
          </p:nvPr>
        </p:nvSpPr>
        <p:spPr>
          <a:xfrm>
            <a:off x="0" y="0"/>
            <a:ext cx="6858000" cy="533400"/>
          </a:xfrm>
          <a:solidFill>
            <a:schemeClr val="accent2">
              <a:lumMod val="50000"/>
            </a:schemeClr>
          </a:solidFill>
        </p:spPr>
        <p:txBody>
          <a:bodyPr>
            <a:normAutofit/>
          </a:bodyPr>
          <a:lstStyle/>
          <a:p>
            <a:r>
              <a:rPr lang="en-US" sz="1200" b="1" dirty="0" smtClean="0">
                <a:solidFill>
                  <a:schemeClr val="bg1"/>
                </a:solidFill>
                <a:latin typeface="Trebuchet MS" pitchFamily="34" charset="0"/>
              </a:rPr>
              <a:t> ANNUAL REPORT:  STUDENTS EXPOSURE VISIT </a:t>
            </a:r>
            <a:br>
              <a:rPr lang="en-US" sz="1200" b="1" dirty="0" smtClean="0">
                <a:solidFill>
                  <a:schemeClr val="bg1"/>
                </a:solidFill>
                <a:latin typeface="Trebuchet MS" pitchFamily="34" charset="0"/>
              </a:rPr>
            </a:br>
            <a:r>
              <a:rPr lang="en-US" sz="1200" b="1" dirty="0" smtClean="0">
                <a:solidFill>
                  <a:schemeClr val="bg1"/>
                </a:solidFill>
                <a:latin typeface="Trebuchet MS" pitchFamily="34" charset="0"/>
              </a:rPr>
              <a:t>                  2018-19</a:t>
            </a:r>
            <a:endParaRPr lang="en-US" sz="1200" b="1" dirty="0">
              <a:solidFill>
                <a:schemeClr val="bg1"/>
              </a:solidFill>
              <a:latin typeface="Trebuchet MS" pitchFamily="34" charset="0"/>
            </a:endParaRPr>
          </a:p>
        </p:txBody>
      </p:sp>
      <p:sp>
        <p:nvSpPr>
          <p:cNvPr id="12" name="Title 1"/>
          <p:cNvSpPr txBox="1">
            <a:spLocks/>
          </p:cNvSpPr>
          <p:nvPr/>
        </p:nvSpPr>
        <p:spPr>
          <a:xfrm>
            <a:off x="0" y="8839200"/>
            <a:ext cx="6858000" cy="304800"/>
          </a:xfrm>
          <a:prstGeom prst="rect">
            <a:avLst/>
          </a:prstGeom>
          <a:solidFill>
            <a:srgbClr val="C47B1A"/>
          </a:solidFill>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en-US" sz="1400" b="1" i="0" u="none" strike="noStrike" kern="1200" cap="none" spc="0" normalizeH="0" baseline="0" noProof="0" dirty="0">
              <a:ln>
                <a:noFill/>
              </a:ln>
              <a:effectLst/>
              <a:uLnTx/>
              <a:uFillTx/>
              <a:latin typeface="Bookman Old Style" pitchFamily="18" charset="0"/>
              <a:ea typeface="+mj-ea"/>
              <a:cs typeface="+mj-cs"/>
            </a:endParaRPr>
          </a:p>
        </p:txBody>
      </p:sp>
      <p:sp>
        <p:nvSpPr>
          <p:cNvPr id="13" name="Title 1"/>
          <p:cNvSpPr txBox="1">
            <a:spLocks/>
          </p:cNvSpPr>
          <p:nvPr/>
        </p:nvSpPr>
        <p:spPr>
          <a:xfrm>
            <a:off x="0" y="8763000"/>
            <a:ext cx="6858000" cy="228600"/>
          </a:xfrm>
          <a:prstGeom prst="rect">
            <a:avLst/>
          </a:prstGeom>
          <a:solidFill>
            <a:schemeClr val="accent2">
              <a:lumMod val="50000"/>
            </a:schemeClr>
          </a:solidFill>
        </p:spPr>
        <p:txBody>
          <a:bodyPr vert="horz" lIns="91440" tIns="45720" rIns="91440" bIns="45720" rtlCol="0" anchor="ctr">
            <a:normAutofit fontScale="92500" lnSpcReduction="20000"/>
          </a:bodyP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en-US" sz="1200" b="1" i="0" u="none" strike="noStrike" kern="1200" cap="none" spc="0" normalizeH="0" baseline="0" noProof="0" dirty="0">
              <a:ln>
                <a:noFill/>
              </a:ln>
              <a:solidFill>
                <a:schemeClr val="bg1"/>
              </a:solidFill>
              <a:effectLst/>
              <a:uLnTx/>
              <a:uFillTx/>
              <a:latin typeface="Trebuchet MS" pitchFamily="34" charset="0"/>
              <a:ea typeface="+mj-ea"/>
              <a:cs typeface="+mj-cs"/>
            </a:endParaRPr>
          </a:p>
        </p:txBody>
      </p:sp>
      <p:sp>
        <p:nvSpPr>
          <p:cNvPr id="6148" name="Rectangle 4"/>
          <p:cNvSpPr>
            <a:spLocks noChangeArrowheads="1"/>
          </p:cNvSpPr>
          <p:nvPr/>
        </p:nvSpPr>
        <p:spPr bwMode="auto">
          <a:xfrm>
            <a:off x="3" y="3209925"/>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tab pos="3390900" algn="l"/>
              </a:tabLst>
            </a:pPr>
            <a:endParaRPr kumimoji="0" 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6149" name="Rectangle 5"/>
          <p:cNvSpPr>
            <a:spLocks noChangeArrowheads="1"/>
          </p:cNvSpPr>
          <p:nvPr/>
        </p:nvSpPr>
        <p:spPr bwMode="auto">
          <a:xfrm>
            <a:off x="3" y="6105525"/>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tab pos="3390900" algn="l"/>
              </a:tabLst>
            </a:pPr>
            <a:endParaRPr kumimoji="0" 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20" name="Slide Number Placeholder 19"/>
          <p:cNvSpPr>
            <a:spLocks noGrp="1"/>
          </p:cNvSpPr>
          <p:nvPr>
            <p:ph type="sldNum" sz="quarter" idx="12"/>
          </p:nvPr>
        </p:nvSpPr>
        <p:spPr>
          <a:xfrm>
            <a:off x="5029200" y="8382004"/>
            <a:ext cx="1600200" cy="486833"/>
          </a:xfrm>
        </p:spPr>
        <p:txBody>
          <a:bodyPr/>
          <a:lstStyle/>
          <a:p>
            <a:fld id="{B6F15528-21DE-4FAA-801E-634DDDAF4B2B}" type="slidenum">
              <a:rPr lang="en-US" smtClean="0"/>
              <a:pPr/>
              <a:t>51</a:t>
            </a:fld>
            <a:endParaRPr lang="en-US"/>
          </a:p>
        </p:txBody>
      </p:sp>
      <p:sp>
        <p:nvSpPr>
          <p:cNvPr id="79876" name="Rectangle 4"/>
          <p:cNvSpPr>
            <a:spLocks noChangeArrowheads="1"/>
          </p:cNvSpPr>
          <p:nvPr/>
        </p:nvSpPr>
        <p:spPr bwMode="auto">
          <a:xfrm>
            <a:off x="0" y="0"/>
            <a:ext cx="6858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pic>
        <p:nvPicPr>
          <p:cNvPr id="15" name="Picture 5" descr="H:\Agri Logo White.png"/>
          <p:cNvPicPr>
            <a:picLocks noChangeAspect="1" noChangeArrowheads="1"/>
          </p:cNvPicPr>
          <p:nvPr/>
        </p:nvPicPr>
        <p:blipFill>
          <a:blip r:embed="rId3" cstate="print"/>
          <a:srcRect/>
          <a:stretch>
            <a:fillRect/>
          </a:stretch>
        </p:blipFill>
        <p:spPr bwMode="auto">
          <a:xfrm>
            <a:off x="228600" y="0"/>
            <a:ext cx="1447800" cy="533400"/>
          </a:xfrm>
          <a:prstGeom prst="rect">
            <a:avLst/>
          </a:prstGeom>
          <a:noFill/>
        </p:spPr>
      </p:pic>
      <p:graphicFrame>
        <p:nvGraphicFramePr>
          <p:cNvPr id="18" name="Table 17"/>
          <p:cNvGraphicFramePr>
            <a:graphicFrameLocks noGrp="1"/>
          </p:cNvGraphicFramePr>
          <p:nvPr/>
        </p:nvGraphicFramePr>
        <p:xfrm>
          <a:off x="152400" y="838200"/>
          <a:ext cx="6477000" cy="7955280"/>
        </p:xfrm>
        <a:graphic>
          <a:graphicData uri="http://schemas.openxmlformats.org/drawingml/2006/table">
            <a:tbl>
              <a:tblPr firstRow="1" bandRow="1">
                <a:tableStyleId>{5940675A-B579-460E-94D1-54222C63F5DA}</a:tableStyleId>
              </a:tblPr>
              <a:tblGrid>
                <a:gridCol w="6477000"/>
              </a:tblGrid>
              <a:tr h="3810000">
                <a:tc>
                  <a:txBody>
                    <a:bodyPr/>
                    <a:lstStyle/>
                    <a:p>
                      <a:pPr marL="682625" indent="-682625"/>
                      <a:endParaRPr lang="en-US" sz="1400" b="1" kern="1200" dirty="0" smtClean="0">
                        <a:solidFill>
                          <a:schemeClr val="tx1"/>
                        </a:solidFill>
                        <a:latin typeface="+mn-lt"/>
                        <a:ea typeface="+mn-ea"/>
                        <a:cs typeface="+mn-cs"/>
                      </a:endParaRPr>
                    </a:p>
                    <a:p>
                      <a:pPr marL="682625" indent="-682625"/>
                      <a:endParaRPr lang="en-US" sz="1400" b="1" kern="1200" dirty="0" smtClean="0">
                        <a:solidFill>
                          <a:schemeClr val="tx1"/>
                        </a:solidFill>
                        <a:latin typeface="+mn-lt"/>
                        <a:ea typeface="+mn-ea"/>
                        <a:cs typeface="+mn-cs"/>
                      </a:endParaRPr>
                    </a:p>
                    <a:p>
                      <a:pPr marL="682625" indent="-682625"/>
                      <a:endParaRPr lang="en-US" sz="1400" b="1" kern="1200" dirty="0" smtClean="0">
                        <a:solidFill>
                          <a:schemeClr val="tx1"/>
                        </a:solidFill>
                        <a:latin typeface="+mn-lt"/>
                        <a:ea typeface="+mn-ea"/>
                        <a:cs typeface="+mn-cs"/>
                      </a:endParaRPr>
                    </a:p>
                    <a:p>
                      <a:pPr marL="682625" indent="-682625"/>
                      <a:endParaRPr lang="en-US" sz="1400" b="1" kern="1200" dirty="0" smtClean="0">
                        <a:solidFill>
                          <a:schemeClr val="tx1"/>
                        </a:solidFill>
                        <a:latin typeface="+mn-lt"/>
                        <a:ea typeface="+mn-ea"/>
                        <a:cs typeface="+mn-cs"/>
                      </a:endParaRPr>
                    </a:p>
                    <a:p>
                      <a:pPr marL="682625" indent="-682625"/>
                      <a:endParaRPr lang="en-US" sz="1400" b="1" kern="1200" dirty="0" smtClean="0">
                        <a:solidFill>
                          <a:schemeClr val="tx1"/>
                        </a:solidFill>
                        <a:latin typeface="+mn-lt"/>
                        <a:ea typeface="+mn-ea"/>
                        <a:cs typeface="+mn-cs"/>
                      </a:endParaRPr>
                    </a:p>
                    <a:p>
                      <a:pPr marL="682625" indent="-682625"/>
                      <a:endParaRPr lang="en-US" sz="1400" b="1" kern="1200" dirty="0" smtClean="0">
                        <a:solidFill>
                          <a:schemeClr val="tx1"/>
                        </a:solidFill>
                        <a:latin typeface="+mn-lt"/>
                        <a:ea typeface="+mn-ea"/>
                        <a:cs typeface="+mn-cs"/>
                      </a:endParaRPr>
                    </a:p>
                    <a:p>
                      <a:pPr marL="682625" indent="-682625"/>
                      <a:endParaRPr lang="en-US" sz="1400" b="1" kern="1200" dirty="0" smtClean="0">
                        <a:solidFill>
                          <a:schemeClr val="tx1"/>
                        </a:solidFill>
                        <a:latin typeface="+mn-lt"/>
                        <a:ea typeface="+mn-ea"/>
                        <a:cs typeface="+mn-cs"/>
                      </a:endParaRPr>
                    </a:p>
                    <a:p>
                      <a:pPr marL="682625" indent="-682625"/>
                      <a:endParaRPr lang="en-US" sz="1400" b="1" kern="1200" dirty="0" smtClean="0">
                        <a:solidFill>
                          <a:schemeClr val="tx1"/>
                        </a:solidFill>
                        <a:latin typeface="+mn-lt"/>
                        <a:ea typeface="+mn-ea"/>
                        <a:cs typeface="+mn-cs"/>
                      </a:endParaRPr>
                    </a:p>
                    <a:p>
                      <a:pPr marL="682625" indent="-682625"/>
                      <a:endParaRPr lang="en-US" sz="1400" b="1" kern="1200" dirty="0" smtClean="0">
                        <a:solidFill>
                          <a:schemeClr val="tx1"/>
                        </a:solidFill>
                        <a:latin typeface="+mn-lt"/>
                        <a:ea typeface="+mn-ea"/>
                        <a:cs typeface="+mn-cs"/>
                      </a:endParaRPr>
                    </a:p>
                    <a:p>
                      <a:pPr marL="682625" indent="-682625"/>
                      <a:endParaRPr lang="en-US" sz="1400" b="1" kern="1200" dirty="0" smtClean="0">
                        <a:solidFill>
                          <a:schemeClr val="tx1"/>
                        </a:solidFill>
                        <a:latin typeface="+mn-lt"/>
                        <a:ea typeface="+mn-ea"/>
                        <a:cs typeface="+mn-cs"/>
                      </a:endParaRPr>
                    </a:p>
                    <a:p>
                      <a:pPr marL="682625" indent="-682625"/>
                      <a:endParaRPr lang="en-US" sz="1400" b="1" kern="1200" dirty="0" smtClean="0">
                        <a:solidFill>
                          <a:schemeClr val="tx1"/>
                        </a:solidFill>
                        <a:latin typeface="+mn-lt"/>
                        <a:ea typeface="+mn-ea"/>
                        <a:cs typeface="+mn-cs"/>
                      </a:endParaRPr>
                    </a:p>
                    <a:p>
                      <a:pPr marL="682625" indent="-682625"/>
                      <a:endParaRPr lang="en-US" sz="1400" b="1" kern="1200" dirty="0" smtClean="0">
                        <a:solidFill>
                          <a:schemeClr val="tx1"/>
                        </a:solidFill>
                        <a:latin typeface="+mn-lt"/>
                        <a:ea typeface="+mn-ea"/>
                        <a:cs typeface="+mn-cs"/>
                      </a:endParaRPr>
                    </a:p>
                    <a:p>
                      <a:pPr marL="682625" indent="-682625"/>
                      <a:endParaRPr lang="en-US" sz="1400" b="1" kern="1200" dirty="0" smtClean="0">
                        <a:solidFill>
                          <a:schemeClr val="tx1"/>
                        </a:solidFill>
                        <a:latin typeface="+mn-lt"/>
                        <a:ea typeface="+mn-ea"/>
                        <a:cs typeface="+mn-cs"/>
                      </a:endParaRPr>
                    </a:p>
                    <a:p>
                      <a:pPr marL="682625" marR="0" indent="-682625" algn="ctr" defTabSz="914400" rtl="0" eaLnBrk="1" fontAlgn="auto" latinLnBrk="0" hangingPunct="1">
                        <a:lnSpc>
                          <a:spcPct val="100000"/>
                        </a:lnSpc>
                        <a:spcBef>
                          <a:spcPts val="0"/>
                        </a:spcBef>
                        <a:spcAft>
                          <a:spcPts val="0"/>
                        </a:spcAft>
                        <a:buClrTx/>
                        <a:buSzTx/>
                        <a:buFontTx/>
                        <a:buNone/>
                        <a:tabLst/>
                        <a:defRPr/>
                      </a:pPr>
                      <a:r>
                        <a:rPr lang="en-US" sz="1600" b="1" kern="1200" dirty="0" smtClean="0">
                          <a:solidFill>
                            <a:schemeClr val="tx1"/>
                          </a:solidFill>
                          <a:latin typeface="+mn-lt"/>
                          <a:ea typeface="+mn-ea"/>
                          <a:cs typeface="+mn-cs"/>
                        </a:rPr>
                        <a:t>  </a:t>
                      </a:r>
                    </a:p>
                    <a:p>
                      <a:pPr marL="682625" marR="0" indent="-682625" algn="ctr" defTabSz="914400" rtl="0" eaLnBrk="1" fontAlgn="auto" latinLnBrk="0" hangingPunct="1">
                        <a:lnSpc>
                          <a:spcPct val="100000"/>
                        </a:lnSpc>
                        <a:spcBef>
                          <a:spcPts val="0"/>
                        </a:spcBef>
                        <a:spcAft>
                          <a:spcPts val="0"/>
                        </a:spcAft>
                        <a:buClrTx/>
                        <a:buSzTx/>
                        <a:buFontTx/>
                        <a:buNone/>
                        <a:tabLst/>
                        <a:defRPr/>
                      </a:pPr>
                      <a:r>
                        <a:rPr lang="en-US" sz="1600" b="1" kern="1200" dirty="0" smtClean="0">
                          <a:solidFill>
                            <a:schemeClr val="tx1"/>
                          </a:solidFill>
                          <a:latin typeface="+mn-lt"/>
                          <a:ea typeface="+mn-ea"/>
                          <a:cs typeface="+mn-cs"/>
                        </a:rPr>
                        <a:t> </a:t>
                      </a:r>
                    </a:p>
                    <a:p>
                      <a:pPr marL="682625" marR="0" indent="-682625" algn="ctr" defTabSz="914400" rtl="0" eaLnBrk="1" fontAlgn="auto" latinLnBrk="0" hangingPunct="1">
                        <a:lnSpc>
                          <a:spcPct val="100000"/>
                        </a:lnSpc>
                        <a:spcBef>
                          <a:spcPts val="0"/>
                        </a:spcBef>
                        <a:spcAft>
                          <a:spcPts val="0"/>
                        </a:spcAft>
                        <a:buClrTx/>
                        <a:buSzTx/>
                        <a:buFontTx/>
                        <a:buNone/>
                        <a:tabLst/>
                        <a:defRPr/>
                      </a:pPr>
                      <a:r>
                        <a:rPr lang="en-US" sz="1600" b="1" kern="1200" dirty="0" smtClean="0">
                          <a:solidFill>
                            <a:schemeClr val="tx1"/>
                          </a:solidFill>
                          <a:latin typeface="+mn-lt"/>
                          <a:ea typeface="+mn-ea"/>
                          <a:cs typeface="+mn-cs"/>
                        </a:rPr>
                        <a:t> Photo 1:</a:t>
                      </a:r>
                      <a:r>
                        <a:rPr lang="en-US" sz="1600" b="1" kern="1200" baseline="0" dirty="0" smtClean="0">
                          <a:solidFill>
                            <a:schemeClr val="tx1"/>
                          </a:solidFill>
                          <a:latin typeface="+mn-lt"/>
                          <a:ea typeface="+mn-ea"/>
                          <a:cs typeface="+mn-cs"/>
                        </a:rPr>
                        <a:t> ARS Kasbe </a:t>
                      </a:r>
                      <a:r>
                        <a:rPr lang="en-US" sz="1600" b="1" kern="1200" baseline="0" dirty="0" err="1" smtClean="0">
                          <a:solidFill>
                            <a:schemeClr val="tx1"/>
                          </a:solidFill>
                          <a:latin typeface="+mn-lt"/>
                          <a:ea typeface="+mn-ea"/>
                          <a:cs typeface="+mn-cs"/>
                        </a:rPr>
                        <a:t>Digraj</a:t>
                      </a:r>
                      <a:r>
                        <a:rPr lang="en-US" sz="1600" b="1" kern="1200" baseline="0" dirty="0" smtClean="0">
                          <a:solidFill>
                            <a:schemeClr val="tx1"/>
                          </a:solidFill>
                          <a:latin typeface="+mn-lt"/>
                          <a:ea typeface="+mn-ea"/>
                          <a:cs typeface="+mn-cs"/>
                        </a:rPr>
                        <a:t>, </a:t>
                      </a:r>
                      <a:r>
                        <a:rPr lang="en-US" sz="1600" b="1" kern="1200" baseline="0" dirty="0" err="1" smtClean="0">
                          <a:solidFill>
                            <a:schemeClr val="tx1"/>
                          </a:solidFill>
                          <a:latin typeface="+mn-lt"/>
                          <a:ea typeface="+mn-ea"/>
                          <a:cs typeface="+mn-cs"/>
                        </a:rPr>
                        <a:t>Sangli</a:t>
                      </a:r>
                      <a:r>
                        <a:rPr lang="en-US" sz="1600" b="1" kern="1200" baseline="0" dirty="0" smtClean="0">
                          <a:solidFill>
                            <a:schemeClr val="tx1"/>
                          </a:solidFill>
                          <a:latin typeface="+mn-lt"/>
                          <a:ea typeface="+mn-ea"/>
                          <a:cs typeface="+mn-cs"/>
                        </a:rPr>
                        <a:t> </a:t>
                      </a:r>
                      <a:r>
                        <a:rPr lang="en-US" sz="1600" b="1" kern="1200" baseline="0" dirty="0" err="1" smtClean="0">
                          <a:solidFill>
                            <a:schemeClr val="tx1"/>
                          </a:solidFill>
                          <a:latin typeface="+mn-lt"/>
                          <a:ea typeface="+mn-ea"/>
                          <a:cs typeface="+mn-cs"/>
                        </a:rPr>
                        <a:t>Sem</a:t>
                      </a:r>
                      <a:r>
                        <a:rPr lang="en-US" sz="1600" b="1" kern="1200" baseline="0" dirty="0" smtClean="0">
                          <a:solidFill>
                            <a:schemeClr val="tx1"/>
                          </a:solidFill>
                          <a:latin typeface="+mn-lt"/>
                          <a:ea typeface="+mn-ea"/>
                          <a:cs typeface="+mn-cs"/>
                        </a:rPr>
                        <a:t> VI students with project </a:t>
                      </a:r>
                      <a:r>
                        <a:rPr lang="en-US" sz="1600" b="1" kern="1200" baseline="0" dirty="0" err="1" smtClean="0">
                          <a:solidFill>
                            <a:schemeClr val="tx1"/>
                          </a:solidFill>
                          <a:latin typeface="+mn-lt"/>
                          <a:ea typeface="+mn-ea"/>
                          <a:cs typeface="+mn-cs"/>
                        </a:rPr>
                        <a:t>cordinator</a:t>
                      </a:r>
                      <a:endParaRPr lang="en-US" sz="1600" b="1" kern="1200" dirty="0" smtClean="0">
                        <a:solidFill>
                          <a:schemeClr val="tx1"/>
                        </a:solidFill>
                        <a:latin typeface="+mn-lt"/>
                        <a:ea typeface="+mn-ea"/>
                        <a:cs typeface="+mn-cs"/>
                      </a:endParaRPr>
                    </a:p>
                    <a:p>
                      <a:pPr marL="682625" marR="0" indent="-682625" algn="ctr" defTabSz="914400" rtl="0" eaLnBrk="1" fontAlgn="auto" latinLnBrk="0" hangingPunct="1">
                        <a:lnSpc>
                          <a:spcPct val="100000"/>
                        </a:lnSpc>
                        <a:spcBef>
                          <a:spcPts val="0"/>
                        </a:spcBef>
                        <a:spcAft>
                          <a:spcPts val="0"/>
                        </a:spcAft>
                        <a:buClrTx/>
                        <a:buSzTx/>
                        <a:buFontTx/>
                        <a:buNone/>
                        <a:tabLst/>
                        <a:defRPr/>
                      </a:pPr>
                      <a:endParaRPr lang="en-US" sz="1800" b="1" kern="1200" dirty="0" smtClean="0">
                        <a:solidFill>
                          <a:schemeClr val="tx1"/>
                        </a:solidFill>
                        <a:latin typeface="+mn-lt"/>
                        <a:ea typeface="+mn-ea"/>
                        <a:cs typeface="+mn-cs"/>
                      </a:endParaRPr>
                    </a:p>
                    <a:p>
                      <a:pPr marL="682625" marR="0" indent="-682625" algn="ctr" defTabSz="914400" rtl="0" eaLnBrk="1" fontAlgn="auto" latinLnBrk="0" hangingPunct="1">
                        <a:lnSpc>
                          <a:spcPct val="100000"/>
                        </a:lnSpc>
                        <a:spcBef>
                          <a:spcPts val="0"/>
                        </a:spcBef>
                        <a:spcAft>
                          <a:spcPts val="0"/>
                        </a:spcAft>
                        <a:buClrTx/>
                        <a:buSzTx/>
                        <a:buFontTx/>
                        <a:buNone/>
                        <a:tabLst/>
                        <a:defRPr/>
                      </a:pPr>
                      <a:endParaRPr lang="en-US" sz="1800" dirty="0"/>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r>
              <a:tr h="3810000">
                <a:tc>
                  <a:txBody>
                    <a:bodyPr/>
                    <a:lstStyle/>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pPr marL="0" marR="0" indent="0" algn="ctr" defTabSz="914400" rtl="0" eaLnBrk="1" fontAlgn="auto" latinLnBrk="0" hangingPunct="1">
                        <a:lnSpc>
                          <a:spcPct val="100000"/>
                        </a:lnSpc>
                        <a:spcBef>
                          <a:spcPts val="0"/>
                        </a:spcBef>
                        <a:spcAft>
                          <a:spcPts val="0"/>
                        </a:spcAft>
                        <a:buClrTx/>
                        <a:buSzTx/>
                        <a:buFontTx/>
                        <a:buNone/>
                        <a:tabLst/>
                        <a:defRPr/>
                      </a:pPr>
                      <a:r>
                        <a:rPr lang="en-US" sz="1600" b="1" kern="1200" dirty="0" smtClean="0">
                          <a:solidFill>
                            <a:schemeClr val="tx1"/>
                          </a:solidFill>
                          <a:latin typeface="+mn-lt"/>
                          <a:ea typeface="+mn-ea"/>
                          <a:cs typeface="+mn-cs"/>
                        </a:rPr>
                        <a:t>Photo 2:  Dr. </a:t>
                      </a:r>
                      <a:r>
                        <a:rPr lang="en-US" sz="1600" b="1" kern="1200" dirty="0" err="1" smtClean="0">
                          <a:solidFill>
                            <a:schemeClr val="tx1"/>
                          </a:solidFill>
                          <a:latin typeface="+mn-lt"/>
                          <a:ea typeface="+mn-ea"/>
                          <a:cs typeface="+mn-cs"/>
                        </a:rPr>
                        <a:t>Deshmukh</a:t>
                      </a:r>
                      <a:r>
                        <a:rPr lang="en-US" sz="1600" b="1" kern="1200" dirty="0" smtClean="0">
                          <a:solidFill>
                            <a:schemeClr val="tx1"/>
                          </a:solidFill>
                          <a:latin typeface="+mn-lt"/>
                          <a:ea typeface="+mn-ea"/>
                          <a:cs typeface="+mn-cs"/>
                        </a:rPr>
                        <a:t> sir senior scientist giving information of Chickpea seed production plot</a:t>
                      </a:r>
                      <a:endParaRPr lang="en-US" sz="1600" kern="1200" dirty="0" smtClean="0">
                        <a:solidFill>
                          <a:schemeClr val="tx1"/>
                        </a:solidFill>
                        <a:latin typeface="+mn-lt"/>
                        <a:ea typeface="+mn-ea"/>
                        <a:cs typeface="+mn-cs"/>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r>
            </a:tbl>
          </a:graphicData>
        </a:graphic>
      </p:graphicFrame>
      <p:pic>
        <p:nvPicPr>
          <p:cNvPr id="14" name="Picture 13" descr="C:\Users\drvis\OneDrive\Desktop\New folder (3)\DSCN0269.JPG"/>
          <p:cNvPicPr/>
          <p:nvPr/>
        </p:nvPicPr>
        <p:blipFill>
          <a:blip r:embed="rId4" cstate="print"/>
          <a:srcRect/>
          <a:stretch>
            <a:fillRect/>
          </a:stretch>
        </p:blipFill>
        <p:spPr bwMode="auto">
          <a:xfrm>
            <a:off x="609600" y="685800"/>
            <a:ext cx="5607050" cy="3441700"/>
          </a:xfrm>
          <a:prstGeom prst="rect">
            <a:avLst/>
          </a:prstGeom>
          <a:noFill/>
          <a:ln w="9525">
            <a:noFill/>
            <a:miter lim="800000"/>
            <a:headEnd/>
            <a:tailEnd/>
          </a:ln>
        </p:spPr>
      </p:pic>
      <p:pic>
        <p:nvPicPr>
          <p:cNvPr id="16" name="Picture 15" descr="C:\Users\drvis\OneDrive\Desktop\New folder (3)\DSCN0281.JPG"/>
          <p:cNvPicPr/>
          <p:nvPr/>
        </p:nvPicPr>
        <p:blipFill>
          <a:blip r:embed="rId5" cstate="print"/>
          <a:srcRect/>
          <a:stretch>
            <a:fillRect/>
          </a:stretch>
        </p:blipFill>
        <p:spPr bwMode="auto">
          <a:xfrm>
            <a:off x="638072" y="4495800"/>
            <a:ext cx="5581856" cy="3396343"/>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1"/>
          <p:cNvSpPr txBox="1">
            <a:spLocks/>
          </p:cNvSpPr>
          <p:nvPr/>
        </p:nvSpPr>
        <p:spPr>
          <a:xfrm>
            <a:off x="0" y="371475"/>
            <a:ext cx="6858000" cy="304800"/>
          </a:xfrm>
          <a:prstGeom prst="rect">
            <a:avLst/>
          </a:prstGeom>
          <a:solidFill>
            <a:srgbClr val="C47B1A"/>
          </a:solidFill>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en-US" sz="1400" b="1" i="0" u="none" strike="noStrike" kern="1200" cap="none" spc="0" normalizeH="0" baseline="0" noProof="0" dirty="0">
              <a:ln>
                <a:noFill/>
              </a:ln>
              <a:effectLst/>
              <a:uLnTx/>
              <a:uFillTx/>
              <a:latin typeface="Bookman Old Style" pitchFamily="18" charset="0"/>
              <a:ea typeface="+mj-ea"/>
              <a:cs typeface="+mj-cs"/>
            </a:endParaRPr>
          </a:p>
        </p:txBody>
      </p:sp>
      <p:sp>
        <p:nvSpPr>
          <p:cNvPr id="2" name="Title 1"/>
          <p:cNvSpPr>
            <a:spLocks noGrp="1"/>
          </p:cNvSpPr>
          <p:nvPr>
            <p:ph type="ctrTitle"/>
          </p:nvPr>
        </p:nvSpPr>
        <p:spPr>
          <a:xfrm>
            <a:off x="0" y="0"/>
            <a:ext cx="6858000" cy="533400"/>
          </a:xfrm>
          <a:solidFill>
            <a:schemeClr val="accent2">
              <a:lumMod val="50000"/>
            </a:schemeClr>
          </a:solidFill>
        </p:spPr>
        <p:txBody>
          <a:bodyPr>
            <a:normAutofit/>
          </a:bodyPr>
          <a:lstStyle/>
          <a:p>
            <a:r>
              <a:rPr lang="en-US" sz="1200" b="1" dirty="0" smtClean="0">
                <a:solidFill>
                  <a:schemeClr val="bg1"/>
                </a:solidFill>
                <a:latin typeface="Trebuchet MS" pitchFamily="34" charset="0"/>
              </a:rPr>
              <a:t> ANNUAL REPORT:  STUDENTS EXPOSURE VISIT </a:t>
            </a:r>
            <a:br>
              <a:rPr lang="en-US" sz="1200" b="1" dirty="0" smtClean="0">
                <a:solidFill>
                  <a:schemeClr val="bg1"/>
                </a:solidFill>
                <a:latin typeface="Trebuchet MS" pitchFamily="34" charset="0"/>
              </a:rPr>
            </a:br>
            <a:r>
              <a:rPr lang="en-US" sz="1200" b="1" dirty="0" smtClean="0">
                <a:solidFill>
                  <a:schemeClr val="bg1"/>
                </a:solidFill>
                <a:latin typeface="Trebuchet MS" pitchFamily="34" charset="0"/>
              </a:rPr>
              <a:t>                  2018-19</a:t>
            </a:r>
            <a:endParaRPr lang="en-US" sz="1200" b="1" dirty="0">
              <a:solidFill>
                <a:schemeClr val="bg1"/>
              </a:solidFill>
              <a:latin typeface="Trebuchet MS" pitchFamily="34" charset="0"/>
            </a:endParaRPr>
          </a:p>
        </p:txBody>
      </p:sp>
      <p:sp>
        <p:nvSpPr>
          <p:cNvPr id="12" name="Title 1"/>
          <p:cNvSpPr txBox="1">
            <a:spLocks/>
          </p:cNvSpPr>
          <p:nvPr/>
        </p:nvSpPr>
        <p:spPr>
          <a:xfrm>
            <a:off x="0" y="8839200"/>
            <a:ext cx="6858000" cy="304800"/>
          </a:xfrm>
          <a:prstGeom prst="rect">
            <a:avLst/>
          </a:prstGeom>
          <a:solidFill>
            <a:srgbClr val="C47B1A"/>
          </a:solidFill>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en-US" sz="1400" b="1" i="0" u="none" strike="noStrike" kern="1200" cap="none" spc="0" normalizeH="0" baseline="0" noProof="0" dirty="0">
              <a:ln>
                <a:noFill/>
              </a:ln>
              <a:effectLst/>
              <a:uLnTx/>
              <a:uFillTx/>
              <a:latin typeface="Bookman Old Style" pitchFamily="18" charset="0"/>
              <a:ea typeface="+mj-ea"/>
              <a:cs typeface="+mj-cs"/>
            </a:endParaRPr>
          </a:p>
        </p:txBody>
      </p:sp>
      <p:sp>
        <p:nvSpPr>
          <p:cNvPr id="13" name="Title 1"/>
          <p:cNvSpPr txBox="1">
            <a:spLocks/>
          </p:cNvSpPr>
          <p:nvPr/>
        </p:nvSpPr>
        <p:spPr>
          <a:xfrm>
            <a:off x="0" y="8763000"/>
            <a:ext cx="6858000" cy="228600"/>
          </a:xfrm>
          <a:prstGeom prst="rect">
            <a:avLst/>
          </a:prstGeom>
          <a:solidFill>
            <a:schemeClr val="accent2">
              <a:lumMod val="50000"/>
            </a:schemeClr>
          </a:solidFill>
        </p:spPr>
        <p:txBody>
          <a:bodyPr vert="horz" lIns="91440" tIns="45720" rIns="91440" bIns="45720" rtlCol="0" anchor="ctr">
            <a:normAutofit fontScale="92500" lnSpcReduction="20000"/>
          </a:bodyP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en-US" sz="1200" b="1" i="0" u="none" strike="noStrike" kern="1200" cap="none" spc="0" normalizeH="0" baseline="0" noProof="0" dirty="0">
              <a:ln>
                <a:noFill/>
              </a:ln>
              <a:solidFill>
                <a:schemeClr val="bg1"/>
              </a:solidFill>
              <a:effectLst/>
              <a:uLnTx/>
              <a:uFillTx/>
              <a:latin typeface="Trebuchet MS" pitchFamily="34" charset="0"/>
              <a:ea typeface="+mj-ea"/>
              <a:cs typeface="+mj-cs"/>
            </a:endParaRPr>
          </a:p>
        </p:txBody>
      </p:sp>
      <p:sp>
        <p:nvSpPr>
          <p:cNvPr id="6148" name="Rectangle 4"/>
          <p:cNvSpPr>
            <a:spLocks noChangeArrowheads="1"/>
          </p:cNvSpPr>
          <p:nvPr/>
        </p:nvSpPr>
        <p:spPr bwMode="auto">
          <a:xfrm>
            <a:off x="3" y="3209925"/>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tab pos="3390900" algn="l"/>
              </a:tabLst>
            </a:pPr>
            <a:endParaRPr kumimoji="0" 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6149" name="Rectangle 5"/>
          <p:cNvSpPr>
            <a:spLocks noChangeArrowheads="1"/>
          </p:cNvSpPr>
          <p:nvPr/>
        </p:nvSpPr>
        <p:spPr bwMode="auto">
          <a:xfrm>
            <a:off x="3" y="6105525"/>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tab pos="3390900" algn="l"/>
              </a:tabLst>
            </a:pPr>
            <a:endParaRPr kumimoji="0" 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20" name="Slide Number Placeholder 19"/>
          <p:cNvSpPr>
            <a:spLocks noGrp="1"/>
          </p:cNvSpPr>
          <p:nvPr>
            <p:ph type="sldNum" sz="quarter" idx="12"/>
          </p:nvPr>
        </p:nvSpPr>
        <p:spPr>
          <a:xfrm>
            <a:off x="5029200" y="8382004"/>
            <a:ext cx="1600200" cy="486833"/>
          </a:xfrm>
        </p:spPr>
        <p:txBody>
          <a:bodyPr/>
          <a:lstStyle/>
          <a:p>
            <a:fld id="{B6F15528-21DE-4FAA-801E-634DDDAF4B2B}" type="slidenum">
              <a:rPr lang="en-US" smtClean="0"/>
              <a:pPr/>
              <a:t>52</a:t>
            </a:fld>
            <a:endParaRPr lang="en-US"/>
          </a:p>
        </p:txBody>
      </p:sp>
      <p:sp>
        <p:nvSpPr>
          <p:cNvPr id="79876" name="Rectangle 4"/>
          <p:cNvSpPr>
            <a:spLocks noChangeArrowheads="1"/>
          </p:cNvSpPr>
          <p:nvPr/>
        </p:nvSpPr>
        <p:spPr bwMode="auto">
          <a:xfrm>
            <a:off x="0" y="0"/>
            <a:ext cx="6858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3" name="Rectangle 2"/>
          <p:cNvSpPr/>
          <p:nvPr/>
        </p:nvSpPr>
        <p:spPr>
          <a:xfrm>
            <a:off x="457200" y="762000"/>
            <a:ext cx="6172200" cy="923330"/>
          </a:xfrm>
          <a:prstGeom prst="rect">
            <a:avLst/>
          </a:prstGeom>
        </p:spPr>
        <p:txBody>
          <a:bodyPr wrap="square">
            <a:spAutoFit/>
          </a:bodyPr>
          <a:lstStyle/>
          <a:p>
            <a:pPr marL="347663" indent="-347663"/>
            <a:r>
              <a:rPr lang="en-US" b="1" dirty="0" smtClean="0"/>
              <a:t>22. Visit to Agri Mall</a:t>
            </a:r>
          </a:p>
          <a:p>
            <a:pPr marL="347663" indent="-347663"/>
            <a:endParaRPr lang="en-US" b="1" dirty="0" smtClean="0"/>
          </a:p>
          <a:p>
            <a:pPr marL="347663" indent="-347663"/>
            <a:endParaRPr lang="en-US" b="1" dirty="0" smtClean="0"/>
          </a:p>
        </p:txBody>
      </p:sp>
      <p:graphicFrame>
        <p:nvGraphicFramePr>
          <p:cNvPr id="6" name="Table 5"/>
          <p:cNvGraphicFramePr>
            <a:graphicFrameLocks noGrp="1"/>
          </p:cNvGraphicFramePr>
          <p:nvPr>
            <p:extLst>
              <p:ext uri="{D42A27DB-BD31-4B8C-83A1-F6EECF244321}">
                <p14:modId xmlns="" xmlns:p14="http://schemas.microsoft.com/office/powerpoint/2010/main" val="1913346041"/>
              </p:ext>
            </p:extLst>
          </p:nvPr>
        </p:nvGraphicFramePr>
        <p:xfrm>
          <a:off x="494347" y="1371600"/>
          <a:ext cx="5869305" cy="6810763"/>
        </p:xfrm>
        <a:graphic>
          <a:graphicData uri="http://schemas.openxmlformats.org/drawingml/2006/table">
            <a:tbl>
              <a:tblPr firstRow="1" firstCol="1" bandRow="1">
                <a:tableStyleId>{5940675A-B579-460E-94D1-54222C63F5DA}</a:tableStyleId>
              </a:tblPr>
              <a:tblGrid>
                <a:gridCol w="2354580"/>
                <a:gridCol w="171450"/>
                <a:gridCol w="3343275"/>
              </a:tblGrid>
              <a:tr h="400963">
                <a:tc>
                  <a:txBody>
                    <a:bodyPr/>
                    <a:lstStyle/>
                    <a:p>
                      <a:pPr marL="0" marR="0">
                        <a:lnSpc>
                          <a:spcPct val="150000"/>
                        </a:lnSpc>
                        <a:spcBef>
                          <a:spcPts val="0"/>
                        </a:spcBef>
                        <a:spcAft>
                          <a:spcPts val="0"/>
                        </a:spcAft>
                        <a:tabLst>
                          <a:tab pos="741680" algn="l"/>
                        </a:tabLst>
                      </a:pPr>
                      <a:r>
                        <a:rPr lang="en-US" sz="1800" b="1" dirty="0">
                          <a:effectLst/>
                          <a:latin typeface="+mn-lt"/>
                        </a:rPr>
                        <a:t>Course No.</a:t>
                      </a:r>
                      <a:endParaRPr lang="en-US" sz="18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marL="0" marR="0" algn="ctr">
                        <a:lnSpc>
                          <a:spcPct val="150000"/>
                        </a:lnSpc>
                        <a:spcBef>
                          <a:spcPts val="0"/>
                        </a:spcBef>
                        <a:spcAft>
                          <a:spcPts val="0"/>
                        </a:spcAft>
                        <a:tabLst>
                          <a:tab pos="741680" algn="l"/>
                        </a:tabLst>
                      </a:pPr>
                      <a:r>
                        <a:rPr lang="en-US" sz="1600" b="1" dirty="0">
                          <a:effectLst/>
                          <a:latin typeface="+mn-lt"/>
                        </a:rPr>
                        <a:t>:</a:t>
                      </a:r>
                      <a:endParaRPr lang="en-US" sz="16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r>
                        <a:rPr lang="en-US" sz="1800" kern="1200" dirty="0" smtClean="0">
                          <a:solidFill>
                            <a:schemeClr val="tx1"/>
                          </a:solidFill>
                          <a:latin typeface="+mn-lt"/>
                          <a:ea typeface="+mn-ea"/>
                          <a:cs typeface="+mn-cs"/>
                        </a:rPr>
                        <a:t>ECON-365</a:t>
                      </a:r>
                      <a:endParaRPr lang="en-US" dirty="0"/>
                    </a:p>
                  </a:txBody>
                  <a:tcPr marL="68580" marR="68580" marT="0" marB="0"/>
                </a:tc>
              </a:tr>
              <a:tr h="400963">
                <a:tc>
                  <a:txBody>
                    <a:bodyPr/>
                    <a:lstStyle/>
                    <a:p>
                      <a:pPr marL="0" marR="0">
                        <a:lnSpc>
                          <a:spcPct val="150000"/>
                        </a:lnSpc>
                        <a:spcBef>
                          <a:spcPts val="0"/>
                        </a:spcBef>
                        <a:spcAft>
                          <a:spcPts val="0"/>
                        </a:spcAft>
                        <a:tabLst>
                          <a:tab pos="741680" algn="l"/>
                        </a:tabLst>
                      </a:pPr>
                      <a:r>
                        <a:rPr lang="en-US" sz="1800" b="1" dirty="0">
                          <a:effectLst/>
                          <a:latin typeface="+mn-lt"/>
                        </a:rPr>
                        <a:t>Course Teacher</a:t>
                      </a:r>
                      <a:endParaRPr lang="en-US" sz="18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marL="0" marR="0" algn="ctr">
                        <a:lnSpc>
                          <a:spcPct val="150000"/>
                        </a:lnSpc>
                        <a:spcBef>
                          <a:spcPts val="0"/>
                        </a:spcBef>
                        <a:spcAft>
                          <a:spcPts val="0"/>
                        </a:spcAft>
                        <a:tabLst>
                          <a:tab pos="741680" algn="l"/>
                        </a:tabLst>
                      </a:pPr>
                      <a:r>
                        <a:rPr lang="en-US" sz="1600" b="1" dirty="0">
                          <a:effectLst/>
                          <a:latin typeface="+mn-lt"/>
                        </a:rPr>
                        <a:t>:</a:t>
                      </a:r>
                      <a:endParaRPr lang="en-US" sz="16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r>
                        <a:rPr lang="en-US" sz="1800" kern="1200" dirty="0" smtClean="0">
                          <a:solidFill>
                            <a:schemeClr val="tx1"/>
                          </a:solidFill>
                          <a:latin typeface="+mn-lt"/>
                          <a:ea typeface="+mn-ea"/>
                          <a:cs typeface="+mn-cs"/>
                        </a:rPr>
                        <a:t>Prof. K. S. </a:t>
                      </a:r>
                      <a:r>
                        <a:rPr lang="en-US" sz="1800" kern="1200" dirty="0" err="1" smtClean="0">
                          <a:solidFill>
                            <a:schemeClr val="tx1"/>
                          </a:solidFill>
                          <a:latin typeface="+mn-lt"/>
                          <a:ea typeface="+mn-ea"/>
                          <a:cs typeface="+mn-cs"/>
                        </a:rPr>
                        <a:t>Raskar</a:t>
                      </a:r>
                      <a:endParaRPr lang="en-US" dirty="0"/>
                    </a:p>
                  </a:txBody>
                  <a:tcPr marL="68580" marR="68580" marT="0" marB="0"/>
                </a:tc>
              </a:tr>
              <a:tr h="400963">
                <a:tc>
                  <a:txBody>
                    <a:bodyPr/>
                    <a:lstStyle/>
                    <a:p>
                      <a:pPr marL="0" marR="0">
                        <a:lnSpc>
                          <a:spcPct val="150000"/>
                        </a:lnSpc>
                        <a:spcBef>
                          <a:spcPts val="0"/>
                        </a:spcBef>
                        <a:spcAft>
                          <a:spcPts val="0"/>
                        </a:spcAft>
                        <a:tabLst>
                          <a:tab pos="741680" algn="l"/>
                          <a:tab pos="1209675" algn="l"/>
                        </a:tabLst>
                      </a:pPr>
                      <a:r>
                        <a:rPr lang="en-US" sz="1800" b="1" dirty="0">
                          <a:effectLst/>
                          <a:latin typeface="+mn-lt"/>
                        </a:rPr>
                        <a:t>Course Title	</a:t>
                      </a:r>
                      <a:endParaRPr lang="en-US" sz="18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marL="0" marR="0">
                        <a:lnSpc>
                          <a:spcPct val="150000"/>
                        </a:lnSpc>
                        <a:spcBef>
                          <a:spcPts val="0"/>
                        </a:spcBef>
                        <a:spcAft>
                          <a:spcPts val="0"/>
                        </a:spcAft>
                      </a:pPr>
                      <a:r>
                        <a:rPr lang="en-US" sz="1600" b="1" dirty="0">
                          <a:effectLst/>
                          <a:latin typeface="+mn-lt"/>
                        </a:rPr>
                        <a:t>: </a:t>
                      </a:r>
                      <a:endParaRPr lang="en-US" sz="16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r>
                        <a:rPr lang="en-US" sz="1800" kern="1200" dirty="0" smtClean="0">
                          <a:solidFill>
                            <a:schemeClr val="tx1"/>
                          </a:solidFill>
                          <a:latin typeface="+mn-lt"/>
                          <a:ea typeface="+mn-ea"/>
                          <a:cs typeface="+mn-cs"/>
                        </a:rPr>
                        <a:t>Agribusiness Management </a:t>
                      </a:r>
                      <a:endParaRPr lang="en-US" dirty="0"/>
                    </a:p>
                  </a:txBody>
                  <a:tcPr marL="68580" marR="68580" marT="0" marB="0"/>
                </a:tc>
              </a:tr>
              <a:tr h="867163">
                <a:tc>
                  <a:txBody>
                    <a:bodyPr/>
                    <a:lstStyle/>
                    <a:p>
                      <a:pPr marL="0" marR="0">
                        <a:lnSpc>
                          <a:spcPct val="150000"/>
                        </a:lnSpc>
                        <a:spcBef>
                          <a:spcPts val="0"/>
                        </a:spcBef>
                        <a:spcAft>
                          <a:spcPts val="0"/>
                        </a:spcAft>
                        <a:tabLst>
                          <a:tab pos="741680" algn="l"/>
                        </a:tabLst>
                      </a:pPr>
                      <a:r>
                        <a:rPr lang="en-US" sz="1800" b="1">
                          <a:effectLst/>
                          <a:latin typeface="+mn-lt"/>
                        </a:rPr>
                        <a:t>Purpose of visit</a:t>
                      </a:r>
                      <a:endParaRPr lang="en-US" sz="1800" b="1">
                        <a:effectLst/>
                        <a:latin typeface="+mn-lt"/>
                        <a:ea typeface="Times New Roman" panose="02020603050405020304" pitchFamily="18" charset="0"/>
                        <a:cs typeface="Mangal" panose="00000400000000000000" pitchFamily="2"/>
                      </a:endParaRPr>
                    </a:p>
                  </a:txBody>
                  <a:tcPr marL="68580" marR="68580" marT="0" marB="0"/>
                </a:tc>
                <a:tc>
                  <a:txBody>
                    <a:bodyPr/>
                    <a:lstStyle/>
                    <a:p>
                      <a:pPr marL="0" marR="0">
                        <a:lnSpc>
                          <a:spcPct val="150000"/>
                        </a:lnSpc>
                        <a:spcBef>
                          <a:spcPts val="0"/>
                        </a:spcBef>
                        <a:spcAft>
                          <a:spcPts val="0"/>
                        </a:spcAft>
                      </a:pPr>
                      <a:r>
                        <a:rPr lang="en-US" sz="1600" b="1" dirty="0">
                          <a:effectLst/>
                          <a:latin typeface="+mn-lt"/>
                        </a:rPr>
                        <a:t>: </a:t>
                      </a:r>
                      <a:endParaRPr lang="en-US" sz="16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r>
                        <a:rPr lang="en-US" sz="1800" kern="1200" dirty="0" smtClean="0">
                          <a:solidFill>
                            <a:schemeClr val="tx1"/>
                          </a:solidFill>
                          <a:latin typeface="+mn-lt"/>
                          <a:ea typeface="+mn-ea"/>
                          <a:cs typeface="+mn-cs"/>
                        </a:rPr>
                        <a:t>To get knowledge about </a:t>
                      </a:r>
                      <a:r>
                        <a:rPr lang="en-US" sz="1800" kern="1200" dirty="0" err="1" smtClean="0">
                          <a:solidFill>
                            <a:schemeClr val="tx1"/>
                          </a:solidFill>
                          <a:latin typeface="+mn-lt"/>
                          <a:ea typeface="+mn-ea"/>
                          <a:cs typeface="+mn-cs"/>
                        </a:rPr>
                        <a:t>agrobased</a:t>
                      </a:r>
                      <a:r>
                        <a:rPr lang="en-US" sz="1800" kern="1200" dirty="0" smtClean="0">
                          <a:solidFill>
                            <a:schemeClr val="tx1"/>
                          </a:solidFill>
                          <a:latin typeface="+mn-lt"/>
                          <a:ea typeface="+mn-ea"/>
                          <a:cs typeface="+mn-cs"/>
                        </a:rPr>
                        <a:t> unit</a:t>
                      </a:r>
                      <a:endParaRPr lang="en-US" dirty="0"/>
                    </a:p>
                  </a:txBody>
                  <a:tcPr marL="68580" marR="68580" marT="0" marB="0"/>
                </a:tc>
              </a:tr>
              <a:tr h="400963">
                <a:tc>
                  <a:txBody>
                    <a:bodyPr/>
                    <a:lstStyle/>
                    <a:p>
                      <a:pPr marL="0" marR="0">
                        <a:lnSpc>
                          <a:spcPct val="150000"/>
                        </a:lnSpc>
                        <a:spcBef>
                          <a:spcPts val="0"/>
                        </a:spcBef>
                        <a:spcAft>
                          <a:spcPts val="0"/>
                        </a:spcAft>
                        <a:tabLst>
                          <a:tab pos="741680" algn="l"/>
                        </a:tabLst>
                      </a:pPr>
                      <a:r>
                        <a:rPr lang="en-US" sz="1800" b="1" dirty="0">
                          <a:effectLst/>
                          <a:latin typeface="+mn-lt"/>
                        </a:rPr>
                        <a:t>Place of visit</a:t>
                      </a:r>
                      <a:endParaRPr lang="en-US" sz="18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marL="0" marR="0">
                        <a:lnSpc>
                          <a:spcPct val="150000"/>
                        </a:lnSpc>
                        <a:spcBef>
                          <a:spcPts val="0"/>
                        </a:spcBef>
                        <a:spcAft>
                          <a:spcPts val="0"/>
                        </a:spcAft>
                      </a:pPr>
                      <a:r>
                        <a:rPr lang="en-US" sz="1600" b="1" dirty="0">
                          <a:effectLst/>
                          <a:latin typeface="+mn-lt"/>
                        </a:rPr>
                        <a:t>: </a:t>
                      </a:r>
                      <a:endParaRPr lang="en-US" sz="16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r>
                        <a:rPr lang="en-US" sz="1800" kern="1200" dirty="0" err="1" smtClean="0">
                          <a:solidFill>
                            <a:schemeClr val="tx1"/>
                          </a:solidFill>
                          <a:latin typeface="+mn-lt"/>
                          <a:ea typeface="+mn-ea"/>
                          <a:cs typeface="+mn-cs"/>
                        </a:rPr>
                        <a:t>Kameri</a:t>
                      </a:r>
                      <a:r>
                        <a:rPr lang="en-US" sz="1800" kern="1200" dirty="0" smtClean="0">
                          <a:solidFill>
                            <a:schemeClr val="tx1"/>
                          </a:solidFill>
                          <a:latin typeface="+mn-lt"/>
                          <a:ea typeface="+mn-ea"/>
                          <a:cs typeface="+mn-cs"/>
                        </a:rPr>
                        <a:t>, </a:t>
                      </a:r>
                      <a:r>
                        <a:rPr lang="en-US" sz="1800" kern="1200" dirty="0" err="1" smtClean="0">
                          <a:solidFill>
                            <a:schemeClr val="tx1"/>
                          </a:solidFill>
                          <a:latin typeface="+mn-lt"/>
                          <a:ea typeface="+mn-ea"/>
                          <a:cs typeface="+mn-cs"/>
                        </a:rPr>
                        <a:t>Islampur</a:t>
                      </a:r>
                      <a:endParaRPr lang="en-US" dirty="0"/>
                    </a:p>
                  </a:txBody>
                  <a:tcPr marL="68580" marR="68580" marT="0" marB="0"/>
                </a:tc>
              </a:tr>
              <a:tr h="400963">
                <a:tc>
                  <a:txBody>
                    <a:bodyPr/>
                    <a:lstStyle/>
                    <a:p>
                      <a:pPr marL="0" marR="0">
                        <a:lnSpc>
                          <a:spcPct val="150000"/>
                        </a:lnSpc>
                        <a:spcBef>
                          <a:spcPts val="0"/>
                        </a:spcBef>
                        <a:spcAft>
                          <a:spcPts val="0"/>
                        </a:spcAft>
                        <a:tabLst>
                          <a:tab pos="741680" algn="l"/>
                        </a:tabLst>
                      </a:pPr>
                      <a:r>
                        <a:rPr lang="en-US" sz="1800" b="1" dirty="0">
                          <a:effectLst/>
                          <a:latin typeface="+mn-lt"/>
                        </a:rPr>
                        <a:t>Class of students</a:t>
                      </a:r>
                      <a:endParaRPr lang="en-US" sz="18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marL="0" marR="0">
                        <a:lnSpc>
                          <a:spcPct val="150000"/>
                        </a:lnSpc>
                        <a:spcBef>
                          <a:spcPts val="0"/>
                        </a:spcBef>
                        <a:spcAft>
                          <a:spcPts val="0"/>
                        </a:spcAft>
                      </a:pPr>
                      <a:r>
                        <a:rPr lang="en-US" sz="1600" b="1" dirty="0">
                          <a:effectLst/>
                          <a:latin typeface="+mn-lt"/>
                        </a:rPr>
                        <a:t>: </a:t>
                      </a:r>
                      <a:endParaRPr lang="en-US" sz="16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800" b="0" kern="1200" dirty="0" smtClean="0">
                          <a:solidFill>
                            <a:schemeClr val="tx1"/>
                          </a:solidFill>
                          <a:effectLst/>
                          <a:latin typeface="+mn-lt"/>
                          <a:ea typeface="+mn-ea"/>
                          <a:cs typeface="+mn-cs"/>
                        </a:rPr>
                        <a:t>SEM VI (3</a:t>
                      </a:r>
                      <a:r>
                        <a:rPr lang="en-US" sz="1800" b="0" kern="1200" baseline="30000" dirty="0" smtClean="0">
                          <a:solidFill>
                            <a:schemeClr val="tx1"/>
                          </a:solidFill>
                          <a:effectLst/>
                          <a:latin typeface="+mn-lt"/>
                          <a:ea typeface="+mn-ea"/>
                          <a:cs typeface="+mn-cs"/>
                        </a:rPr>
                        <a:t>rd</a:t>
                      </a:r>
                      <a:r>
                        <a:rPr lang="en-US" sz="1800" b="0" kern="1200" dirty="0" smtClean="0">
                          <a:solidFill>
                            <a:schemeClr val="tx1"/>
                          </a:solidFill>
                          <a:effectLst/>
                          <a:latin typeface="+mn-lt"/>
                          <a:ea typeface="+mn-ea"/>
                          <a:cs typeface="+mn-cs"/>
                        </a:rPr>
                        <a:t> Year)</a:t>
                      </a:r>
                    </a:p>
                    <a:p>
                      <a:endParaRPr lang="en-US" b="0" dirty="0"/>
                    </a:p>
                  </a:txBody>
                  <a:tcPr marL="68580" marR="68580" marT="0" marB="0"/>
                </a:tc>
              </a:tr>
              <a:tr h="400963">
                <a:tc>
                  <a:txBody>
                    <a:bodyPr/>
                    <a:lstStyle/>
                    <a:p>
                      <a:pPr marL="0" marR="0">
                        <a:lnSpc>
                          <a:spcPct val="150000"/>
                        </a:lnSpc>
                        <a:spcBef>
                          <a:spcPts val="0"/>
                        </a:spcBef>
                        <a:spcAft>
                          <a:spcPts val="0"/>
                        </a:spcAft>
                        <a:tabLst>
                          <a:tab pos="741680" algn="l"/>
                        </a:tabLst>
                      </a:pPr>
                      <a:r>
                        <a:rPr lang="en-US" sz="1800" b="1" dirty="0">
                          <a:effectLst/>
                          <a:latin typeface="+mn-lt"/>
                        </a:rPr>
                        <a:t>No. of Students</a:t>
                      </a:r>
                      <a:endParaRPr lang="en-US" sz="18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marL="0" marR="0">
                        <a:lnSpc>
                          <a:spcPct val="150000"/>
                        </a:lnSpc>
                        <a:spcBef>
                          <a:spcPts val="0"/>
                        </a:spcBef>
                        <a:spcAft>
                          <a:spcPts val="0"/>
                        </a:spcAft>
                      </a:pPr>
                      <a:r>
                        <a:rPr lang="en-US" sz="1600" b="1" dirty="0">
                          <a:effectLst/>
                          <a:latin typeface="+mn-lt"/>
                        </a:rPr>
                        <a:t>: </a:t>
                      </a:r>
                      <a:endParaRPr lang="en-US" sz="16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r>
                        <a:rPr lang="en-US" dirty="0" smtClean="0"/>
                        <a:t>70</a:t>
                      </a:r>
                      <a:endParaRPr lang="en-US" dirty="0"/>
                    </a:p>
                  </a:txBody>
                  <a:tcPr marL="68580" marR="68580" marT="0" marB="0"/>
                </a:tc>
              </a:tr>
              <a:tr h="717797">
                <a:tc>
                  <a:txBody>
                    <a:bodyPr/>
                    <a:lstStyle/>
                    <a:p>
                      <a:pPr marL="0" marR="0">
                        <a:lnSpc>
                          <a:spcPct val="150000"/>
                        </a:lnSpc>
                        <a:spcBef>
                          <a:spcPts val="0"/>
                        </a:spcBef>
                        <a:spcAft>
                          <a:spcPts val="0"/>
                        </a:spcAft>
                        <a:tabLst>
                          <a:tab pos="741680" algn="l"/>
                        </a:tabLst>
                      </a:pPr>
                      <a:r>
                        <a:rPr lang="en-US" sz="1800" b="1" dirty="0">
                          <a:effectLst/>
                          <a:latin typeface="+mn-lt"/>
                        </a:rPr>
                        <a:t>Staff accompanied</a:t>
                      </a:r>
                      <a:endParaRPr lang="en-US" sz="18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marL="0" marR="0">
                        <a:lnSpc>
                          <a:spcPct val="150000"/>
                        </a:lnSpc>
                        <a:spcBef>
                          <a:spcPts val="0"/>
                        </a:spcBef>
                        <a:spcAft>
                          <a:spcPts val="0"/>
                        </a:spcAft>
                      </a:pPr>
                      <a:r>
                        <a:rPr lang="en-US" sz="1600" b="1" dirty="0">
                          <a:effectLst/>
                          <a:latin typeface="+mn-lt"/>
                        </a:rPr>
                        <a:t>: </a:t>
                      </a:r>
                      <a:endParaRPr lang="en-US" sz="16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r>
                        <a:rPr lang="en-US" sz="1800" kern="1200" dirty="0" smtClean="0">
                          <a:solidFill>
                            <a:schemeClr val="tx1"/>
                          </a:solidFill>
                          <a:latin typeface="+mn-lt"/>
                          <a:ea typeface="+mn-ea"/>
                          <a:cs typeface="+mn-cs"/>
                        </a:rPr>
                        <a:t>Prof. Y.S. Desai</a:t>
                      </a:r>
                      <a:endParaRPr lang="en-US" dirty="0"/>
                    </a:p>
                  </a:txBody>
                  <a:tcPr marL="68580" marR="68580" marT="0" marB="0"/>
                </a:tc>
              </a:tr>
              <a:tr h="0">
                <a:tc>
                  <a:txBody>
                    <a:bodyPr/>
                    <a:lstStyle/>
                    <a:p>
                      <a:pPr marL="0" marR="0" indent="0" algn="l" defTabSz="914400" rtl="0" eaLnBrk="1" fontAlgn="auto" latinLnBrk="0" hangingPunct="1">
                        <a:lnSpc>
                          <a:spcPct val="150000"/>
                        </a:lnSpc>
                        <a:spcBef>
                          <a:spcPts val="0"/>
                        </a:spcBef>
                        <a:spcAft>
                          <a:spcPts val="0"/>
                        </a:spcAft>
                        <a:buClrTx/>
                        <a:buSzTx/>
                        <a:buFontTx/>
                        <a:buNone/>
                        <a:tabLst>
                          <a:tab pos="741680" algn="l"/>
                        </a:tabLst>
                        <a:defRPr/>
                      </a:pPr>
                      <a:r>
                        <a:rPr lang="en-US" sz="1800" b="1" dirty="0">
                          <a:effectLst/>
                          <a:latin typeface="+mn-lt"/>
                        </a:rPr>
                        <a:t> </a:t>
                      </a:r>
                      <a:r>
                        <a:rPr lang="en-US" sz="1800" b="1" dirty="0" smtClean="0">
                          <a:effectLst/>
                          <a:latin typeface="+mn-lt"/>
                        </a:rPr>
                        <a:t>Spots Visited</a:t>
                      </a:r>
                      <a:endParaRPr lang="en-US" sz="18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marL="0" marR="0">
                        <a:lnSpc>
                          <a:spcPct val="150000"/>
                        </a:lnSpc>
                        <a:spcBef>
                          <a:spcPts val="0"/>
                        </a:spcBef>
                        <a:spcAft>
                          <a:spcPts val="0"/>
                        </a:spcAft>
                      </a:pPr>
                      <a:r>
                        <a:rPr lang="en-US" sz="1600" b="1" dirty="0">
                          <a:effectLst/>
                          <a:latin typeface="+mn-lt"/>
                        </a:rPr>
                        <a:t>: </a:t>
                      </a:r>
                      <a:endParaRPr lang="en-US" sz="16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r>
                        <a:rPr lang="en-US" sz="1800" kern="1200" dirty="0" err="1" smtClean="0">
                          <a:solidFill>
                            <a:schemeClr val="tx1"/>
                          </a:solidFill>
                          <a:latin typeface="+mn-lt"/>
                          <a:ea typeface="+mn-ea"/>
                          <a:cs typeface="+mn-cs"/>
                        </a:rPr>
                        <a:t>Praviram</a:t>
                      </a:r>
                      <a:r>
                        <a:rPr lang="en-US" sz="1800" kern="1200" dirty="0" smtClean="0">
                          <a:solidFill>
                            <a:schemeClr val="tx1"/>
                          </a:solidFill>
                          <a:latin typeface="+mn-lt"/>
                          <a:ea typeface="+mn-ea"/>
                          <a:cs typeface="+mn-cs"/>
                        </a:rPr>
                        <a:t>, Agro mall, </a:t>
                      </a:r>
                      <a:r>
                        <a:rPr lang="en-US" sz="1800" kern="1200" dirty="0" err="1" smtClean="0">
                          <a:solidFill>
                            <a:schemeClr val="tx1"/>
                          </a:solidFill>
                          <a:latin typeface="+mn-lt"/>
                          <a:ea typeface="+mn-ea"/>
                          <a:cs typeface="+mn-cs"/>
                        </a:rPr>
                        <a:t>Kameri</a:t>
                      </a:r>
                      <a:r>
                        <a:rPr lang="en-US" sz="1800" kern="1200" dirty="0" smtClean="0">
                          <a:solidFill>
                            <a:schemeClr val="tx1"/>
                          </a:solidFill>
                          <a:latin typeface="+mn-lt"/>
                          <a:ea typeface="+mn-ea"/>
                          <a:cs typeface="+mn-cs"/>
                        </a:rPr>
                        <a:t>, </a:t>
                      </a:r>
                      <a:r>
                        <a:rPr lang="en-US" sz="1800" kern="1200" dirty="0" err="1" smtClean="0">
                          <a:solidFill>
                            <a:schemeClr val="tx1"/>
                          </a:solidFill>
                          <a:latin typeface="+mn-lt"/>
                          <a:ea typeface="+mn-ea"/>
                          <a:cs typeface="+mn-cs"/>
                        </a:rPr>
                        <a:t>Islampur</a:t>
                      </a:r>
                      <a:endParaRPr lang="en-US" dirty="0"/>
                    </a:p>
                  </a:txBody>
                  <a:tcPr marL="68580" marR="68580" marT="0" marB="0"/>
                </a:tc>
              </a:tr>
              <a:tr h="452254">
                <a:tc>
                  <a:txBody>
                    <a:bodyPr/>
                    <a:lstStyle/>
                    <a:p>
                      <a:pPr marL="0" marR="0">
                        <a:lnSpc>
                          <a:spcPct val="150000"/>
                        </a:lnSpc>
                        <a:spcBef>
                          <a:spcPts val="0"/>
                        </a:spcBef>
                        <a:spcAft>
                          <a:spcPts val="0"/>
                        </a:spcAft>
                        <a:tabLst>
                          <a:tab pos="741680" algn="l"/>
                        </a:tabLst>
                      </a:pPr>
                      <a:r>
                        <a:rPr lang="en-US" sz="1800" b="1" dirty="0">
                          <a:effectLst/>
                          <a:latin typeface="+mn-lt"/>
                        </a:rPr>
                        <a:t>Date of visit</a:t>
                      </a:r>
                      <a:endParaRPr lang="en-US" sz="18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marL="0" marR="0">
                        <a:lnSpc>
                          <a:spcPct val="150000"/>
                        </a:lnSpc>
                        <a:spcBef>
                          <a:spcPts val="0"/>
                        </a:spcBef>
                        <a:spcAft>
                          <a:spcPts val="0"/>
                        </a:spcAft>
                      </a:pPr>
                      <a:r>
                        <a:rPr lang="en-US" sz="1600" b="1" dirty="0">
                          <a:effectLst/>
                          <a:latin typeface="+mn-lt"/>
                        </a:rPr>
                        <a:t>: </a:t>
                      </a:r>
                      <a:endParaRPr lang="en-US" sz="16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r>
                        <a:rPr lang="en-US" b="0" dirty="0" smtClean="0"/>
                        <a:t>18-03-2019</a:t>
                      </a:r>
                      <a:endParaRPr lang="en-US" b="0" dirty="0"/>
                    </a:p>
                  </a:txBody>
                  <a:tcPr marL="68580" marR="68580" marT="0" marB="0"/>
                </a:tc>
              </a:tr>
            </a:tbl>
          </a:graphicData>
        </a:graphic>
      </p:graphicFrame>
      <p:pic>
        <p:nvPicPr>
          <p:cNvPr id="15" name="Picture 5" descr="H:\Agri Logo White.png"/>
          <p:cNvPicPr>
            <a:picLocks noChangeAspect="1" noChangeArrowheads="1"/>
          </p:cNvPicPr>
          <p:nvPr/>
        </p:nvPicPr>
        <p:blipFill>
          <a:blip r:embed="rId3" cstate="print"/>
          <a:srcRect/>
          <a:stretch>
            <a:fillRect/>
          </a:stretch>
        </p:blipFill>
        <p:spPr bwMode="auto">
          <a:xfrm>
            <a:off x="228600" y="0"/>
            <a:ext cx="1447800" cy="533400"/>
          </a:xfrm>
          <a:prstGeom prst="rect">
            <a:avLst/>
          </a:prstGeom>
          <a:noFill/>
        </p:spPr>
      </p:pic>
    </p:spTree>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1"/>
          <p:cNvSpPr txBox="1">
            <a:spLocks/>
          </p:cNvSpPr>
          <p:nvPr/>
        </p:nvSpPr>
        <p:spPr>
          <a:xfrm>
            <a:off x="0" y="371475"/>
            <a:ext cx="6858000" cy="304800"/>
          </a:xfrm>
          <a:prstGeom prst="rect">
            <a:avLst/>
          </a:prstGeom>
          <a:solidFill>
            <a:srgbClr val="C47B1A"/>
          </a:solidFill>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en-US" sz="1400" b="1" i="0" u="none" strike="noStrike" kern="1200" cap="none" spc="0" normalizeH="0" baseline="0" noProof="0" dirty="0">
              <a:ln>
                <a:noFill/>
              </a:ln>
              <a:effectLst/>
              <a:uLnTx/>
              <a:uFillTx/>
              <a:latin typeface="Bookman Old Style" pitchFamily="18" charset="0"/>
              <a:ea typeface="+mj-ea"/>
              <a:cs typeface="+mj-cs"/>
            </a:endParaRPr>
          </a:p>
        </p:txBody>
      </p:sp>
      <p:sp>
        <p:nvSpPr>
          <p:cNvPr id="2" name="Title 1"/>
          <p:cNvSpPr>
            <a:spLocks noGrp="1"/>
          </p:cNvSpPr>
          <p:nvPr>
            <p:ph type="ctrTitle"/>
          </p:nvPr>
        </p:nvSpPr>
        <p:spPr>
          <a:xfrm>
            <a:off x="0" y="0"/>
            <a:ext cx="6858000" cy="533400"/>
          </a:xfrm>
          <a:solidFill>
            <a:schemeClr val="accent2">
              <a:lumMod val="50000"/>
            </a:schemeClr>
          </a:solidFill>
        </p:spPr>
        <p:txBody>
          <a:bodyPr>
            <a:normAutofit/>
          </a:bodyPr>
          <a:lstStyle/>
          <a:p>
            <a:r>
              <a:rPr lang="en-US" sz="1200" b="1" dirty="0" smtClean="0">
                <a:solidFill>
                  <a:schemeClr val="bg1"/>
                </a:solidFill>
                <a:latin typeface="Trebuchet MS" pitchFamily="34" charset="0"/>
              </a:rPr>
              <a:t> ANNUAL REPORT:  STUDENTS EXPOSURE VISIT </a:t>
            </a:r>
            <a:br>
              <a:rPr lang="en-US" sz="1200" b="1" dirty="0" smtClean="0">
                <a:solidFill>
                  <a:schemeClr val="bg1"/>
                </a:solidFill>
                <a:latin typeface="Trebuchet MS" pitchFamily="34" charset="0"/>
              </a:rPr>
            </a:br>
            <a:r>
              <a:rPr lang="en-US" sz="1200" b="1" dirty="0" smtClean="0">
                <a:solidFill>
                  <a:schemeClr val="bg1"/>
                </a:solidFill>
                <a:latin typeface="Trebuchet MS" pitchFamily="34" charset="0"/>
              </a:rPr>
              <a:t>                  2018-19</a:t>
            </a:r>
            <a:endParaRPr lang="en-US" sz="1200" b="1" dirty="0">
              <a:solidFill>
                <a:schemeClr val="bg1"/>
              </a:solidFill>
              <a:latin typeface="Trebuchet MS" pitchFamily="34" charset="0"/>
            </a:endParaRPr>
          </a:p>
        </p:txBody>
      </p:sp>
      <p:sp>
        <p:nvSpPr>
          <p:cNvPr id="12" name="Title 1"/>
          <p:cNvSpPr txBox="1">
            <a:spLocks/>
          </p:cNvSpPr>
          <p:nvPr/>
        </p:nvSpPr>
        <p:spPr>
          <a:xfrm>
            <a:off x="0" y="8839200"/>
            <a:ext cx="6858000" cy="304800"/>
          </a:xfrm>
          <a:prstGeom prst="rect">
            <a:avLst/>
          </a:prstGeom>
          <a:solidFill>
            <a:srgbClr val="C47B1A"/>
          </a:solidFill>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en-US" sz="1400" b="1" i="0" u="none" strike="noStrike" kern="1200" cap="none" spc="0" normalizeH="0" baseline="0" noProof="0" dirty="0">
              <a:ln>
                <a:noFill/>
              </a:ln>
              <a:effectLst/>
              <a:uLnTx/>
              <a:uFillTx/>
              <a:latin typeface="Bookman Old Style" pitchFamily="18" charset="0"/>
              <a:ea typeface="+mj-ea"/>
              <a:cs typeface="+mj-cs"/>
            </a:endParaRPr>
          </a:p>
        </p:txBody>
      </p:sp>
      <p:sp>
        <p:nvSpPr>
          <p:cNvPr id="13" name="Title 1"/>
          <p:cNvSpPr txBox="1">
            <a:spLocks/>
          </p:cNvSpPr>
          <p:nvPr/>
        </p:nvSpPr>
        <p:spPr>
          <a:xfrm>
            <a:off x="0" y="8763000"/>
            <a:ext cx="6858000" cy="228600"/>
          </a:xfrm>
          <a:prstGeom prst="rect">
            <a:avLst/>
          </a:prstGeom>
          <a:solidFill>
            <a:schemeClr val="accent2">
              <a:lumMod val="50000"/>
            </a:schemeClr>
          </a:solidFill>
        </p:spPr>
        <p:txBody>
          <a:bodyPr vert="horz" lIns="91440" tIns="45720" rIns="91440" bIns="45720" rtlCol="0" anchor="ctr">
            <a:normAutofit fontScale="92500" lnSpcReduction="20000"/>
          </a:bodyP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en-US" sz="1200" b="1" i="0" u="none" strike="noStrike" kern="1200" cap="none" spc="0" normalizeH="0" baseline="0" noProof="0" dirty="0">
              <a:ln>
                <a:noFill/>
              </a:ln>
              <a:solidFill>
                <a:schemeClr val="bg1"/>
              </a:solidFill>
              <a:effectLst/>
              <a:uLnTx/>
              <a:uFillTx/>
              <a:latin typeface="Trebuchet MS" pitchFamily="34" charset="0"/>
              <a:ea typeface="+mj-ea"/>
              <a:cs typeface="+mj-cs"/>
            </a:endParaRPr>
          </a:p>
        </p:txBody>
      </p:sp>
      <p:sp>
        <p:nvSpPr>
          <p:cNvPr id="6148" name="Rectangle 4"/>
          <p:cNvSpPr>
            <a:spLocks noChangeArrowheads="1"/>
          </p:cNvSpPr>
          <p:nvPr/>
        </p:nvSpPr>
        <p:spPr bwMode="auto">
          <a:xfrm>
            <a:off x="3" y="3209925"/>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tab pos="3390900" algn="l"/>
              </a:tabLst>
            </a:pPr>
            <a:endParaRPr kumimoji="0" 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6149" name="Rectangle 5"/>
          <p:cNvSpPr>
            <a:spLocks noChangeArrowheads="1"/>
          </p:cNvSpPr>
          <p:nvPr/>
        </p:nvSpPr>
        <p:spPr bwMode="auto">
          <a:xfrm>
            <a:off x="3" y="6105525"/>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tab pos="3390900" algn="l"/>
              </a:tabLst>
            </a:pPr>
            <a:endParaRPr kumimoji="0" 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20" name="Slide Number Placeholder 19"/>
          <p:cNvSpPr>
            <a:spLocks noGrp="1"/>
          </p:cNvSpPr>
          <p:nvPr>
            <p:ph type="sldNum" sz="quarter" idx="12"/>
          </p:nvPr>
        </p:nvSpPr>
        <p:spPr>
          <a:xfrm>
            <a:off x="5029200" y="8382004"/>
            <a:ext cx="1600200" cy="486833"/>
          </a:xfrm>
        </p:spPr>
        <p:txBody>
          <a:bodyPr/>
          <a:lstStyle/>
          <a:p>
            <a:fld id="{B6F15528-21DE-4FAA-801E-634DDDAF4B2B}" type="slidenum">
              <a:rPr lang="en-US" smtClean="0"/>
              <a:pPr/>
              <a:t>53</a:t>
            </a:fld>
            <a:endParaRPr lang="en-US"/>
          </a:p>
        </p:txBody>
      </p:sp>
      <p:sp>
        <p:nvSpPr>
          <p:cNvPr id="79876" name="Rectangle 4"/>
          <p:cNvSpPr>
            <a:spLocks noChangeArrowheads="1"/>
          </p:cNvSpPr>
          <p:nvPr/>
        </p:nvSpPr>
        <p:spPr bwMode="auto">
          <a:xfrm>
            <a:off x="0" y="0"/>
            <a:ext cx="6858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pic>
        <p:nvPicPr>
          <p:cNvPr id="15" name="Picture 5" descr="H:\Agri Logo White.png"/>
          <p:cNvPicPr>
            <a:picLocks noChangeAspect="1" noChangeArrowheads="1"/>
          </p:cNvPicPr>
          <p:nvPr/>
        </p:nvPicPr>
        <p:blipFill>
          <a:blip r:embed="rId3" cstate="print"/>
          <a:srcRect/>
          <a:stretch>
            <a:fillRect/>
          </a:stretch>
        </p:blipFill>
        <p:spPr bwMode="auto">
          <a:xfrm>
            <a:off x="228600" y="0"/>
            <a:ext cx="1447800" cy="533400"/>
          </a:xfrm>
          <a:prstGeom prst="rect">
            <a:avLst/>
          </a:prstGeom>
          <a:noFill/>
        </p:spPr>
      </p:pic>
      <p:graphicFrame>
        <p:nvGraphicFramePr>
          <p:cNvPr id="18" name="Table 17"/>
          <p:cNvGraphicFramePr>
            <a:graphicFrameLocks noGrp="1"/>
          </p:cNvGraphicFramePr>
          <p:nvPr/>
        </p:nvGraphicFramePr>
        <p:xfrm>
          <a:off x="152400" y="838200"/>
          <a:ext cx="6477000" cy="7955280"/>
        </p:xfrm>
        <a:graphic>
          <a:graphicData uri="http://schemas.openxmlformats.org/drawingml/2006/table">
            <a:tbl>
              <a:tblPr firstRow="1" bandRow="1">
                <a:tableStyleId>{5940675A-B579-460E-94D1-54222C63F5DA}</a:tableStyleId>
              </a:tblPr>
              <a:tblGrid>
                <a:gridCol w="6477000"/>
              </a:tblGrid>
              <a:tr h="3810000">
                <a:tc>
                  <a:txBody>
                    <a:bodyPr/>
                    <a:lstStyle/>
                    <a:p>
                      <a:pPr marL="682625" indent="-682625"/>
                      <a:endParaRPr lang="en-US" sz="1400" b="1" kern="1200" dirty="0" smtClean="0">
                        <a:solidFill>
                          <a:schemeClr val="tx1"/>
                        </a:solidFill>
                        <a:latin typeface="+mn-lt"/>
                        <a:ea typeface="+mn-ea"/>
                        <a:cs typeface="+mn-cs"/>
                      </a:endParaRPr>
                    </a:p>
                    <a:p>
                      <a:pPr marL="682625" indent="-682625"/>
                      <a:endParaRPr lang="en-US" sz="1400" b="1" kern="1200" dirty="0" smtClean="0">
                        <a:solidFill>
                          <a:schemeClr val="tx1"/>
                        </a:solidFill>
                        <a:latin typeface="+mn-lt"/>
                        <a:ea typeface="+mn-ea"/>
                        <a:cs typeface="+mn-cs"/>
                      </a:endParaRPr>
                    </a:p>
                    <a:p>
                      <a:pPr marL="682625" indent="-682625"/>
                      <a:endParaRPr lang="en-US" sz="1400" b="1" kern="1200" dirty="0" smtClean="0">
                        <a:solidFill>
                          <a:schemeClr val="tx1"/>
                        </a:solidFill>
                        <a:latin typeface="+mn-lt"/>
                        <a:ea typeface="+mn-ea"/>
                        <a:cs typeface="+mn-cs"/>
                      </a:endParaRPr>
                    </a:p>
                    <a:p>
                      <a:pPr marL="682625" indent="-682625"/>
                      <a:endParaRPr lang="en-US" sz="1400" b="1" kern="1200" dirty="0" smtClean="0">
                        <a:solidFill>
                          <a:schemeClr val="tx1"/>
                        </a:solidFill>
                        <a:latin typeface="+mn-lt"/>
                        <a:ea typeface="+mn-ea"/>
                        <a:cs typeface="+mn-cs"/>
                      </a:endParaRPr>
                    </a:p>
                    <a:p>
                      <a:pPr marL="682625" indent="-682625"/>
                      <a:endParaRPr lang="en-US" sz="1400" b="1" kern="1200" dirty="0" smtClean="0">
                        <a:solidFill>
                          <a:schemeClr val="tx1"/>
                        </a:solidFill>
                        <a:latin typeface="+mn-lt"/>
                        <a:ea typeface="+mn-ea"/>
                        <a:cs typeface="+mn-cs"/>
                      </a:endParaRPr>
                    </a:p>
                    <a:p>
                      <a:pPr marL="682625" indent="-682625"/>
                      <a:endParaRPr lang="en-US" sz="1400" b="1" kern="1200" dirty="0" smtClean="0">
                        <a:solidFill>
                          <a:schemeClr val="tx1"/>
                        </a:solidFill>
                        <a:latin typeface="+mn-lt"/>
                        <a:ea typeface="+mn-ea"/>
                        <a:cs typeface="+mn-cs"/>
                      </a:endParaRPr>
                    </a:p>
                    <a:p>
                      <a:pPr marL="682625" indent="-682625"/>
                      <a:endParaRPr lang="en-US" sz="1400" b="1" kern="1200" dirty="0" smtClean="0">
                        <a:solidFill>
                          <a:schemeClr val="tx1"/>
                        </a:solidFill>
                        <a:latin typeface="+mn-lt"/>
                        <a:ea typeface="+mn-ea"/>
                        <a:cs typeface="+mn-cs"/>
                      </a:endParaRPr>
                    </a:p>
                    <a:p>
                      <a:pPr marL="682625" indent="-682625"/>
                      <a:endParaRPr lang="en-US" sz="1400" b="1" kern="1200" dirty="0" smtClean="0">
                        <a:solidFill>
                          <a:schemeClr val="tx1"/>
                        </a:solidFill>
                        <a:latin typeface="+mn-lt"/>
                        <a:ea typeface="+mn-ea"/>
                        <a:cs typeface="+mn-cs"/>
                      </a:endParaRPr>
                    </a:p>
                    <a:p>
                      <a:pPr marL="682625" indent="-682625"/>
                      <a:endParaRPr lang="en-US" sz="1400" b="1" kern="1200" dirty="0" smtClean="0">
                        <a:solidFill>
                          <a:schemeClr val="tx1"/>
                        </a:solidFill>
                        <a:latin typeface="+mn-lt"/>
                        <a:ea typeface="+mn-ea"/>
                        <a:cs typeface="+mn-cs"/>
                      </a:endParaRPr>
                    </a:p>
                    <a:p>
                      <a:pPr marL="682625" indent="-682625"/>
                      <a:endParaRPr lang="en-US" sz="1400" b="1" kern="1200" dirty="0" smtClean="0">
                        <a:solidFill>
                          <a:schemeClr val="tx1"/>
                        </a:solidFill>
                        <a:latin typeface="+mn-lt"/>
                        <a:ea typeface="+mn-ea"/>
                        <a:cs typeface="+mn-cs"/>
                      </a:endParaRPr>
                    </a:p>
                    <a:p>
                      <a:pPr marL="682625" indent="-682625"/>
                      <a:endParaRPr lang="en-US" sz="1400" b="1" kern="1200" dirty="0" smtClean="0">
                        <a:solidFill>
                          <a:schemeClr val="tx1"/>
                        </a:solidFill>
                        <a:latin typeface="+mn-lt"/>
                        <a:ea typeface="+mn-ea"/>
                        <a:cs typeface="+mn-cs"/>
                      </a:endParaRPr>
                    </a:p>
                    <a:p>
                      <a:pPr marL="682625" indent="-682625"/>
                      <a:endParaRPr lang="en-US" sz="1400" b="1" kern="1200" dirty="0" smtClean="0">
                        <a:solidFill>
                          <a:schemeClr val="tx1"/>
                        </a:solidFill>
                        <a:latin typeface="+mn-lt"/>
                        <a:ea typeface="+mn-ea"/>
                        <a:cs typeface="+mn-cs"/>
                      </a:endParaRPr>
                    </a:p>
                    <a:p>
                      <a:pPr marL="682625" indent="-682625"/>
                      <a:endParaRPr lang="en-US" sz="1400" b="1" kern="1200" dirty="0" smtClean="0">
                        <a:solidFill>
                          <a:schemeClr val="tx1"/>
                        </a:solidFill>
                        <a:latin typeface="+mn-lt"/>
                        <a:ea typeface="+mn-ea"/>
                        <a:cs typeface="+mn-cs"/>
                      </a:endParaRPr>
                    </a:p>
                    <a:p>
                      <a:pPr marL="682625" marR="0" indent="-682625" algn="ctr" defTabSz="914400" rtl="0" eaLnBrk="1" fontAlgn="auto" latinLnBrk="0" hangingPunct="1">
                        <a:lnSpc>
                          <a:spcPct val="100000"/>
                        </a:lnSpc>
                        <a:spcBef>
                          <a:spcPts val="0"/>
                        </a:spcBef>
                        <a:spcAft>
                          <a:spcPts val="0"/>
                        </a:spcAft>
                        <a:buClrTx/>
                        <a:buSzTx/>
                        <a:buFontTx/>
                        <a:buNone/>
                        <a:tabLst/>
                        <a:defRPr/>
                      </a:pPr>
                      <a:r>
                        <a:rPr lang="en-US" sz="1600" b="1" kern="1200" dirty="0" smtClean="0">
                          <a:solidFill>
                            <a:schemeClr val="tx1"/>
                          </a:solidFill>
                          <a:latin typeface="+mn-lt"/>
                          <a:ea typeface="+mn-ea"/>
                          <a:cs typeface="+mn-cs"/>
                        </a:rPr>
                        <a:t>  </a:t>
                      </a:r>
                    </a:p>
                    <a:p>
                      <a:pPr marL="682625" marR="0" indent="-682625" algn="ctr" defTabSz="914400" rtl="0" eaLnBrk="1" fontAlgn="auto" latinLnBrk="0" hangingPunct="1">
                        <a:lnSpc>
                          <a:spcPct val="100000"/>
                        </a:lnSpc>
                        <a:spcBef>
                          <a:spcPts val="0"/>
                        </a:spcBef>
                        <a:spcAft>
                          <a:spcPts val="0"/>
                        </a:spcAft>
                        <a:buClrTx/>
                        <a:buSzTx/>
                        <a:buFontTx/>
                        <a:buNone/>
                        <a:tabLst/>
                        <a:defRPr/>
                      </a:pPr>
                      <a:r>
                        <a:rPr lang="en-US" sz="1600" b="1" kern="1200" dirty="0" smtClean="0">
                          <a:solidFill>
                            <a:schemeClr val="tx1"/>
                          </a:solidFill>
                          <a:latin typeface="+mn-lt"/>
                          <a:ea typeface="+mn-ea"/>
                          <a:cs typeface="+mn-cs"/>
                        </a:rPr>
                        <a:t> </a:t>
                      </a:r>
                    </a:p>
                    <a:p>
                      <a:pPr marL="682625" marR="0" indent="-682625" algn="ctr" defTabSz="914400" rtl="0" eaLnBrk="1" fontAlgn="auto" latinLnBrk="0" hangingPunct="1">
                        <a:lnSpc>
                          <a:spcPct val="100000"/>
                        </a:lnSpc>
                        <a:spcBef>
                          <a:spcPts val="0"/>
                        </a:spcBef>
                        <a:spcAft>
                          <a:spcPts val="0"/>
                        </a:spcAft>
                        <a:buClrTx/>
                        <a:buSzTx/>
                        <a:buFontTx/>
                        <a:buNone/>
                        <a:tabLst/>
                        <a:defRPr/>
                      </a:pPr>
                      <a:r>
                        <a:rPr lang="en-US" sz="1600" b="1" kern="1200" dirty="0" smtClean="0">
                          <a:solidFill>
                            <a:schemeClr val="tx1"/>
                          </a:solidFill>
                          <a:latin typeface="+mn-lt"/>
                          <a:ea typeface="+mn-ea"/>
                          <a:cs typeface="+mn-cs"/>
                        </a:rPr>
                        <a:t> Photo 1:</a:t>
                      </a:r>
                      <a:r>
                        <a:rPr lang="en-US" sz="1600" b="1" kern="1200" baseline="0" dirty="0" smtClean="0">
                          <a:solidFill>
                            <a:schemeClr val="tx1"/>
                          </a:solidFill>
                          <a:latin typeface="+mn-lt"/>
                          <a:ea typeface="+mn-ea"/>
                          <a:cs typeface="+mn-cs"/>
                        </a:rPr>
                        <a:t> Visit to </a:t>
                      </a:r>
                      <a:r>
                        <a:rPr lang="en-US" sz="1600" b="1" kern="1200" baseline="0" dirty="0" err="1" smtClean="0">
                          <a:solidFill>
                            <a:schemeClr val="tx1"/>
                          </a:solidFill>
                          <a:latin typeface="+mn-lt"/>
                          <a:ea typeface="+mn-ea"/>
                          <a:cs typeface="+mn-cs"/>
                        </a:rPr>
                        <a:t>Praviram</a:t>
                      </a:r>
                      <a:r>
                        <a:rPr lang="en-US" sz="1600" b="1" kern="1200" baseline="0" dirty="0" smtClean="0">
                          <a:solidFill>
                            <a:schemeClr val="tx1"/>
                          </a:solidFill>
                          <a:latin typeface="+mn-lt"/>
                          <a:ea typeface="+mn-ea"/>
                          <a:cs typeface="+mn-cs"/>
                        </a:rPr>
                        <a:t>, Agro mall, </a:t>
                      </a:r>
                      <a:r>
                        <a:rPr lang="en-US" sz="1600" b="1" kern="1200" baseline="0" dirty="0" err="1" smtClean="0">
                          <a:solidFill>
                            <a:schemeClr val="tx1"/>
                          </a:solidFill>
                          <a:latin typeface="+mn-lt"/>
                          <a:ea typeface="+mn-ea"/>
                          <a:cs typeface="+mn-cs"/>
                        </a:rPr>
                        <a:t>Kameri</a:t>
                      </a:r>
                      <a:endParaRPr lang="en-US" sz="1600" b="1" kern="1200" dirty="0" smtClean="0">
                        <a:solidFill>
                          <a:schemeClr val="tx1"/>
                        </a:solidFill>
                        <a:latin typeface="+mn-lt"/>
                        <a:ea typeface="+mn-ea"/>
                        <a:cs typeface="+mn-cs"/>
                      </a:endParaRPr>
                    </a:p>
                    <a:p>
                      <a:pPr marL="682625" marR="0" indent="-682625" algn="ctr" defTabSz="914400" rtl="0" eaLnBrk="1" fontAlgn="auto" latinLnBrk="0" hangingPunct="1">
                        <a:lnSpc>
                          <a:spcPct val="100000"/>
                        </a:lnSpc>
                        <a:spcBef>
                          <a:spcPts val="0"/>
                        </a:spcBef>
                        <a:spcAft>
                          <a:spcPts val="0"/>
                        </a:spcAft>
                        <a:buClrTx/>
                        <a:buSzTx/>
                        <a:buFontTx/>
                        <a:buNone/>
                        <a:tabLst/>
                        <a:defRPr/>
                      </a:pPr>
                      <a:endParaRPr lang="en-US" sz="1800" b="1" kern="1200" dirty="0" smtClean="0">
                        <a:solidFill>
                          <a:schemeClr val="tx1"/>
                        </a:solidFill>
                        <a:latin typeface="+mn-lt"/>
                        <a:ea typeface="+mn-ea"/>
                        <a:cs typeface="+mn-cs"/>
                      </a:endParaRPr>
                    </a:p>
                    <a:p>
                      <a:pPr marL="682625" marR="0" indent="-682625" algn="ctr" defTabSz="914400" rtl="0" eaLnBrk="1" fontAlgn="auto" latinLnBrk="0" hangingPunct="1">
                        <a:lnSpc>
                          <a:spcPct val="100000"/>
                        </a:lnSpc>
                        <a:spcBef>
                          <a:spcPts val="0"/>
                        </a:spcBef>
                        <a:spcAft>
                          <a:spcPts val="0"/>
                        </a:spcAft>
                        <a:buClrTx/>
                        <a:buSzTx/>
                        <a:buFontTx/>
                        <a:buNone/>
                        <a:tabLst/>
                        <a:defRPr/>
                      </a:pPr>
                      <a:endParaRPr lang="en-US" sz="1800" dirty="0"/>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r>
              <a:tr h="3810000">
                <a:tc>
                  <a:txBody>
                    <a:bodyPr/>
                    <a:lstStyle/>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pPr marL="0" marR="0" indent="0" algn="ctr" defTabSz="914400" rtl="0" eaLnBrk="1" fontAlgn="auto" latinLnBrk="0" hangingPunct="1">
                        <a:lnSpc>
                          <a:spcPct val="100000"/>
                        </a:lnSpc>
                        <a:spcBef>
                          <a:spcPts val="0"/>
                        </a:spcBef>
                        <a:spcAft>
                          <a:spcPts val="0"/>
                        </a:spcAft>
                        <a:buClrTx/>
                        <a:buSzTx/>
                        <a:buFontTx/>
                        <a:buNone/>
                        <a:tabLst/>
                        <a:defRPr/>
                      </a:pPr>
                      <a:r>
                        <a:rPr lang="en-US" sz="1600" b="1" kern="1200" dirty="0" smtClean="0">
                          <a:solidFill>
                            <a:schemeClr val="tx1"/>
                          </a:solidFill>
                          <a:latin typeface="+mn-lt"/>
                          <a:ea typeface="+mn-ea"/>
                          <a:cs typeface="+mn-cs"/>
                        </a:rPr>
                        <a:t>Photo 2:  Farm Inputs Departmental store</a:t>
                      </a:r>
                      <a:endParaRPr lang="en-US" sz="1600" kern="1200" dirty="0" smtClean="0">
                        <a:solidFill>
                          <a:schemeClr val="tx1"/>
                        </a:solidFill>
                        <a:latin typeface="+mn-lt"/>
                        <a:ea typeface="+mn-ea"/>
                        <a:cs typeface="+mn-cs"/>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r>
            </a:tbl>
          </a:graphicData>
        </a:graphic>
      </p:graphicFrame>
      <p:pic>
        <p:nvPicPr>
          <p:cNvPr id="17" name="Picture 16" descr="C:\Users\SAMSUNG\Downloads\IMG20190318125248.jpg"/>
          <p:cNvPicPr/>
          <p:nvPr/>
        </p:nvPicPr>
        <p:blipFill>
          <a:blip r:embed="rId4" cstate="print"/>
          <a:srcRect/>
          <a:stretch>
            <a:fillRect/>
          </a:stretch>
        </p:blipFill>
        <p:spPr bwMode="auto">
          <a:xfrm>
            <a:off x="685800" y="685800"/>
            <a:ext cx="5562600" cy="3200400"/>
          </a:xfrm>
          <a:prstGeom prst="rect">
            <a:avLst/>
          </a:prstGeom>
          <a:noFill/>
          <a:ln w="9525">
            <a:noFill/>
            <a:miter lim="800000"/>
            <a:headEnd/>
            <a:tailEnd/>
          </a:ln>
        </p:spPr>
      </p:pic>
      <p:pic>
        <p:nvPicPr>
          <p:cNvPr id="19" name="Picture 18" descr="C:\Users\SAMSUNG\Downloads\IMG-20190318-WA0010.jpg"/>
          <p:cNvPicPr/>
          <p:nvPr/>
        </p:nvPicPr>
        <p:blipFill>
          <a:blip r:embed="rId5"/>
          <a:srcRect/>
          <a:stretch>
            <a:fillRect/>
          </a:stretch>
        </p:blipFill>
        <p:spPr bwMode="auto">
          <a:xfrm>
            <a:off x="685800" y="4572000"/>
            <a:ext cx="5525015" cy="32004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1"/>
          <p:cNvSpPr txBox="1">
            <a:spLocks/>
          </p:cNvSpPr>
          <p:nvPr/>
        </p:nvSpPr>
        <p:spPr>
          <a:xfrm>
            <a:off x="0" y="371475"/>
            <a:ext cx="6858000" cy="304800"/>
          </a:xfrm>
          <a:prstGeom prst="rect">
            <a:avLst/>
          </a:prstGeom>
          <a:solidFill>
            <a:srgbClr val="C47B1A"/>
          </a:solidFill>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en-US" sz="1400" b="1" i="0" u="none" strike="noStrike" kern="1200" cap="none" spc="0" normalizeH="0" baseline="0" noProof="0" dirty="0">
              <a:ln>
                <a:noFill/>
              </a:ln>
              <a:effectLst/>
              <a:uLnTx/>
              <a:uFillTx/>
              <a:latin typeface="Bookman Old Style" pitchFamily="18" charset="0"/>
              <a:ea typeface="+mj-ea"/>
              <a:cs typeface="+mj-cs"/>
            </a:endParaRPr>
          </a:p>
        </p:txBody>
      </p:sp>
      <p:sp>
        <p:nvSpPr>
          <p:cNvPr id="2" name="Title 1"/>
          <p:cNvSpPr>
            <a:spLocks noGrp="1"/>
          </p:cNvSpPr>
          <p:nvPr>
            <p:ph type="ctrTitle"/>
          </p:nvPr>
        </p:nvSpPr>
        <p:spPr>
          <a:xfrm>
            <a:off x="0" y="0"/>
            <a:ext cx="6858000" cy="533400"/>
          </a:xfrm>
          <a:solidFill>
            <a:schemeClr val="accent2">
              <a:lumMod val="50000"/>
            </a:schemeClr>
          </a:solidFill>
        </p:spPr>
        <p:txBody>
          <a:bodyPr>
            <a:normAutofit/>
          </a:bodyPr>
          <a:lstStyle/>
          <a:p>
            <a:r>
              <a:rPr lang="en-US" sz="1200" b="1" dirty="0" smtClean="0">
                <a:solidFill>
                  <a:schemeClr val="bg1"/>
                </a:solidFill>
                <a:latin typeface="Trebuchet MS" pitchFamily="34" charset="0"/>
              </a:rPr>
              <a:t> ANNUAL REPORT:  STUDENTS EXPOSURE VISIT </a:t>
            </a:r>
            <a:br>
              <a:rPr lang="en-US" sz="1200" b="1" dirty="0" smtClean="0">
                <a:solidFill>
                  <a:schemeClr val="bg1"/>
                </a:solidFill>
                <a:latin typeface="Trebuchet MS" pitchFamily="34" charset="0"/>
              </a:rPr>
            </a:br>
            <a:r>
              <a:rPr lang="en-US" sz="1200" b="1" dirty="0" smtClean="0">
                <a:solidFill>
                  <a:schemeClr val="bg1"/>
                </a:solidFill>
                <a:latin typeface="Trebuchet MS" pitchFamily="34" charset="0"/>
              </a:rPr>
              <a:t>                  2018-19</a:t>
            </a:r>
            <a:endParaRPr lang="en-US" sz="1200" b="1" dirty="0">
              <a:solidFill>
                <a:schemeClr val="bg1"/>
              </a:solidFill>
              <a:latin typeface="Trebuchet MS" pitchFamily="34" charset="0"/>
            </a:endParaRPr>
          </a:p>
        </p:txBody>
      </p:sp>
      <p:sp>
        <p:nvSpPr>
          <p:cNvPr id="12" name="Title 1"/>
          <p:cNvSpPr txBox="1">
            <a:spLocks/>
          </p:cNvSpPr>
          <p:nvPr/>
        </p:nvSpPr>
        <p:spPr>
          <a:xfrm>
            <a:off x="0" y="8839200"/>
            <a:ext cx="6858000" cy="304800"/>
          </a:xfrm>
          <a:prstGeom prst="rect">
            <a:avLst/>
          </a:prstGeom>
          <a:solidFill>
            <a:srgbClr val="C47B1A"/>
          </a:solidFill>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en-US" sz="1400" b="1" i="0" u="none" strike="noStrike" kern="1200" cap="none" spc="0" normalizeH="0" baseline="0" noProof="0" dirty="0">
              <a:ln>
                <a:noFill/>
              </a:ln>
              <a:effectLst/>
              <a:uLnTx/>
              <a:uFillTx/>
              <a:latin typeface="Bookman Old Style" pitchFamily="18" charset="0"/>
              <a:ea typeface="+mj-ea"/>
              <a:cs typeface="+mj-cs"/>
            </a:endParaRPr>
          </a:p>
        </p:txBody>
      </p:sp>
      <p:sp>
        <p:nvSpPr>
          <p:cNvPr id="13" name="Title 1"/>
          <p:cNvSpPr txBox="1">
            <a:spLocks/>
          </p:cNvSpPr>
          <p:nvPr/>
        </p:nvSpPr>
        <p:spPr>
          <a:xfrm>
            <a:off x="0" y="8763000"/>
            <a:ext cx="6858000" cy="228600"/>
          </a:xfrm>
          <a:prstGeom prst="rect">
            <a:avLst/>
          </a:prstGeom>
          <a:solidFill>
            <a:schemeClr val="accent2">
              <a:lumMod val="50000"/>
            </a:schemeClr>
          </a:solidFill>
        </p:spPr>
        <p:txBody>
          <a:bodyPr vert="horz" lIns="91440" tIns="45720" rIns="91440" bIns="45720" rtlCol="0" anchor="ctr">
            <a:normAutofit fontScale="92500" lnSpcReduction="20000"/>
          </a:bodyP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en-US" sz="1200" b="1" i="0" u="none" strike="noStrike" kern="1200" cap="none" spc="0" normalizeH="0" baseline="0" noProof="0" dirty="0">
              <a:ln>
                <a:noFill/>
              </a:ln>
              <a:solidFill>
                <a:schemeClr val="bg1"/>
              </a:solidFill>
              <a:effectLst/>
              <a:uLnTx/>
              <a:uFillTx/>
              <a:latin typeface="Trebuchet MS" pitchFamily="34" charset="0"/>
              <a:ea typeface="+mj-ea"/>
              <a:cs typeface="+mj-cs"/>
            </a:endParaRPr>
          </a:p>
        </p:txBody>
      </p:sp>
      <p:sp>
        <p:nvSpPr>
          <p:cNvPr id="6148" name="Rectangle 4"/>
          <p:cNvSpPr>
            <a:spLocks noChangeArrowheads="1"/>
          </p:cNvSpPr>
          <p:nvPr/>
        </p:nvSpPr>
        <p:spPr bwMode="auto">
          <a:xfrm>
            <a:off x="3" y="3209925"/>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tab pos="3390900" algn="l"/>
              </a:tabLst>
            </a:pPr>
            <a:endParaRPr kumimoji="0" 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6149" name="Rectangle 5"/>
          <p:cNvSpPr>
            <a:spLocks noChangeArrowheads="1"/>
          </p:cNvSpPr>
          <p:nvPr/>
        </p:nvSpPr>
        <p:spPr bwMode="auto">
          <a:xfrm>
            <a:off x="3" y="6105525"/>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tab pos="3390900" algn="l"/>
              </a:tabLst>
            </a:pPr>
            <a:endParaRPr kumimoji="0" 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20" name="Slide Number Placeholder 19"/>
          <p:cNvSpPr>
            <a:spLocks noGrp="1"/>
          </p:cNvSpPr>
          <p:nvPr>
            <p:ph type="sldNum" sz="quarter" idx="12"/>
          </p:nvPr>
        </p:nvSpPr>
        <p:spPr>
          <a:xfrm>
            <a:off x="5029200" y="8382004"/>
            <a:ext cx="1600200" cy="486833"/>
          </a:xfrm>
        </p:spPr>
        <p:txBody>
          <a:bodyPr/>
          <a:lstStyle/>
          <a:p>
            <a:fld id="{B6F15528-21DE-4FAA-801E-634DDDAF4B2B}" type="slidenum">
              <a:rPr lang="en-US" smtClean="0"/>
              <a:pPr/>
              <a:t>54</a:t>
            </a:fld>
            <a:endParaRPr lang="en-US"/>
          </a:p>
        </p:txBody>
      </p:sp>
      <p:sp>
        <p:nvSpPr>
          <p:cNvPr id="79876" name="Rectangle 4"/>
          <p:cNvSpPr>
            <a:spLocks noChangeArrowheads="1"/>
          </p:cNvSpPr>
          <p:nvPr/>
        </p:nvSpPr>
        <p:spPr bwMode="auto">
          <a:xfrm>
            <a:off x="0" y="0"/>
            <a:ext cx="6858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3" name="Rectangle 2"/>
          <p:cNvSpPr/>
          <p:nvPr/>
        </p:nvSpPr>
        <p:spPr>
          <a:xfrm>
            <a:off x="457200" y="762000"/>
            <a:ext cx="6172200" cy="923330"/>
          </a:xfrm>
          <a:prstGeom prst="rect">
            <a:avLst/>
          </a:prstGeom>
        </p:spPr>
        <p:txBody>
          <a:bodyPr wrap="square">
            <a:spAutoFit/>
          </a:bodyPr>
          <a:lstStyle/>
          <a:p>
            <a:pPr marL="347663" indent="-347663"/>
            <a:r>
              <a:rPr lang="en-US" b="1" dirty="0" smtClean="0"/>
              <a:t>23. Visit to </a:t>
            </a:r>
            <a:r>
              <a:rPr lang="en-US" b="1" dirty="0" err="1" smtClean="0"/>
              <a:t>Seema</a:t>
            </a:r>
            <a:r>
              <a:rPr lang="en-US" b="1" dirty="0" smtClean="0"/>
              <a:t> biotech, Talsande &amp; MAHABEEJ, </a:t>
            </a:r>
            <a:r>
              <a:rPr lang="en-US" b="1" dirty="0" err="1" smtClean="0"/>
              <a:t>Ashta</a:t>
            </a:r>
            <a:endParaRPr lang="en-US" b="1" dirty="0" smtClean="0"/>
          </a:p>
          <a:p>
            <a:pPr marL="347663" indent="-347663"/>
            <a:endParaRPr lang="en-US" b="1" dirty="0" smtClean="0"/>
          </a:p>
          <a:p>
            <a:pPr marL="347663" indent="-347663"/>
            <a:endParaRPr lang="en-US" b="1" dirty="0" smtClean="0"/>
          </a:p>
        </p:txBody>
      </p:sp>
      <p:graphicFrame>
        <p:nvGraphicFramePr>
          <p:cNvPr id="6" name="Table 5"/>
          <p:cNvGraphicFramePr>
            <a:graphicFrameLocks noGrp="1"/>
          </p:cNvGraphicFramePr>
          <p:nvPr>
            <p:extLst>
              <p:ext uri="{D42A27DB-BD31-4B8C-83A1-F6EECF244321}">
                <p14:modId xmlns="" xmlns:p14="http://schemas.microsoft.com/office/powerpoint/2010/main" val="1913346041"/>
              </p:ext>
            </p:extLst>
          </p:nvPr>
        </p:nvGraphicFramePr>
        <p:xfrm>
          <a:off x="494347" y="1219200"/>
          <a:ext cx="5869305" cy="7955280"/>
        </p:xfrm>
        <a:graphic>
          <a:graphicData uri="http://schemas.openxmlformats.org/drawingml/2006/table">
            <a:tbl>
              <a:tblPr firstRow="1" firstCol="1" bandRow="1">
                <a:tableStyleId>{5940675A-B579-460E-94D1-54222C63F5DA}</a:tableStyleId>
              </a:tblPr>
              <a:tblGrid>
                <a:gridCol w="2354580"/>
                <a:gridCol w="171450"/>
                <a:gridCol w="3343275"/>
              </a:tblGrid>
              <a:tr h="400963">
                <a:tc>
                  <a:txBody>
                    <a:bodyPr/>
                    <a:lstStyle/>
                    <a:p>
                      <a:pPr marL="0" marR="0">
                        <a:lnSpc>
                          <a:spcPct val="150000"/>
                        </a:lnSpc>
                        <a:spcBef>
                          <a:spcPts val="0"/>
                        </a:spcBef>
                        <a:spcAft>
                          <a:spcPts val="0"/>
                        </a:spcAft>
                        <a:tabLst>
                          <a:tab pos="741680" algn="l"/>
                        </a:tabLst>
                      </a:pPr>
                      <a:r>
                        <a:rPr lang="en-US" sz="1800" b="1" dirty="0">
                          <a:effectLst/>
                          <a:latin typeface="+mn-lt"/>
                        </a:rPr>
                        <a:t>Course No.</a:t>
                      </a:r>
                      <a:endParaRPr lang="en-US" sz="18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marL="0" marR="0" algn="ctr">
                        <a:lnSpc>
                          <a:spcPct val="150000"/>
                        </a:lnSpc>
                        <a:spcBef>
                          <a:spcPts val="0"/>
                        </a:spcBef>
                        <a:spcAft>
                          <a:spcPts val="0"/>
                        </a:spcAft>
                        <a:tabLst>
                          <a:tab pos="741680" algn="l"/>
                        </a:tabLst>
                      </a:pPr>
                      <a:r>
                        <a:rPr lang="en-US" sz="1600" b="1" dirty="0">
                          <a:effectLst/>
                          <a:latin typeface="+mn-lt"/>
                        </a:rPr>
                        <a:t>:</a:t>
                      </a:r>
                      <a:endParaRPr lang="en-US" sz="16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800" kern="1200" dirty="0" smtClean="0">
                          <a:solidFill>
                            <a:schemeClr val="tx1"/>
                          </a:solidFill>
                          <a:latin typeface="+mn-lt"/>
                          <a:ea typeface="+mn-ea"/>
                          <a:cs typeface="+mn-cs"/>
                        </a:rPr>
                        <a:t>ENGG- 364</a:t>
                      </a:r>
                    </a:p>
                  </a:txBody>
                  <a:tcPr marL="68580" marR="68580" marT="0" marB="0"/>
                </a:tc>
              </a:tr>
              <a:tr h="400963">
                <a:tc>
                  <a:txBody>
                    <a:bodyPr/>
                    <a:lstStyle/>
                    <a:p>
                      <a:pPr marL="0" marR="0">
                        <a:lnSpc>
                          <a:spcPct val="150000"/>
                        </a:lnSpc>
                        <a:spcBef>
                          <a:spcPts val="0"/>
                        </a:spcBef>
                        <a:spcAft>
                          <a:spcPts val="0"/>
                        </a:spcAft>
                        <a:tabLst>
                          <a:tab pos="741680" algn="l"/>
                        </a:tabLst>
                      </a:pPr>
                      <a:r>
                        <a:rPr lang="en-US" sz="1800" b="1" dirty="0">
                          <a:effectLst/>
                          <a:latin typeface="+mn-lt"/>
                        </a:rPr>
                        <a:t>Course Teacher</a:t>
                      </a:r>
                      <a:endParaRPr lang="en-US" sz="18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marL="0" marR="0" algn="ctr">
                        <a:lnSpc>
                          <a:spcPct val="150000"/>
                        </a:lnSpc>
                        <a:spcBef>
                          <a:spcPts val="0"/>
                        </a:spcBef>
                        <a:spcAft>
                          <a:spcPts val="0"/>
                        </a:spcAft>
                        <a:tabLst>
                          <a:tab pos="741680" algn="l"/>
                        </a:tabLst>
                      </a:pPr>
                      <a:r>
                        <a:rPr lang="en-US" sz="1600" b="1" dirty="0">
                          <a:effectLst/>
                          <a:latin typeface="+mn-lt"/>
                        </a:rPr>
                        <a:t>:</a:t>
                      </a:r>
                      <a:endParaRPr lang="en-US" sz="16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r>
                        <a:rPr lang="en-US" sz="1800" kern="1200" dirty="0" err="1" smtClean="0">
                          <a:solidFill>
                            <a:schemeClr val="tx1"/>
                          </a:solidFill>
                          <a:latin typeface="+mn-lt"/>
                          <a:ea typeface="+mn-ea"/>
                          <a:cs typeface="+mn-cs"/>
                        </a:rPr>
                        <a:t>Er</a:t>
                      </a:r>
                      <a:r>
                        <a:rPr lang="en-US" sz="1800" kern="1200" dirty="0" smtClean="0">
                          <a:solidFill>
                            <a:schemeClr val="tx1"/>
                          </a:solidFill>
                          <a:latin typeface="+mn-lt"/>
                          <a:ea typeface="+mn-ea"/>
                          <a:cs typeface="+mn-cs"/>
                        </a:rPr>
                        <a:t>. Y. V. Patil </a:t>
                      </a:r>
                      <a:endParaRPr lang="en-US" dirty="0"/>
                    </a:p>
                  </a:txBody>
                  <a:tcPr marL="68580" marR="68580" marT="0" marB="0"/>
                </a:tc>
              </a:tr>
              <a:tr h="400963">
                <a:tc>
                  <a:txBody>
                    <a:bodyPr/>
                    <a:lstStyle/>
                    <a:p>
                      <a:pPr marL="0" marR="0">
                        <a:lnSpc>
                          <a:spcPct val="150000"/>
                        </a:lnSpc>
                        <a:spcBef>
                          <a:spcPts val="0"/>
                        </a:spcBef>
                        <a:spcAft>
                          <a:spcPts val="0"/>
                        </a:spcAft>
                        <a:tabLst>
                          <a:tab pos="741680" algn="l"/>
                          <a:tab pos="1209675" algn="l"/>
                        </a:tabLst>
                      </a:pPr>
                      <a:r>
                        <a:rPr lang="en-US" sz="1800" b="1" dirty="0">
                          <a:effectLst/>
                          <a:latin typeface="+mn-lt"/>
                        </a:rPr>
                        <a:t>Course Title	</a:t>
                      </a:r>
                      <a:endParaRPr lang="en-US" sz="18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marL="0" marR="0">
                        <a:lnSpc>
                          <a:spcPct val="150000"/>
                        </a:lnSpc>
                        <a:spcBef>
                          <a:spcPts val="0"/>
                        </a:spcBef>
                        <a:spcAft>
                          <a:spcPts val="0"/>
                        </a:spcAft>
                      </a:pPr>
                      <a:r>
                        <a:rPr lang="en-US" sz="1600" b="1" dirty="0">
                          <a:effectLst/>
                          <a:latin typeface="+mn-lt"/>
                        </a:rPr>
                        <a:t>: </a:t>
                      </a:r>
                      <a:endParaRPr lang="en-US" sz="16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r>
                        <a:rPr lang="en-US" sz="1800" kern="1200" dirty="0" smtClean="0">
                          <a:solidFill>
                            <a:schemeClr val="tx1"/>
                          </a:solidFill>
                          <a:latin typeface="+mn-lt"/>
                          <a:ea typeface="+mn-ea"/>
                          <a:cs typeface="+mn-cs"/>
                        </a:rPr>
                        <a:t>Protected Cultivation and Post-Harvest Technology</a:t>
                      </a:r>
                      <a:endParaRPr lang="en-US" dirty="0"/>
                    </a:p>
                  </a:txBody>
                  <a:tcPr marL="68580" marR="68580" marT="0" marB="0"/>
                </a:tc>
              </a:tr>
              <a:tr h="867163">
                <a:tc>
                  <a:txBody>
                    <a:bodyPr/>
                    <a:lstStyle/>
                    <a:p>
                      <a:pPr marL="0" marR="0">
                        <a:lnSpc>
                          <a:spcPct val="150000"/>
                        </a:lnSpc>
                        <a:spcBef>
                          <a:spcPts val="0"/>
                        </a:spcBef>
                        <a:spcAft>
                          <a:spcPts val="0"/>
                        </a:spcAft>
                        <a:tabLst>
                          <a:tab pos="741680" algn="l"/>
                        </a:tabLst>
                      </a:pPr>
                      <a:r>
                        <a:rPr lang="en-US" sz="1800" b="1">
                          <a:effectLst/>
                          <a:latin typeface="+mn-lt"/>
                        </a:rPr>
                        <a:t>Purpose of visit</a:t>
                      </a:r>
                      <a:endParaRPr lang="en-US" sz="1800" b="1">
                        <a:effectLst/>
                        <a:latin typeface="+mn-lt"/>
                        <a:ea typeface="Times New Roman" panose="02020603050405020304" pitchFamily="18" charset="0"/>
                        <a:cs typeface="Mangal" panose="00000400000000000000" pitchFamily="2"/>
                      </a:endParaRPr>
                    </a:p>
                  </a:txBody>
                  <a:tcPr marL="68580" marR="68580" marT="0" marB="0"/>
                </a:tc>
                <a:tc>
                  <a:txBody>
                    <a:bodyPr/>
                    <a:lstStyle/>
                    <a:p>
                      <a:pPr marL="0" marR="0">
                        <a:lnSpc>
                          <a:spcPct val="150000"/>
                        </a:lnSpc>
                        <a:spcBef>
                          <a:spcPts val="0"/>
                        </a:spcBef>
                        <a:spcAft>
                          <a:spcPts val="0"/>
                        </a:spcAft>
                      </a:pPr>
                      <a:r>
                        <a:rPr lang="en-US" sz="1600" b="1" dirty="0">
                          <a:effectLst/>
                          <a:latin typeface="+mn-lt"/>
                        </a:rPr>
                        <a:t>: </a:t>
                      </a:r>
                      <a:endParaRPr lang="en-US" sz="16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r>
                        <a:rPr lang="en-US" sz="1800" kern="1200" dirty="0" smtClean="0">
                          <a:solidFill>
                            <a:schemeClr val="tx1"/>
                          </a:solidFill>
                          <a:latin typeface="+mn-lt"/>
                          <a:ea typeface="+mn-ea"/>
                          <a:cs typeface="+mn-cs"/>
                        </a:rPr>
                        <a:t>To get knowledge about various seed processing operation in seed processing unit, poly house and green house crop cultivation practices</a:t>
                      </a:r>
                      <a:endParaRPr lang="en-US" dirty="0"/>
                    </a:p>
                  </a:txBody>
                  <a:tcPr marL="68580" marR="68580" marT="0" marB="0"/>
                </a:tc>
              </a:tr>
              <a:tr h="121920">
                <a:tc>
                  <a:txBody>
                    <a:bodyPr/>
                    <a:lstStyle/>
                    <a:p>
                      <a:pPr marL="0" marR="0">
                        <a:lnSpc>
                          <a:spcPct val="150000"/>
                        </a:lnSpc>
                        <a:spcBef>
                          <a:spcPts val="0"/>
                        </a:spcBef>
                        <a:spcAft>
                          <a:spcPts val="0"/>
                        </a:spcAft>
                        <a:tabLst>
                          <a:tab pos="741680" algn="l"/>
                        </a:tabLst>
                      </a:pPr>
                      <a:r>
                        <a:rPr lang="en-US" sz="1800" b="1" dirty="0">
                          <a:effectLst/>
                          <a:latin typeface="+mn-lt"/>
                        </a:rPr>
                        <a:t>Place of visit</a:t>
                      </a:r>
                      <a:endParaRPr lang="en-US" sz="18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marL="0" marR="0">
                        <a:lnSpc>
                          <a:spcPct val="150000"/>
                        </a:lnSpc>
                        <a:spcBef>
                          <a:spcPts val="0"/>
                        </a:spcBef>
                        <a:spcAft>
                          <a:spcPts val="0"/>
                        </a:spcAft>
                      </a:pPr>
                      <a:r>
                        <a:rPr lang="en-US" sz="1600" b="1" dirty="0">
                          <a:effectLst/>
                          <a:latin typeface="+mn-lt"/>
                        </a:rPr>
                        <a:t>: </a:t>
                      </a:r>
                      <a:endParaRPr lang="en-US" sz="16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r>
                        <a:rPr lang="en-US" dirty="0" smtClean="0"/>
                        <a:t>Talsande</a:t>
                      </a:r>
                      <a:r>
                        <a:rPr lang="en-US" baseline="0" dirty="0" smtClean="0"/>
                        <a:t> and </a:t>
                      </a:r>
                      <a:r>
                        <a:rPr lang="en-US" baseline="0" dirty="0" err="1" smtClean="0"/>
                        <a:t>Ashta</a:t>
                      </a:r>
                      <a:endParaRPr lang="en-US" dirty="0"/>
                    </a:p>
                  </a:txBody>
                  <a:tcPr marL="68580" marR="68580" marT="0" marB="0"/>
                </a:tc>
              </a:tr>
              <a:tr h="342646">
                <a:tc>
                  <a:txBody>
                    <a:bodyPr/>
                    <a:lstStyle/>
                    <a:p>
                      <a:pPr marL="0" marR="0">
                        <a:lnSpc>
                          <a:spcPct val="150000"/>
                        </a:lnSpc>
                        <a:spcBef>
                          <a:spcPts val="0"/>
                        </a:spcBef>
                        <a:spcAft>
                          <a:spcPts val="0"/>
                        </a:spcAft>
                        <a:tabLst>
                          <a:tab pos="741680" algn="l"/>
                        </a:tabLst>
                      </a:pPr>
                      <a:r>
                        <a:rPr lang="en-US" sz="1800" b="1" dirty="0">
                          <a:effectLst/>
                          <a:latin typeface="+mn-lt"/>
                        </a:rPr>
                        <a:t>Class of students</a:t>
                      </a:r>
                      <a:endParaRPr lang="en-US" sz="18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marL="0" marR="0">
                        <a:lnSpc>
                          <a:spcPct val="150000"/>
                        </a:lnSpc>
                        <a:spcBef>
                          <a:spcPts val="0"/>
                        </a:spcBef>
                        <a:spcAft>
                          <a:spcPts val="0"/>
                        </a:spcAft>
                      </a:pPr>
                      <a:r>
                        <a:rPr lang="en-US" sz="1600" b="1" dirty="0">
                          <a:effectLst/>
                          <a:latin typeface="+mn-lt"/>
                        </a:rPr>
                        <a:t>: </a:t>
                      </a:r>
                      <a:endParaRPr lang="en-US" sz="16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800" b="0" kern="1200" dirty="0" smtClean="0">
                          <a:solidFill>
                            <a:schemeClr val="tx1"/>
                          </a:solidFill>
                          <a:effectLst/>
                          <a:latin typeface="+mn-lt"/>
                          <a:ea typeface="+mn-ea"/>
                          <a:cs typeface="+mn-cs"/>
                        </a:rPr>
                        <a:t>SEM VI (3</a:t>
                      </a:r>
                      <a:r>
                        <a:rPr lang="en-US" sz="1800" b="0" kern="1200" baseline="30000" dirty="0" smtClean="0">
                          <a:solidFill>
                            <a:schemeClr val="tx1"/>
                          </a:solidFill>
                          <a:effectLst/>
                          <a:latin typeface="+mn-lt"/>
                          <a:ea typeface="+mn-ea"/>
                          <a:cs typeface="+mn-cs"/>
                        </a:rPr>
                        <a:t>rd</a:t>
                      </a:r>
                      <a:r>
                        <a:rPr lang="en-US" sz="1800" b="0" kern="1200" dirty="0" smtClean="0">
                          <a:solidFill>
                            <a:schemeClr val="tx1"/>
                          </a:solidFill>
                          <a:effectLst/>
                          <a:latin typeface="+mn-lt"/>
                          <a:ea typeface="+mn-ea"/>
                          <a:cs typeface="+mn-cs"/>
                        </a:rPr>
                        <a:t> Year)</a:t>
                      </a:r>
                    </a:p>
                  </a:txBody>
                  <a:tcPr marL="68580" marR="68580" marT="0" marB="0"/>
                </a:tc>
              </a:tr>
              <a:tr h="258572">
                <a:tc>
                  <a:txBody>
                    <a:bodyPr/>
                    <a:lstStyle/>
                    <a:p>
                      <a:pPr marL="0" marR="0">
                        <a:lnSpc>
                          <a:spcPct val="150000"/>
                        </a:lnSpc>
                        <a:spcBef>
                          <a:spcPts val="0"/>
                        </a:spcBef>
                        <a:spcAft>
                          <a:spcPts val="0"/>
                        </a:spcAft>
                        <a:tabLst>
                          <a:tab pos="741680" algn="l"/>
                        </a:tabLst>
                      </a:pPr>
                      <a:r>
                        <a:rPr lang="en-US" sz="1800" b="1" dirty="0">
                          <a:effectLst/>
                          <a:latin typeface="+mn-lt"/>
                        </a:rPr>
                        <a:t>No. of Students</a:t>
                      </a:r>
                      <a:endParaRPr lang="en-US" sz="18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marL="0" marR="0">
                        <a:lnSpc>
                          <a:spcPct val="150000"/>
                        </a:lnSpc>
                        <a:spcBef>
                          <a:spcPts val="0"/>
                        </a:spcBef>
                        <a:spcAft>
                          <a:spcPts val="0"/>
                        </a:spcAft>
                      </a:pPr>
                      <a:r>
                        <a:rPr lang="en-US" sz="1600" b="1" dirty="0">
                          <a:effectLst/>
                          <a:latin typeface="+mn-lt"/>
                        </a:rPr>
                        <a:t>: </a:t>
                      </a:r>
                      <a:endParaRPr lang="en-US" sz="16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r>
                        <a:rPr lang="en-US" sz="1800" kern="1200" dirty="0" smtClean="0">
                          <a:solidFill>
                            <a:schemeClr val="tx1"/>
                          </a:solidFill>
                          <a:latin typeface="+mn-lt"/>
                          <a:ea typeface="+mn-ea"/>
                          <a:cs typeface="+mn-cs"/>
                        </a:rPr>
                        <a:t>80</a:t>
                      </a:r>
                    </a:p>
                  </a:txBody>
                  <a:tcPr marL="68580" marR="68580" marT="0" marB="0"/>
                </a:tc>
              </a:tr>
              <a:tr h="250698">
                <a:tc>
                  <a:txBody>
                    <a:bodyPr/>
                    <a:lstStyle/>
                    <a:p>
                      <a:pPr marL="0" marR="0">
                        <a:lnSpc>
                          <a:spcPct val="150000"/>
                        </a:lnSpc>
                        <a:spcBef>
                          <a:spcPts val="0"/>
                        </a:spcBef>
                        <a:spcAft>
                          <a:spcPts val="0"/>
                        </a:spcAft>
                        <a:tabLst>
                          <a:tab pos="741680" algn="l"/>
                        </a:tabLst>
                      </a:pPr>
                      <a:r>
                        <a:rPr lang="en-US" sz="1800" b="1" dirty="0">
                          <a:effectLst/>
                          <a:latin typeface="+mn-lt"/>
                        </a:rPr>
                        <a:t>Staff accompanied</a:t>
                      </a:r>
                      <a:endParaRPr lang="en-US" sz="18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marL="0" marR="0">
                        <a:lnSpc>
                          <a:spcPct val="150000"/>
                        </a:lnSpc>
                        <a:spcBef>
                          <a:spcPts val="0"/>
                        </a:spcBef>
                        <a:spcAft>
                          <a:spcPts val="0"/>
                        </a:spcAft>
                      </a:pPr>
                      <a:r>
                        <a:rPr lang="en-US" sz="1600" b="1" dirty="0">
                          <a:effectLst/>
                          <a:latin typeface="+mn-lt"/>
                        </a:rPr>
                        <a:t>: </a:t>
                      </a:r>
                      <a:endParaRPr lang="en-US" sz="16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r>
                        <a:rPr lang="en-US" sz="1800" kern="1200" dirty="0" smtClean="0">
                          <a:solidFill>
                            <a:schemeClr val="tx1"/>
                          </a:solidFill>
                          <a:latin typeface="+mn-lt"/>
                          <a:ea typeface="+mn-ea"/>
                          <a:cs typeface="+mn-cs"/>
                        </a:rPr>
                        <a:t>Dr. V. R. Patil</a:t>
                      </a:r>
                      <a:endParaRPr lang="en-US" dirty="0"/>
                    </a:p>
                  </a:txBody>
                  <a:tcPr marL="68580" marR="68580" marT="0" marB="0"/>
                </a:tc>
              </a:tr>
              <a:tr h="928624">
                <a:tc>
                  <a:txBody>
                    <a:bodyPr/>
                    <a:lstStyle/>
                    <a:p>
                      <a:pPr marL="0" marR="0" indent="0" algn="l" defTabSz="914400" rtl="0" eaLnBrk="1" fontAlgn="auto" latinLnBrk="0" hangingPunct="1">
                        <a:lnSpc>
                          <a:spcPct val="150000"/>
                        </a:lnSpc>
                        <a:spcBef>
                          <a:spcPts val="0"/>
                        </a:spcBef>
                        <a:spcAft>
                          <a:spcPts val="0"/>
                        </a:spcAft>
                        <a:buClrTx/>
                        <a:buSzTx/>
                        <a:buFontTx/>
                        <a:buNone/>
                        <a:tabLst>
                          <a:tab pos="741680" algn="l"/>
                        </a:tabLst>
                        <a:defRPr/>
                      </a:pPr>
                      <a:r>
                        <a:rPr lang="en-US" sz="1800" b="1" dirty="0">
                          <a:effectLst/>
                          <a:latin typeface="+mn-lt"/>
                        </a:rPr>
                        <a:t> </a:t>
                      </a:r>
                      <a:r>
                        <a:rPr lang="en-US" sz="1800" b="1" dirty="0" smtClean="0">
                          <a:effectLst/>
                          <a:latin typeface="+mn-lt"/>
                        </a:rPr>
                        <a:t>Spots Visited</a:t>
                      </a:r>
                      <a:endParaRPr lang="en-US" sz="18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marL="0" marR="0">
                        <a:lnSpc>
                          <a:spcPct val="150000"/>
                        </a:lnSpc>
                        <a:spcBef>
                          <a:spcPts val="0"/>
                        </a:spcBef>
                        <a:spcAft>
                          <a:spcPts val="0"/>
                        </a:spcAft>
                      </a:pPr>
                      <a:r>
                        <a:rPr lang="en-US" sz="1600" b="1" dirty="0">
                          <a:effectLst/>
                          <a:latin typeface="+mn-lt"/>
                        </a:rPr>
                        <a:t>: </a:t>
                      </a:r>
                      <a:endParaRPr lang="en-US" sz="16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800" kern="1200" dirty="0" err="1" smtClean="0">
                          <a:solidFill>
                            <a:schemeClr val="tx1"/>
                          </a:solidFill>
                          <a:latin typeface="+mn-lt"/>
                          <a:ea typeface="+mn-ea"/>
                          <a:cs typeface="+mn-cs"/>
                        </a:rPr>
                        <a:t>Mahabeej</a:t>
                      </a:r>
                      <a:r>
                        <a:rPr lang="en-US" sz="1800" kern="1200" dirty="0" smtClean="0">
                          <a:solidFill>
                            <a:schemeClr val="tx1"/>
                          </a:solidFill>
                          <a:latin typeface="+mn-lt"/>
                          <a:ea typeface="+mn-ea"/>
                          <a:cs typeface="+mn-cs"/>
                        </a:rPr>
                        <a:t> </a:t>
                      </a:r>
                      <a:r>
                        <a:rPr lang="en-US" sz="1800" kern="1200" dirty="0" err="1" smtClean="0">
                          <a:solidFill>
                            <a:schemeClr val="tx1"/>
                          </a:solidFill>
                          <a:latin typeface="+mn-lt"/>
                          <a:ea typeface="+mn-ea"/>
                          <a:cs typeface="+mn-cs"/>
                        </a:rPr>
                        <a:t>Asta</a:t>
                      </a:r>
                      <a:r>
                        <a:rPr lang="en-US" sz="1800" kern="1200" dirty="0" smtClean="0">
                          <a:solidFill>
                            <a:schemeClr val="tx1"/>
                          </a:solidFill>
                          <a:latin typeface="+mn-lt"/>
                          <a:ea typeface="+mn-ea"/>
                          <a:cs typeface="+mn-cs"/>
                        </a:rPr>
                        <a:t>, Tal: </a:t>
                      </a:r>
                      <a:r>
                        <a:rPr lang="en-US" sz="1800" kern="1200" dirty="0" err="1" smtClean="0">
                          <a:solidFill>
                            <a:schemeClr val="tx1"/>
                          </a:solidFill>
                          <a:latin typeface="+mn-lt"/>
                          <a:ea typeface="+mn-ea"/>
                          <a:cs typeface="+mn-cs"/>
                        </a:rPr>
                        <a:t>Walwa</a:t>
                      </a:r>
                      <a:r>
                        <a:rPr lang="en-US" sz="1800" kern="1200" dirty="0" smtClean="0">
                          <a:solidFill>
                            <a:schemeClr val="tx1"/>
                          </a:solidFill>
                          <a:latin typeface="+mn-lt"/>
                          <a:ea typeface="+mn-ea"/>
                          <a:cs typeface="+mn-cs"/>
                        </a:rPr>
                        <a:t>, Dist: Sangali</a:t>
                      </a:r>
                      <a:r>
                        <a:rPr lang="en-US" sz="1800" kern="1200" baseline="0" dirty="0" smtClean="0">
                          <a:solidFill>
                            <a:schemeClr val="tx1"/>
                          </a:solidFill>
                          <a:latin typeface="+mn-lt"/>
                          <a:ea typeface="+mn-ea"/>
                          <a:cs typeface="+mn-cs"/>
                        </a:rPr>
                        <a:t> &amp; </a:t>
                      </a:r>
                      <a:r>
                        <a:rPr lang="en-US" sz="1800" kern="1200" dirty="0" err="1" smtClean="0">
                          <a:solidFill>
                            <a:schemeClr val="tx1"/>
                          </a:solidFill>
                          <a:latin typeface="+mn-lt"/>
                          <a:ea typeface="+mn-ea"/>
                          <a:cs typeface="+mn-cs"/>
                        </a:rPr>
                        <a:t>Seema</a:t>
                      </a:r>
                      <a:r>
                        <a:rPr lang="en-US" sz="1800" kern="1200" dirty="0" smtClean="0">
                          <a:solidFill>
                            <a:schemeClr val="tx1"/>
                          </a:solidFill>
                          <a:latin typeface="+mn-lt"/>
                          <a:ea typeface="+mn-ea"/>
                          <a:cs typeface="+mn-cs"/>
                        </a:rPr>
                        <a:t> Biotech, Talsande, Tal: </a:t>
                      </a:r>
                      <a:r>
                        <a:rPr lang="en-US" sz="1800" kern="1200" dirty="0" err="1" smtClean="0">
                          <a:solidFill>
                            <a:schemeClr val="tx1"/>
                          </a:solidFill>
                          <a:latin typeface="+mn-lt"/>
                          <a:ea typeface="+mn-ea"/>
                          <a:cs typeface="+mn-cs"/>
                        </a:rPr>
                        <a:t>Hatkanangale</a:t>
                      </a:r>
                      <a:r>
                        <a:rPr lang="en-US" sz="1800" kern="1200" dirty="0" smtClean="0">
                          <a:solidFill>
                            <a:schemeClr val="tx1"/>
                          </a:solidFill>
                          <a:latin typeface="+mn-lt"/>
                          <a:ea typeface="+mn-ea"/>
                          <a:cs typeface="+mn-cs"/>
                        </a:rPr>
                        <a:t>, Dist: Kolhapur.</a:t>
                      </a:r>
                    </a:p>
                    <a:p>
                      <a:endParaRPr lang="en-US" dirty="0"/>
                    </a:p>
                  </a:txBody>
                  <a:tcPr marL="68580" marR="68580" marT="0" marB="0"/>
                </a:tc>
              </a:tr>
              <a:tr h="452254">
                <a:tc>
                  <a:txBody>
                    <a:bodyPr/>
                    <a:lstStyle/>
                    <a:p>
                      <a:pPr marL="0" marR="0">
                        <a:lnSpc>
                          <a:spcPct val="150000"/>
                        </a:lnSpc>
                        <a:spcBef>
                          <a:spcPts val="0"/>
                        </a:spcBef>
                        <a:spcAft>
                          <a:spcPts val="0"/>
                        </a:spcAft>
                        <a:tabLst>
                          <a:tab pos="741680" algn="l"/>
                        </a:tabLst>
                      </a:pPr>
                      <a:r>
                        <a:rPr lang="en-US" sz="1800" b="1" dirty="0">
                          <a:effectLst/>
                          <a:latin typeface="+mn-lt"/>
                        </a:rPr>
                        <a:t>Date of visit</a:t>
                      </a:r>
                      <a:endParaRPr lang="en-US" sz="18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marL="0" marR="0">
                        <a:lnSpc>
                          <a:spcPct val="150000"/>
                        </a:lnSpc>
                        <a:spcBef>
                          <a:spcPts val="0"/>
                        </a:spcBef>
                        <a:spcAft>
                          <a:spcPts val="0"/>
                        </a:spcAft>
                      </a:pPr>
                      <a:r>
                        <a:rPr lang="en-US" sz="1600" b="1" dirty="0">
                          <a:effectLst/>
                          <a:latin typeface="+mn-lt"/>
                        </a:rPr>
                        <a:t>: </a:t>
                      </a:r>
                      <a:endParaRPr lang="en-US" sz="16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r>
                        <a:rPr lang="en-US" b="0" dirty="0" smtClean="0"/>
                        <a:t>02-03-2019</a:t>
                      </a:r>
                      <a:endParaRPr lang="en-US" b="0" dirty="0"/>
                    </a:p>
                  </a:txBody>
                  <a:tcPr marL="68580" marR="68580" marT="0" marB="0"/>
                </a:tc>
              </a:tr>
            </a:tbl>
          </a:graphicData>
        </a:graphic>
      </p:graphicFrame>
      <p:pic>
        <p:nvPicPr>
          <p:cNvPr id="15" name="Picture 5" descr="H:\Agri Logo White.png"/>
          <p:cNvPicPr>
            <a:picLocks noChangeAspect="1" noChangeArrowheads="1"/>
          </p:cNvPicPr>
          <p:nvPr/>
        </p:nvPicPr>
        <p:blipFill>
          <a:blip r:embed="rId3" cstate="print"/>
          <a:srcRect/>
          <a:stretch>
            <a:fillRect/>
          </a:stretch>
        </p:blipFill>
        <p:spPr bwMode="auto">
          <a:xfrm>
            <a:off x="228600" y="0"/>
            <a:ext cx="1447800" cy="533400"/>
          </a:xfrm>
          <a:prstGeom prst="rect">
            <a:avLst/>
          </a:prstGeom>
          <a:noFill/>
        </p:spPr>
      </p:pic>
    </p:spTree>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1"/>
          <p:cNvSpPr txBox="1">
            <a:spLocks/>
          </p:cNvSpPr>
          <p:nvPr/>
        </p:nvSpPr>
        <p:spPr>
          <a:xfrm>
            <a:off x="0" y="371475"/>
            <a:ext cx="6858000" cy="304800"/>
          </a:xfrm>
          <a:prstGeom prst="rect">
            <a:avLst/>
          </a:prstGeom>
          <a:solidFill>
            <a:srgbClr val="C47B1A"/>
          </a:solidFill>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en-US" sz="1400" b="1" i="0" u="none" strike="noStrike" kern="1200" cap="none" spc="0" normalizeH="0" baseline="0" noProof="0" dirty="0">
              <a:ln>
                <a:noFill/>
              </a:ln>
              <a:effectLst/>
              <a:uLnTx/>
              <a:uFillTx/>
              <a:latin typeface="Bookman Old Style" pitchFamily="18" charset="0"/>
              <a:ea typeface="+mj-ea"/>
              <a:cs typeface="+mj-cs"/>
            </a:endParaRPr>
          </a:p>
        </p:txBody>
      </p:sp>
      <p:sp>
        <p:nvSpPr>
          <p:cNvPr id="2" name="Title 1"/>
          <p:cNvSpPr>
            <a:spLocks noGrp="1"/>
          </p:cNvSpPr>
          <p:nvPr>
            <p:ph type="ctrTitle"/>
          </p:nvPr>
        </p:nvSpPr>
        <p:spPr>
          <a:xfrm>
            <a:off x="0" y="0"/>
            <a:ext cx="6858000" cy="533400"/>
          </a:xfrm>
          <a:solidFill>
            <a:schemeClr val="accent2">
              <a:lumMod val="50000"/>
            </a:schemeClr>
          </a:solidFill>
        </p:spPr>
        <p:txBody>
          <a:bodyPr>
            <a:normAutofit/>
          </a:bodyPr>
          <a:lstStyle/>
          <a:p>
            <a:r>
              <a:rPr lang="en-US" sz="1200" b="1" dirty="0" smtClean="0">
                <a:solidFill>
                  <a:schemeClr val="bg1"/>
                </a:solidFill>
                <a:latin typeface="Trebuchet MS" pitchFamily="34" charset="0"/>
              </a:rPr>
              <a:t> ANNUAL REPORT:  STUDENTS EXPOSURE VISIT </a:t>
            </a:r>
            <a:br>
              <a:rPr lang="en-US" sz="1200" b="1" dirty="0" smtClean="0">
                <a:solidFill>
                  <a:schemeClr val="bg1"/>
                </a:solidFill>
                <a:latin typeface="Trebuchet MS" pitchFamily="34" charset="0"/>
              </a:rPr>
            </a:br>
            <a:r>
              <a:rPr lang="en-US" sz="1200" b="1" dirty="0" smtClean="0">
                <a:solidFill>
                  <a:schemeClr val="bg1"/>
                </a:solidFill>
                <a:latin typeface="Trebuchet MS" pitchFamily="34" charset="0"/>
              </a:rPr>
              <a:t>                  2018-19</a:t>
            </a:r>
            <a:endParaRPr lang="en-US" sz="1200" b="1" dirty="0">
              <a:solidFill>
                <a:schemeClr val="bg1"/>
              </a:solidFill>
              <a:latin typeface="Trebuchet MS" pitchFamily="34" charset="0"/>
            </a:endParaRPr>
          </a:p>
        </p:txBody>
      </p:sp>
      <p:sp>
        <p:nvSpPr>
          <p:cNvPr id="12" name="Title 1"/>
          <p:cNvSpPr txBox="1">
            <a:spLocks/>
          </p:cNvSpPr>
          <p:nvPr/>
        </p:nvSpPr>
        <p:spPr>
          <a:xfrm>
            <a:off x="0" y="8839200"/>
            <a:ext cx="6858000" cy="304800"/>
          </a:xfrm>
          <a:prstGeom prst="rect">
            <a:avLst/>
          </a:prstGeom>
          <a:solidFill>
            <a:srgbClr val="C47B1A"/>
          </a:solidFill>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en-US" sz="1400" b="1" i="0" u="none" strike="noStrike" kern="1200" cap="none" spc="0" normalizeH="0" baseline="0" noProof="0" dirty="0">
              <a:ln>
                <a:noFill/>
              </a:ln>
              <a:effectLst/>
              <a:uLnTx/>
              <a:uFillTx/>
              <a:latin typeface="Bookman Old Style" pitchFamily="18" charset="0"/>
              <a:ea typeface="+mj-ea"/>
              <a:cs typeface="+mj-cs"/>
            </a:endParaRPr>
          </a:p>
        </p:txBody>
      </p:sp>
      <p:sp>
        <p:nvSpPr>
          <p:cNvPr id="13" name="Title 1"/>
          <p:cNvSpPr txBox="1">
            <a:spLocks/>
          </p:cNvSpPr>
          <p:nvPr/>
        </p:nvSpPr>
        <p:spPr>
          <a:xfrm>
            <a:off x="0" y="8763000"/>
            <a:ext cx="6858000" cy="228600"/>
          </a:xfrm>
          <a:prstGeom prst="rect">
            <a:avLst/>
          </a:prstGeom>
          <a:solidFill>
            <a:schemeClr val="accent2">
              <a:lumMod val="50000"/>
            </a:schemeClr>
          </a:solidFill>
        </p:spPr>
        <p:txBody>
          <a:bodyPr vert="horz" lIns="91440" tIns="45720" rIns="91440" bIns="45720" rtlCol="0" anchor="ctr">
            <a:normAutofit fontScale="92500" lnSpcReduction="20000"/>
          </a:bodyP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en-US" sz="1200" b="1" i="0" u="none" strike="noStrike" kern="1200" cap="none" spc="0" normalizeH="0" baseline="0" noProof="0" dirty="0">
              <a:ln>
                <a:noFill/>
              </a:ln>
              <a:solidFill>
                <a:schemeClr val="bg1"/>
              </a:solidFill>
              <a:effectLst/>
              <a:uLnTx/>
              <a:uFillTx/>
              <a:latin typeface="Trebuchet MS" pitchFamily="34" charset="0"/>
              <a:ea typeface="+mj-ea"/>
              <a:cs typeface="+mj-cs"/>
            </a:endParaRPr>
          </a:p>
        </p:txBody>
      </p:sp>
      <p:sp>
        <p:nvSpPr>
          <p:cNvPr id="6148" name="Rectangle 4"/>
          <p:cNvSpPr>
            <a:spLocks noChangeArrowheads="1"/>
          </p:cNvSpPr>
          <p:nvPr/>
        </p:nvSpPr>
        <p:spPr bwMode="auto">
          <a:xfrm>
            <a:off x="3" y="3209925"/>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tab pos="3390900" algn="l"/>
              </a:tabLst>
            </a:pPr>
            <a:endParaRPr kumimoji="0" 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6149" name="Rectangle 5"/>
          <p:cNvSpPr>
            <a:spLocks noChangeArrowheads="1"/>
          </p:cNvSpPr>
          <p:nvPr/>
        </p:nvSpPr>
        <p:spPr bwMode="auto">
          <a:xfrm>
            <a:off x="3" y="6105525"/>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tab pos="3390900" algn="l"/>
              </a:tabLst>
            </a:pPr>
            <a:endParaRPr kumimoji="0" 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20" name="Slide Number Placeholder 19"/>
          <p:cNvSpPr>
            <a:spLocks noGrp="1"/>
          </p:cNvSpPr>
          <p:nvPr>
            <p:ph type="sldNum" sz="quarter" idx="12"/>
          </p:nvPr>
        </p:nvSpPr>
        <p:spPr>
          <a:xfrm>
            <a:off x="5029200" y="8382004"/>
            <a:ext cx="1600200" cy="486833"/>
          </a:xfrm>
        </p:spPr>
        <p:txBody>
          <a:bodyPr/>
          <a:lstStyle/>
          <a:p>
            <a:fld id="{B6F15528-21DE-4FAA-801E-634DDDAF4B2B}" type="slidenum">
              <a:rPr lang="en-US" smtClean="0"/>
              <a:pPr/>
              <a:t>55</a:t>
            </a:fld>
            <a:endParaRPr lang="en-US"/>
          </a:p>
        </p:txBody>
      </p:sp>
      <p:sp>
        <p:nvSpPr>
          <p:cNvPr id="79876" name="Rectangle 4"/>
          <p:cNvSpPr>
            <a:spLocks noChangeArrowheads="1"/>
          </p:cNvSpPr>
          <p:nvPr/>
        </p:nvSpPr>
        <p:spPr bwMode="auto">
          <a:xfrm>
            <a:off x="0" y="0"/>
            <a:ext cx="6858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pic>
        <p:nvPicPr>
          <p:cNvPr id="15" name="Picture 5" descr="H:\Agri Logo White.png"/>
          <p:cNvPicPr>
            <a:picLocks noChangeAspect="1" noChangeArrowheads="1"/>
          </p:cNvPicPr>
          <p:nvPr/>
        </p:nvPicPr>
        <p:blipFill>
          <a:blip r:embed="rId3" cstate="print"/>
          <a:srcRect/>
          <a:stretch>
            <a:fillRect/>
          </a:stretch>
        </p:blipFill>
        <p:spPr bwMode="auto">
          <a:xfrm>
            <a:off x="228600" y="0"/>
            <a:ext cx="1447800" cy="533400"/>
          </a:xfrm>
          <a:prstGeom prst="rect">
            <a:avLst/>
          </a:prstGeom>
          <a:noFill/>
        </p:spPr>
      </p:pic>
      <p:graphicFrame>
        <p:nvGraphicFramePr>
          <p:cNvPr id="18" name="Table 17"/>
          <p:cNvGraphicFramePr>
            <a:graphicFrameLocks noGrp="1"/>
          </p:cNvGraphicFramePr>
          <p:nvPr/>
        </p:nvGraphicFramePr>
        <p:xfrm>
          <a:off x="152400" y="838200"/>
          <a:ext cx="6477000" cy="7955280"/>
        </p:xfrm>
        <a:graphic>
          <a:graphicData uri="http://schemas.openxmlformats.org/drawingml/2006/table">
            <a:tbl>
              <a:tblPr firstRow="1" bandRow="1">
                <a:tableStyleId>{5940675A-B579-460E-94D1-54222C63F5DA}</a:tableStyleId>
              </a:tblPr>
              <a:tblGrid>
                <a:gridCol w="6477000"/>
              </a:tblGrid>
              <a:tr h="3810000">
                <a:tc>
                  <a:txBody>
                    <a:bodyPr/>
                    <a:lstStyle/>
                    <a:p>
                      <a:pPr marL="682625" indent="-682625"/>
                      <a:endParaRPr lang="en-US" sz="1400" b="1" kern="1200" dirty="0" smtClean="0">
                        <a:solidFill>
                          <a:schemeClr val="tx1"/>
                        </a:solidFill>
                        <a:latin typeface="+mn-lt"/>
                        <a:ea typeface="+mn-ea"/>
                        <a:cs typeface="+mn-cs"/>
                      </a:endParaRPr>
                    </a:p>
                    <a:p>
                      <a:pPr marL="682625" indent="-682625"/>
                      <a:endParaRPr lang="en-US" sz="1400" b="1" kern="1200" dirty="0" smtClean="0">
                        <a:solidFill>
                          <a:schemeClr val="tx1"/>
                        </a:solidFill>
                        <a:latin typeface="+mn-lt"/>
                        <a:ea typeface="+mn-ea"/>
                        <a:cs typeface="+mn-cs"/>
                      </a:endParaRPr>
                    </a:p>
                    <a:p>
                      <a:pPr marL="682625" indent="-682625"/>
                      <a:endParaRPr lang="en-US" sz="1400" b="1" kern="1200" dirty="0" smtClean="0">
                        <a:solidFill>
                          <a:schemeClr val="tx1"/>
                        </a:solidFill>
                        <a:latin typeface="+mn-lt"/>
                        <a:ea typeface="+mn-ea"/>
                        <a:cs typeface="+mn-cs"/>
                      </a:endParaRPr>
                    </a:p>
                    <a:p>
                      <a:pPr marL="682625" indent="-682625"/>
                      <a:endParaRPr lang="en-US" sz="1400" b="1" kern="1200" dirty="0" smtClean="0">
                        <a:solidFill>
                          <a:schemeClr val="tx1"/>
                        </a:solidFill>
                        <a:latin typeface="+mn-lt"/>
                        <a:ea typeface="+mn-ea"/>
                        <a:cs typeface="+mn-cs"/>
                      </a:endParaRPr>
                    </a:p>
                    <a:p>
                      <a:pPr marL="682625" indent="-682625"/>
                      <a:endParaRPr lang="en-US" sz="1400" b="1" kern="1200" dirty="0" smtClean="0">
                        <a:solidFill>
                          <a:schemeClr val="tx1"/>
                        </a:solidFill>
                        <a:latin typeface="+mn-lt"/>
                        <a:ea typeface="+mn-ea"/>
                        <a:cs typeface="+mn-cs"/>
                      </a:endParaRPr>
                    </a:p>
                    <a:p>
                      <a:pPr marL="682625" indent="-682625"/>
                      <a:endParaRPr lang="en-US" sz="1400" b="1" kern="1200" dirty="0" smtClean="0">
                        <a:solidFill>
                          <a:schemeClr val="tx1"/>
                        </a:solidFill>
                        <a:latin typeface="+mn-lt"/>
                        <a:ea typeface="+mn-ea"/>
                        <a:cs typeface="+mn-cs"/>
                      </a:endParaRPr>
                    </a:p>
                    <a:p>
                      <a:pPr marL="682625" indent="-682625"/>
                      <a:endParaRPr lang="en-US" sz="1400" b="1" kern="1200" dirty="0" smtClean="0">
                        <a:solidFill>
                          <a:schemeClr val="tx1"/>
                        </a:solidFill>
                        <a:latin typeface="+mn-lt"/>
                        <a:ea typeface="+mn-ea"/>
                        <a:cs typeface="+mn-cs"/>
                      </a:endParaRPr>
                    </a:p>
                    <a:p>
                      <a:pPr marL="682625" indent="-682625"/>
                      <a:endParaRPr lang="en-US" sz="1400" b="1" kern="1200" dirty="0" smtClean="0">
                        <a:solidFill>
                          <a:schemeClr val="tx1"/>
                        </a:solidFill>
                        <a:latin typeface="+mn-lt"/>
                        <a:ea typeface="+mn-ea"/>
                        <a:cs typeface="+mn-cs"/>
                      </a:endParaRPr>
                    </a:p>
                    <a:p>
                      <a:pPr marL="682625" indent="-682625"/>
                      <a:endParaRPr lang="en-US" sz="1400" b="1" kern="1200" dirty="0" smtClean="0">
                        <a:solidFill>
                          <a:schemeClr val="tx1"/>
                        </a:solidFill>
                        <a:latin typeface="+mn-lt"/>
                        <a:ea typeface="+mn-ea"/>
                        <a:cs typeface="+mn-cs"/>
                      </a:endParaRPr>
                    </a:p>
                    <a:p>
                      <a:pPr marL="682625" indent="-682625"/>
                      <a:endParaRPr lang="en-US" sz="1400" b="1" kern="1200" dirty="0" smtClean="0">
                        <a:solidFill>
                          <a:schemeClr val="tx1"/>
                        </a:solidFill>
                        <a:latin typeface="+mn-lt"/>
                        <a:ea typeface="+mn-ea"/>
                        <a:cs typeface="+mn-cs"/>
                      </a:endParaRPr>
                    </a:p>
                    <a:p>
                      <a:pPr marL="682625" indent="-682625"/>
                      <a:endParaRPr lang="en-US" sz="1400" b="1" kern="1200" dirty="0" smtClean="0">
                        <a:solidFill>
                          <a:schemeClr val="tx1"/>
                        </a:solidFill>
                        <a:latin typeface="+mn-lt"/>
                        <a:ea typeface="+mn-ea"/>
                        <a:cs typeface="+mn-cs"/>
                      </a:endParaRPr>
                    </a:p>
                    <a:p>
                      <a:pPr marL="682625" indent="-682625"/>
                      <a:endParaRPr lang="en-US" sz="1400" b="1" kern="1200" dirty="0" smtClean="0">
                        <a:solidFill>
                          <a:schemeClr val="tx1"/>
                        </a:solidFill>
                        <a:latin typeface="+mn-lt"/>
                        <a:ea typeface="+mn-ea"/>
                        <a:cs typeface="+mn-cs"/>
                      </a:endParaRPr>
                    </a:p>
                    <a:p>
                      <a:pPr marL="682625" indent="-682625"/>
                      <a:endParaRPr lang="en-US" sz="1400" b="1" kern="1200" dirty="0" smtClean="0">
                        <a:solidFill>
                          <a:schemeClr val="tx1"/>
                        </a:solidFill>
                        <a:latin typeface="+mn-lt"/>
                        <a:ea typeface="+mn-ea"/>
                        <a:cs typeface="+mn-cs"/>
                      </a:endParaRPr>
                    </a:p>
                    <a:p>
                      <a:pPr marL="682625" marR="0" indent="-682625" algn="ctr" defTabSz="914400" rtl="0" eaLnBrk="1" fontAlgn="auto" latinLnBrk="0" hangingPunct="1">
                        <a:lnSpc>
                          <a:spcPct val="100000"/>
                        </a:lnSpc>
                        <a:spcBef>
                          <a:spcPts val="0"/>
                        </a:spcBef>
                        <a:spcAft>
                          <a:spcPts val="0"/>
                        </a:spcAft>
                        <a:buClrTx/>
                        <a:buSzTx/>
                        <a:buFontTx/>
                        <a:buNone/>
                        <a:tabLst/>
                        <a:defRPr/>
                      </a:pPr>
                      <a:r>
                        <a:rPr lang="en-US" sz="1600" b="1" kern="1200" dirty="0" smtClean="0">
                          <a:solidFill>
                            <a:schemeClr val="tx1"/>
                          </a:solidFill>
                          <a:latin typeface="+mn-lt"/>
                          <a:ea typeface="+mn-ea"/>
                          <a:cs typeface="+mn-cs"/>
                        </a:rPr>
                        <a:t>  </a:t>
                      </a:r>
                    </a:p>
                    <a:p>
                      <a:pPr marL="682625" marR="0" indent="-682625" algn="ctr" defTabSz="914400" rtl="0" eaLnBrk="1" fontAlgn="auto" latinLnBrk="0" hangingPunct="1">
                        <a:lnSpc>
                          <a:spcPct val="100000"/>
                        </a:lnSpc>
                        <a:spcBef>
                          <a:spcPts val="0"/>
                        </a:spcBef>
                        <a:spcAft>
                          <a:spcPts val="0"/>
                        </a:spcAft>
                        <a:buClrTx/>
                        <a:buSzTx/>
                        <a:buFontTx/>
                        <a:buNone/>
                        <a:tabLst/>
                        <a:defRPr/>
                      </a:pPr>
                      <a:r>
                        <a:rPr lang="en-US" sz="1600" b="1" kern="1200" dirty="0" smtClean="0">
                          <a:solidFill>
                            <a:schemeClr val="tx1"/>
                          </a:solidFill>
                          <a:latin typeface="+mn-lt"/>
                          <a:ea typeface="+mn-ea"/>
                          <a:cs typeface="+mn-cs"/>
                        </a:rPr>
                        <a:t> </a:t>
                      </a:r>
                    </a:p>
                    <a:p>
                      <a:pPr marL="682625" marR="0" indent="-682625" algn="ctr" defTabSz="914400" rtl="0" eaLnBrk="1" fontAlgn="auto" latinLnBrk="0" hangingPunct="1">
                        <a:lnSpc>
                          <a:spcPct val="100000"/>
                        </a:lnSpc>
                        <a:spcBef>
                          <a:spcPts val="0"/>
                        </a:spcBef>
                        <a:spcAft>
                          <a:spcPts val="0"/>
                        </a:spcAft>
                        <a:buClrTx/>
                        <a:buSzTx/>
                        <a:buFontTx/>
                        <a:buNone/>
                        <a:tabLst/>
                        <a:defRPr/>
                      </a:pPr>
                      <a:r>
                        <a:rPr lang="en-US" sz="1600" b="1" kern="1200" dirty="0" smtClean="0">
                          <a:solidFill>
                            <a:schemeClr val="tx1"/>
                          </a:solidFill>
                          <a:latin typeface="+mn-lt"/>
                          <a:ea typeface="+mn-ea"/>
                          <a:cs typeface="+mn-cs"/>
                        </a:rPr>
                        <a:t> Photo 1:</a:t>
                      </a:r>
                      <a:r>
                        <a:rPr lang="en-US" sz="1600" b="1" kern="1200" baseline="0" dirty="0" smtClean="0">
                          <a:solidFill>
                            <a:schemeClr val="tx1"/>
                          </a:solidFill>
                          <a:latin typeface="+mn-lt"/>
                          <a:ea typeface="+mn-ea"/>
                          <a:cs typeface="+mn-cs"/>
                        </a:rPr>
                        <a:t> </a:t>
                      </a:r>
                      <a:r>
                        <a:rPr lang="en-US" sz="1600" b="1" kern="1200" dirty="0" err="1" smtClean="0">
                          <a:solidFill>
                            <a:schemeClr val="tx1"/>
                          </a:solidFill>
                          <a:latin typeface="+mn-lt"/>
                          <a:ea typeface="+mn-ea"/>
                          <a:cs typeface="+mn-cs"/>
                        </a:rPr>
                        <a:t>Seema</a:t>
                      </a:r>
                      <a:r>
                        <a:rPr lang="en-US" sz="1600" b="1" kern="1200" dirty="0" smtClean="0">
                          <a:solidFill>
                            <a:schemeClr val="tx1"/>
                          </a:solidFill>
                          <a:latin typeface="+mn-lt"/>
                          <a:ea typeface="+mn-ea"/>
                          <a:cs typeface="+mn-cs"/>
                        </a:rPr>
                        <a:t> Biotech Fan Pad Cooling system , </a:t>
                      </a:r>
                      <a:r>
                        <a:rPr lang="en-US" sz="1600" b="1" kern="1200" dirty="0" err="1" smtClean="0">
                          <a:solidFill>
                            <a:schemeClr val="tx1"/>
                          </a:solidFill>
                          <a:latin typeface="+mn-lt"/>
                          <a:ea typeface="+mn-ea"/>
                          <a:cs typeface="+mn-cs"/>
                        </a:rPr>
                        <a:t>Seema</a:t>
                      </a:r>
                      <a:r>
                        <a:rPr lang="en-US" sz="1600" b="1" kern="1200" dirty="0" smtClean="0">
                          <a:solidFill>
                            <a:schemeClr val="tx1"/>
                          </a:solidFill>
                          <a:latin typeface="+mn-lt"/>
                          <a:ea typeface="+mn-ea"/>
                          <a:cs typeface="+mn-cs"/>
                        </a:rPr>
                        <a:t> Biotech Talsande</a:t>
                      </a:r>
                    </a:p>
                    <a:p>
                      <a:pPr marL="682625" marR="0" indent="-682625" algn="ctr" defTabSz="914400" rtl="0" eaLnBrk="1" fontAlgn="auto" latinLnBrk="0" hangingPunct="1">
                        <a:lnSpc>
                          <a:spcPct val="100000"/>
                        </a:lnSpc>
                        <a:spcBef>
                          <a:spcPts val="0"/>
                        </a:spcBef>
                        <a:spcAft>
                          <a:spcPts val="0"/>
                        </a:spcAft>
                        <a:buClrTx/>
                        <a:buSzTx/>
                        <a:buFontTx/>
                        <a:buNone/>
                        <a:tabLst/>
                        <a:defRPr/>
                      </a:pPr>
                      <a:endParaRPr lang="en-US" sz="1800" b="1" kern="1200" dirty="0" smtClean="0">
                        <a:solidFill>
                          <a:schemeClr val="tx1"/>
                        </a:solidFill>
                        <a:latin typeface="+mn-lt"/>
                        <a:ea typeface="+mn-ea"/>
                        <a:cs typeface="+mn-cs"/>
                      </a:endParaRPr>
                    </a:p>
                    <a:p>
                      <a:pPr marL="682625" marR="0" indent="-682625" algn="ctr" defTabSz="914400" rtl="0" eaLnBrk="1" fontAlgn="auto" latinLnBrk="0" hangingPunct="1">
                        <a:lnSpc>
                          <a:spcPct val="100000"/>
                        </a:lnSpc>
                        <a:spcBef>
                          <a:spcPts val="0"/>
                        </a:spcBef>
                        <a:spcAft>
                          <a:spcPts val="0"/>
                        </a:spcAft>
                        <a:buClrTx/>
                        <a:buSzTx/>
                        <a:buFontTx/>
                        <a:buNone/>
                        <a:tabLst/>
                        <a:defRPr/>
                      </a:pPr>
                      <a:endParaRPr lang="en-US" sz="1800" dirty="0"/>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r>
              <a:tr h="3810000">
                <a:tc>
                  <a:txBody>
                    <a:bodyPr/>
                    <a:lstStyle/>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pPr marL="0" marR="0" indent="0" algn="ctr" defTabSz="914400" rtl="0" eaLnBrk="1" fontAlgn="auto" latinLnBrk="0" hangingPunct="1">
                        <a:lnSpc>
                          <a:spcPct val="100000"/>
                        </a:lnSpc>
                        <a:spcBef>
                          <a:spcPts val="0"/>
                        </a:spcBef>
                        <a:spcAft>
                          <a:spcPts val="0"/>
                        </a:spcAft>
                        <a:buClrTx/>
                        <a:buSzTx/>
                        <a:buFontTx/>
                        <a:buNone/>
                        <a:tabLst/>
                        <a:defRPr/>
                      </a:pPr>
                      <a:r>
                        <a:rPr lang="en-US" sz="1600" b="1" kern="1200" dirty="0" smtClean="0">
                          <a:solidFill>
                            <a:schemeClr val="tx1"/>
                          </a:solidFill>
                          <a:latin typeface="+mn-lt"/>
                          <a:ea typeface="+mn-ea"/>
                          <a:cs typeface="+mn-cs"/>
                        </a:rPr>
                        <a:t>Photo 2: Working principle of specific gravity separator @ </a:t>
                      </a:r>
                      <a:r>
                        <a:rPr lang="en-US" sz="1600" b="1" kern="1200" dirty="0" err="1" smtClean="0">
                          <a:solidFill>
                            <a:schemeClr val="tx1"/>
                          </a:solidFill>
                          <a:latin typeface="+mn-lt"/>
                          <a:ea typeface="+mn-ea"/>
                          <a:cs typeface="+mn-cs"/>
                        </a:rPr>
                        <a:t>Mahabeej</a:t>
                      </a:r>
                      <a:r>
                        <a:rPr lang="en-US" sz="1600" b="1" kern="1200" dirty="0" smtClean="0">
                          <a:solidFill>
                            <a:schemeClr val="tx1"/>
                          </a:solidFill>
                          <a:latin typeface="+mn-lt"/>
                          <a:ea typeface="+mn-ea"/>
                          <a:cs typeface="+mn-cs"/>
                        </a:rPr>
                        <a:t> </a:t>
                      </a:r>
                      <a:r>
                        <a:rPr lang="en-US" sz="1600" b="1" kern="1200" dirty="0" err="1" smtClean="0">
                          <a:solidFill>
                            <a:schemeClr val="tx1"/>
                          </a:solidFill>
                          <a:latin typeface="+mn-lt"/>
                          <a:ea typeface="+mn-ea"/>
                          <a:cs typeface="+mn-cs"/>
                        </a:rPr>
                        <a:t>Astha</a:t>
                      </a:r>
                      <a:r>
                        <a:rPr lang="en-US" sz="1600" b="1" kern="1200" dirty="0" smtClean="0">
                          <a:solidFill>
                            <a:schemeClr val="tx1"/>
                          </a:solidFill>
                          <a:latin typeface="+mn-lt"/>
                          <a:ea typeface="+mn-ea"/>
                          <a:cs typeface="+mn-cs"/>
                        </a:rPr>
                        <a:t> </a:t>
                      </a:r>
                      <a:endParaRPr lang="en-US" sz="1600" kern="1200" dirty="0" smtClean="0">
                        <a:solidFill>
                          <a:schemeClr val="tx1"/>
                        </a:solidFill>
                        <a:latin typeface="+mn-lt"/>
                        <a:ea typeface="+mn-ea"/>
                        <a:cs typeface="+mn-cs"/>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r>
            </a:tbl>
          </a:graphicData>
        </a:graphic>
      </p:graphicFrame>
      <p:pic>
        <p:nvPicPr>
          <p:cNvPr id="116738" name="Picture 2" descr="DSCN0055"/>
          <p:cNvPicPr>
            <a:picLocks noChangeAspect="1" noChangeArrowheads="1"/>
          </p:cNvPicPr>
          <p:nvPr/>
        </p:nvPicPr>
        <p:blipFill>
          <a:blip r:embed="rId4" cstate="print"/>
          <a:srcRect/>
          <a:stretch>
            <a:fillRect/>
          </a:stretch>
        </p:blipFill>
        <p:spPr bwMode="auto">
          <a:xfrm>
            <a:off x="762000" y="762000"/>
            <a:ext cx="5638800" cy="3276600"/>
          </a:xfrm>
          <a:prstGeom prst="rect">
            <a:avLst/>
          </a:prstGeom>
          <a:noFill/>
          <a:ln w="9525">
            <a:noFill/>
            <a:miter lim="800000"/>
            <a:headEnd/>
            <a:tailEnd/>
          </a:ln>
        </p:spPr>
      </p:pic>
      <p:pic>
        <p:nvPicPr>
          <p:cNvPr id="116739" name="Picture 3" descr="DSCN0185"/>
          <p:cNvPicPr>
            <a:picLocks noChangeAspect="1" noChangeArrowheads="1"/>
          </p:cNvPicPr>
          <p:nvPr/>
        </p:nvPicPr>
        <p:blipFill>
          <a:blip r:embed="rId5" cstate="print"/>
          <a:srcRect/>
          <a:stretch>
            <a:fillRect/>
          </a:stretch>
        </p:blipFill>
        <p:spPr bwMode="auto">
          <a:xfrm>
            <a:off x="762000" y="4724400"/>
            <a:ext cx="5638800" cy="3230563"/>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1"/>
          <p:cNvSpPr txBox="1">
            <a:spLocks/>
          </p:cNvSpPr>
          <p:nvPr/>
        </p:nvSpPr>
        <p:spPr>
          <a:xfrm>
            <a:off x="0" y="371475"/>
            <a:ext cx="6858000" cy="304800"/>
          </a:xfrm>
          <a:prstGeom prst="rect">
            <a:avLst/>
          </a:prstGeom>
          <a:solidFill>
            <a:srgbClr val="C47B1A"/>
          </a:solidFill>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en-US" sz="1400" b="1" i="0" u="none" strike="noStrike" kern="1200" cap="none" spc="0" normalizeH="0" baseline="0" noProof="0" dirty="0">
              <a:ln>
                <a:noFill/>
              </a:ln>
              <a:effectLst/>
              <a:uLnTx/>
              <a:uFillTx/>
              <a:latin typeface="Bookman Old Style" pitchFamily="18" charset="0"/>
              <a:ea typeface="+mj-ea"/>
              <a:cs typeface="+mj-cs"/>
            </a:endParaRPr>
          </a:p>
        </p:txBody>
      </p:sp>
      <p:sp>
        <p:nvSpPr>
          <p:cNvPr id="2" name="Title 1"/>
          <p:cNvSpPr>
            <a:spLocks noGrp="1"/>
          </p:cNvSpPr>
          <p:nvPr>
            <p:ph type="ctrTitle"/>
          </p:nvPr>
        </p:nvSpPr>
        <p:spPr>
          <a:xfrm>
            <a:off x="0" y="0"/>
            <a:ext cx="6858000" cy="533400"/>
          </a:xfrm>
          <a:solidFill>
            <a:schemeClr val="accent2">
              <a:lumMod val="50000"/>
            </a:schemeClr>
          </a:solidFill>
        </p:spPr>
        <p:txBody>
          <a:bodyPr>
            <a:normAutofit/>
          </a:bodyPr>
          <a:lstStyle/>
          <a:p>
            <a:r>
              <a:rPr lang="en-US" sz="1200" b="1" dirty="0" smtClean="0">
                <a:solidFill>
                  <a:schemeClr val="bg1"/>
                </a:solidFill>
                <a:latin typeface="Trebuchet MS" pitchFamily="34" charset="0"/>
              </a:rPr>
              <a:t> ANNUAL REPORT:  STUDENTS EXPOSURE VISIT </a:t>
            </a:r>
            <a:br>
              <a:rPr lang="en-US" sz="1200" b="1" dirty="0" smtClean="0">
                <a:solidFill>
                  <a:schemeClr val="bg1"/>
                </a:solidFill>
                <a:latin typeface="Trebuchet MS" pitchFamily="34" charset="0"/>
              </a:rPr>
            </a:br>
            <a:r>
              <a:rPr lang="en-US" sz="1200" b="1" dirty="0" smtClean="0">
                <a:solidFill>
                  <a:schemeClr val="bg1"/>
                </a:solidFill>
                <a:latin typeface="Trebuchet MS" pitchFamily="34" charset="0"/>
              </a:rPr>
              <a:t>                  2018-19</a:t>
            </a:r>
            <a:endParaRPr lang="en-US" sz="1200" b="1" dirty="0">
              <a:solidFill>
                <a:schemeClr val="bg1"/>
              </a:solidFill>
              <a:latin typeface="Trebuchet MS" pitchFamily="34" charset="0"/>
            </a:endParaRPr>
          </a:p>
        </p:txBody>
      </p:sp>
      <p:sp>
        <p:nvSpPr>
          <p:cNvPr id="12" name="Title 1"/>
          <p:cNvSpPr txBox="1">
            <a:spLocks/>
          </p:cNvSpPr>
          <p:nvPr/>
        </p:nvSpPr>
        <p:spPr>
          <a:xfrm>
            <a:off x="0" y="8839200"/>
            <a:ext cx="6858000" cy="304800"/>
          </a:xfrm>
          <a:prstGeom prst="rect">
            <a:avLst/>
          </a:prstGeom>
          <a:solidFill>
            <a:srgbClr val="C47B1A"/>
          </a:solidFill>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en-US" sz="1400" b="1" i="0" u="none" strike="noStrike" kern="1200" cap="none" spc="0" normalizeH="0" baseline="0" noProof="0" dirty="0">
              <a:ln>
                <a:noFill/>
              </a:ln>
              <a:effectLst/>
              <a:uLnTx/>
              <a:uFillTx/>
              <a:latin typeface="Bookman Old Style" pitchFamily="18" charset="0"/>
              <a:ea typeface="+mj-ea"/>
              <a:cs typeface="+mj-cs"/>
            </a:endParaRPr>
          </a:p>
        </p:txBody>
      </p:sp>
      <p:sp>
        <p:nvSpPr>
          <p:cNvPr id="13" name="Title 1"/>
          <p:cNvSpPr txBox="1">
            <a:spLocks/>
          </p:cNvSpPr>
          <p:nvPr/>
        </p:nvSpPr>
        <p:spPr>
          <a:xfrm>
            <a:off x="0" y="8763000"/>
            <a:ext cx="6858000" cy="228600"/>
          </a:xfrm>
          <a:prstGeom prst="rect">
            <a:avLst/>
          </a:prstGeom>
          <a:solidFill>
            <a:schemeClr val="accent2">
              <a:lumMod val="50000"/>
            </a:schemeClr>
          </a:solidFill>
        </p:spPr>
        <p:txBody>
          <a:bodyPr vert="horz" lIns="91440" tIns="45720" rIns="91440" bIns="45720" rtlCol="0" anchor="ctr">
            <a:normAutofit fontScale="92500" lnSpcReduction="20000"/>
          </a:bodyP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en-US" sz="1200" b="1" i="0" u="none" strike="noStrike" kern="1200" cap="none" spc="0" normalizeH="0" baseline="0" noProof="0" dirty="0">
              <a:ln>
                <a:noFill/>
              </a:ln>
              <a:solidFill>
                <a:schemeClr val="bg1"/>
              </a:solidFill>
              <a:effectLst/>
              <a:uLnTx/>
              <a:uFillTx/>
              <a:latin typeface="Trebuchet MS" pitchFamily="34" charset="0"/>
              <a:ea typeface="+mj-ea"/>
              <a:cs typeface="+mj-cs"/>
            </a:endParaRPr>
          </a:p>
        </p:txBody>
      </p:sp>
      <p:sp>
        <p:nvSpPr>
          <p:cNvPr id="6148" name="Rectangle 4"/>
          <p:cNvSpPr>
            <a:spLocks noChangeArrowheads="1"/>
          </p:cNvSpPr>
          <p:nvPr/>
        </p:nvSpPr>
        <p:spPr bwMode="auto">
          <a:xfrm>
            <a:off x="3" y="3209925"/>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tab pos="3390900" algn="l"/>
              </a:tabLst>
            </a:pPr>
            <a:endParaRPr kumimoji="0" 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6149" name="Rectangle 5"/>
          <p:cNvSpPr>
            <a:spLocks noChangeArrowheads="1"/>
          </p:cNvSpPr>
          <p:nvPr/>
        </p:nvSpPr>
        <p:spPr bwMode="auto">
          <a:xfrm>
            <a:off x="3" y="6105525"/>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tab pos="3390900" algn="l"/>
              </a:tabLst>
            </a:pPr>
            <a:endParaRPr kumimoji="0" 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20" name="Slide Number Placeholder 19"/>
          <p:cNvSpPr>
            <a:spLocks noGrp="1"/>
          </p:cNvSpPr>
          <p:nvPr>
            <p:ph type="sldNum" sz="quarter" idx="12"/>
          </p:nvPr>
        </p:nvSpPr>
        <p:spPr>
          <a:xfrm>
            <a:off x="5029200" y="8382004"/>
            <a:ext cx="1600200" cy="486833"/>
          </a:xfrm>
        </p:spPr>
        <p:txBody>
          <a:bodyPr/>
          <a:lstStyle/>
          <a:p>
            <a:fld id="{B6F15528-21DE-4FAA-801E-634DDDAF4B2B}" type="slidenum">
              <a:rPr lang="en-US" smtClean="0"/>
              <a:pPr/>
              <a:t>56</a:t>
            </a:fld>
            <a:endParaRPr lang="en-US"/>
          </a:p>
        </p:txBody>
      </p:sp>
      <p:sp>
        <p:nvSpPr>
          <p:cNvPr id="79876" name="Rectangle 4"/>
          <p:cNvSpPr>
            <a:spLocks noChangeArrowheads="1"/>
          </p:cNvSpPr>
          <p:nvPr/>
        </p:nvSpPr>
        <p:spPr bwMode="auto">
          <a:xfrm>
            <a:off x="0" y="0"/>
            <a:ext cx="6858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3" name="Rectangle 2"/>
          <p:cNvSpPr/>
          <p:nvPr/>
        </p:nvSpPr>
        <p:spPr>
          <a:xfrm>
            <a:off x="457200" y="762000"/>
            <a:ext cx="6172200" cy="923330"/>
          </a:xfrm>
          <a:prstGeom prst="rect">
            <a:avLst/>
          </a:prstGeom>
        </p:spPr>
        <p:txBody>
          <a:bodyPr wrap="square">
            <a:spAutoFit/>
          </a:bodyPr>
          <a:lstStyle/>
          <a:p>
            <a:pPr marL="347663" indent="-347663"/>
            <a:r>
              <a:rPr lang="en-US" b="1" dirty="0" smtClean="0"/>
              <a:t>24. Visit to Organic Farm of </a:t>
            </a:r>
            <a:r>
              <a:rPr lang="en-US" b="1" dirty="0" err="1" smtClean="0"/>
              <a:t>Jayant</a:t>
            </a:r>
            <a:r>
              <a:rPr lang="en-US" b="1" dirty="0" smtClean="0"/>
              <a:t> </a:t>
            </a:r>
            <a:r>
              <a:rPr lang="en-US" b="1" dirty="0" err="1" smtClean="0"/>
              <a:t>Barve</a:t>
            </a:r>
            <a:r>
              <a:rPr lang="en-US" b="1" dirty="0" smtClean="0"/>
              <a:t>, Vita, Sangali </a:t>
            </a:r>
          </a:p>
          <a:p>
            <a:pPr marL="347663" indent="-347663"/>
            <a:endParaRPr lang="en-US" b="1" dirty="0" smtClean="0"/>
          </a:p>
          <a:p>
            <a:pPr marL="347663" indent="-347663"/>
            <a:endParaRPr lang="en-US" b="1" dirty="0" smtClean="0"/>
          </a:p>
        </p:txBody>
      </p:sp>
      <p:graphicFrame>
        <p:nvGraphicFramePr>
          <p:cNvPr id="6" name="Table 5"/>
          <p:cNvGraphicFramePr>
            <a:graphicFrameLocks noGrp="1"/>
          </p:cNvGraphicFramePr>
          <p:nvPr>
            <p:extLst>
              <p:ext uri="{D42A27DB-BD31-4B8C-83A1-F6EECF244321}">
                <p14:modId xmlns="" xmlns:p14="http://schemas.microsoft.com/office/powerpoint/2010/main" val="1913346041"/>
              </p:ext>
            </p:extLst>
          </p:nvPr>
        </p:nvGraphicFramePr>
        <p:xfrm>
          <a:off x="494347" y="1219200"/>
          <a:ext cx="5869305" cy="7007867"/>
        </p:xfrm>
        <a:graphic>
          <a:graphicData uri="http://schemas.openxmlformats.org/drawingml/2006/table">
            <a:tbl>
              <a:tblPr firstRow="1" firstCol="1" bandRow="1">
                <a:tableStyleId>{5940675A-B579-460E-94D1-54222C63F5DA}</a:tableStyleId>
              </a:tblPr>
              <a:tblGrid>
                <a:gridCol w="2354580"/>
                <a:gridCol w="171450"/>
                <a:gridCol w="3343275"/>
              </a:tblGrid>
              <a:tr h="400963">
                <a:tc>
                  <a:txBody>
                    <a:bodyPr/>
                    <a:lstStyle/>
                    <a:p>
                      <a:pPr marL="0" marR="0">
                        <a:lnSpc>
                          <a:spcPct val="150000"/>
                        </a:lnSpc>
                        <a:spcBef>
                          <a:spcPts val="0"/>
                        </a:spcBef>
                        <a:spcAft>
                          <a:spcPts val="0"/>
                        </a:spcAft>
                        <a:tabLst>
                          <a:tab pos="741680" algn="l"/>
                        </a:tabLst>
                      </a:pPr>
                      <a:r>
                        <a:rPr lang="en-US" sz="1800" b="1" dirty="0">
                          <a:effectLst/>
                          <a:latin typeface="+mn-lt"/>
                        </a:rPr>
                        <a:t>Course No.</a:t>
                      </a:r>
                      <a:endParaRPr lang="en-US" sz="18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marL="0" marR="0" algn="ctr">
                        <a:lnSpc>
                          <a:spcPct val="150000"/>
                        </a:lnSpc>
                        <a:spcBef>
                          <a:spcPts val="0"/>
                        </a:spcBef>
                        <a:spcAft>
                          <a:spcPts val="0"/>
                        </a:spcAft>
                        <a:tabLst>
                          <a:tab pos="741680" algn="l"/>
                        </a:tabLst>
                      </a:pPr>
                      <a:r>
                        <a:rPr lang="en-US" sz="1600" b="1" dirty="0">
                          <a:effectLst/>
                          <a:latin typeface="+mn-lt"/>
                        </a:rPr>
                        <a:t>:</a:t>
                      </a:r>
                      <a:endParaRPr lang="en-US" sz="16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b="0" dirty="0" smtClean="0"/>
                        <a:t>AGRO 3611</a:t>
                      </a:r>
                      <a:endParaRPr lang="en-US" b="0" dirty="0"/>
                    </a:p>
                  </a:txBody>
                  <a:tcPr marL="68580" marR="68580" marT="0" marB="0"/>
                </a:tc>
              </a:tr>
              <a:tr h="400963">
                <a:tc>
                  <a:txBody>
                    <a:bodyPr/>
                    <a:lstStyle/>
                    <a:p>
                      <a:pPr marL="0" marR="0">
                        <a:lnSpc>
                          <a:spcPct val="150000"/>
                        </a:lnSpc>
                        <a:spcBef>
                          <a:spcPts val="0"/>
                        </a:spcBef>
                        <a:spcAft>
                          <a:spcPts val="0"/>
                        </a:spcAft>
                        <a:tabLst>
                          <a:tab pos="741680" algn="l"/>
                        </a:tabLst>
                      </a:pPr>
                      <a:r>
                        <a:rPr lang="en-US" sz="1800" b="1" dirty="0">
                          <a:effectLst/>
                          <a:latin typeface="+mn-lt"/>
                        </a:rPr>
                        <a:t>Course Teacher</a:t>
                      </a:r>
                      <a:endParaRPr lang="en-US" sz="18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marL="0" marR="0" algn="ctr">
                        <a:lnSpc>
                          <a:spcPct val="150000"/>
                        </a:lnSpc>
                        <a:spcBef>
                          <a:spcPts val="0"/>
                        </a:spcBef>
                        <a:spcAft>
                          <a:spcPts val="0"/>
                        </a:spcAft>
                        <a:tabLst>
                          <a:tab pos="741680" algn="l"/>
                        </a:tabLst>
                      </a:pPr>
                      <a:r>
                        <a:rPr lang="en-US" sz="1600" b="1" dirty="0">
                          <a:effectLst/>
                          <a:latin typeface="+mn-lt"/>
                        </a:rPr>
                        <a:t>:</a:t>
                      </a:r>
                      <a:endParaRPr lang="en-US" sz="16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r>
                        <a:rPr lang="en-US" sz="1800" b="0" kern="1200" dirty="0" smtClean="0">
                          <a:solidFill>
                            <a:schemeClr val="tx1"/>
                          </a:solidFill>
                          <a:latin typeface="+mn-lt"/>
                          <a:ea typeface="+mn-ea"/>
                          <a:cs typeface="+mn-cs"/>
                        </a:rPr>
                        <a:t>Dr. S. V. Nadiger</a:t>
                      </a:r>
                      <a:endParaRPr lang="en-US" b="0" dirty="0"/>
                    </a:p>
                  </a:txBody>
                  <a:tcPr marL="68580" marR="68580" marT="0" marB="0"/>
                </a:tc>
              </a:tr>
              <a:tr h="400963">
                <a:tc>
                  <a:txBody>
                    <a:bodyPr/>
                    <a:lstStyle/>
                    <a:p>
                      <a:pPr marL="0" marR="0">
                        <a:lnSpc>
                          <a:spcPct val="150000"/>
                        </a:lnSpc>
                        <a:spcBef>
                          <a:spcPts val="0"/>
                        </a:spcBef>
                        <a:spcAft>
                          <a:spcPts val="0"/>
                        </a:spcAft>
                        <a:tabLst>
                          <a:tab pos="741680" algn="l"/>
                          <a:tab pos="1209675" algn="l"/>
                        </a:tabLst>
                      </a:pPr>
                      <a:r>
                        <a:rPr lang="en-US" sz="1800" b="1" dirty="0">
                          <a:effectLst/>
                          <a:latin typeface="+mn-lt"/>
                        </a:rPr>
                        <a:t>Course Title	</a:t>
                      </a:r>
                      <a:endParaRPr lang="en-US" sz="18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marL="0" marR="0">
                        <a:lnSpc>
                          <a:spcPct val="150000"/>
                        </a:lnSpc>
                        <a:spcBef>
                          <a:spcPts val="0"/>
                        </a:spcBef>
                        <a:spcAft>
                          <a:spcPts val="0"/>
                        </a:spcAft>
                      </a:pPr>
                      <a:r>
                        <a:rPr lang="en-US" sz="1600" b="1" dirty="0">
                          <a:effectLst/>
                          <a:latin typeface="+mn-lt"/>
                        </a:rPr>
                        <a:t>: </a:t>
                      </a:r>
                      <a:endParaRPr lang="en-US" sz="16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r>
                        <a:rPr lang="en-US" sz="1800" b="0" kern="1200" dirty="0" smtClean="0">
                          <a:solidFill>
                            <a:schemeClr val="tx1"/>
                          </a:solidFill>
                          <a:latin typeface="+mn-lt"/>
                          <a:ea typeface="+mn-ea"/>
                          <a:cs typeface="+mn-cs"/>
                        </a:rPr>
                        <a:t>Organic and </a:t>
                      </a:r>
                      <a:r>
                        <a:rPr lang="en-US" sz="1800" b="0" kern="1200" dirty="0" err="1" smtClean="0">
                          <a:solidFill>
                            <a:schemeClr val="tx1"/>
                          </a:solidFill>
                          <a:latin typeface="+mn-lt"/>
                          <a:ea typeface="+mn-ea"/>
                          <a:cs typeface="+mn-cs"/>
                        </a:rPr>
                        <a:t>Rainfed</a:t>
                      </a:r>
                      <a:r>
                        <a:rPr lang="en-US" sz="1800" b="0" kern="1200" dirty="0" smtClean="0">
                          <a:solidFill>
                            <a:schemeClr val="tx1"/>
                          </a:solidFill>
                          <a:latin typeface="+mn-lt"/>
                          <a:ea typeface="+mn-ea"/>
                          <a:cs typeface="+mn-cs"/>
                        </a:rPr>
                        <a:t> Farming</a:t>
                      </a:r>
                      <a:endParaRPr lang="en-US" b="0" dirty="0"/>
                    </a:p>
                  </a:txBody>
                  <a:tcPr marL="68580" marR="68580" marT="0" marB="0"/>
                </a:tc>
              </a:tr>
              <a:tr h="867163">
                <a:tc>
                  <a:txBody>
                    <a:bodyPr/>
                    <a:lstStyle/>
                    <a:p>
                      <a:pPr marL="0" marR="0">
                        <a:lnSpc>
                          <a:spcPct val="150000"/>
                        </a:lnSpc>
                        <a:spcBef>
                          <a:spcPts val="0"/>
                        </a:spcBef>
                        <a:spcAft>
                          <a:spcPts val="0"/>
                        </a:spcAft>
                        <a:tabLst>
                          <a:tab pos="741680" algn="l"/>
                        </a:tabLst>
                      </a:pPr>
                      <a:r>
                        <a:rPr lang="en-US" sz="1800" b="1">
                          <a:effectLst/>
                          <a:latin typeface="+mn-lt"/>
                        </a:rPr>
                        <a:t>Purpose of visit</a:t>
                      </a:r>
                      <a:endParaRPr lang="en-US" sz="1800" b="1">
                        <a:effectLst/>
                        <a:latin typeface="+mn-lt"/>
                        <a:ea typeface="Times New Roman" panose="02020603050405020304" pitchFamily="18" charset="0"/>
                        <a:cs typeface="Mangal" panose="00000400000000000000" pitchFamily="2"/>
                      </a:endParaRPr>
                    </a:p>
                  </a:txBody>
                  <a:tcPr marL="68580" marR="68580" marT="0" marB="0"/>
                </a:tc>
                <a:tc>
                  <a:txBody>
                    <a:bodyPr/>
                    <a:lstStyle/>
                    <a:p>
                      <a:pPr marL="0" marR="0">
                        <a:lnSpc>
                          <a:spcPct val="150000"/>
                        </a:lnSpc>
                        <a:spcBef>
                          <a:spcPts val="0"/>
                        </a:spcBef>
                        <a:spcAft>
                          <a:spcPts val="0"/>
                        </a:spcAft>
                      </a:pPr>
                      <a:r>
                        <a:rPr lang="en-US" sz="1600" b="1" dirty="0">
                          <a:effectLst/>
                          <a:latin typeface="+mn-lt"/>
                        </a:rPr>
                        <a:t>: </a:t>
                      </a:r>
                      <a:endParaRPr lang="en-US" sz="16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800" b="0" kern="1200" dirty="0" smtClean="0">
                          <a:solidFill>
                            <a:schemeClr val="tx1"/>
                          </a:solidFill>
                          <a:latin typeface="+mn-lt"/>
                          <a:ea typeface="+mn-ea"/>
                          <a:cs typeface="+mn-cs"/>
                        </a:rPr>
                        <a:t>To visit organic farm</a:t>
                      </a:r>
                    </a:p>
                    <a:p>
                      <a:endParaRPr lang="en-US" b="0" dirty="0"/>
                    </a:p>
                  </a:txBody>
                  <a:tcPr marL="68580" marR="68580" marT="0" marB="0"/>
                </a:tc>
              </a:tr>
              <a:tr h="121920">
                <a:tc>
                  <a:txBody>
                    <a:bodyPr/>
                    <a:lstStyle/>
                    <a:p>
                      <a:pPr marL="0" marR="0">
                        <a:lnSpc>
                          <a:spcPct val="150000"/>
                        </a:lnSpc>
                        <a:spcBef>
                          <a:spcPts val="0"/>
                        </a:spcBef>
                        <a:spcAft>
                          <a:spcPts val="0"/>
                        </a:spcAft>
                        <a:tabLst>
                          <a:tab pos="741680" algn="l"/>
                        </a:tabLst>
                      </a:pPr>
                      <a:r>
                        <a:rPr lang="en-US" sz="1800" b="1" dirty="0">
                          <a:effectLst/>
                          <a:latin typeface="+mn-lt"/>
                        </a:rPr>
                        <a:t>Place of visit</a:t>
                      </a:r>
                      <a:endParaRPr lang="en-US" sz="18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marL="0" marR="0">
                        <a:lnSpc>
                          <a:spcPct val="150000"/>
                        </a:lnSpc>
                        <a:spcBef>
                          <a:spcPts val="0"/>
                        </a:spcBef>
                        <a:spcAft>
                          <a:spcPts val="0"/>
                        </a:spcAft>
                      </a:pPr>
                      <a:r>
                        <a:rPr lang="en-US" sz="1600" b="1" dirty="0">
                          <a:effectLst/>
                          <a:latin typeface="+mn-lt"/>
                        </a:rPr>
                        <a:t>: </a:t>
                      </a:r>
                      <a:endParaRPr lang="en-US" sz="16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800" b="0" kern="1200" dirty="0" err="1" smtClean="0">
                          <a:solidFill>
                            <a:schemeClr val="tx1"/>
                          </a:solidFill>
                          <a:latin typeface="+mn-lt"/>
                          <a:ea typeface="+mn-ea"/>
                          <a:cs typeface="+mn-cs"/>
                        </a:rPr>
                        <a:t>Jayant</a:t>
                      </a:r>
                      <a:r>
                        <a:rPr lang="en-US" sz="1800" b="0" kern="1200" dirty="0" smtClean="0">
                          <a:solidFill>
                            <a:schemeClr val="tx1"/>
                          </a:solidFill>
                          <a:latin typeface="+mn-lt"/>
                          <a:ea typeface="+mn-ea"/>
                          <a:cs typeface="+mn-cs"/>
                        </a:rPr>
                        <a:t> </a:t>
                      </a:r>
                      <a:r>
                        <a:rPr lang="en-US" sz="1800" b="0" kern="1200" dirty="0" err="1" smtClean="0">
                          <a:solidFill>
                            <a:schemeClr val="tx1"/>
                          </a:solidFill>
                          <a:latin typeface="+mn-lt"/>
                          <a:ea typeface="+mn-ea"/>
                          <a:cs typeface="+mn-cs"/>
                        </a:rPr>
                        <a:t>Barve</a:t>
                      </a:r>
                      <a:r>
                        <a:rPr lang="en-US" sz="1800" b="0" kern="1200" dirty="0" smtClean="0">
                          <a:solidFill>
                            <a:schemeClr val="tx1"/>
                          </a:solidFill>
                          <a:latin typeface="+mn-lt"/>
                          <a:ea typeface="+mn-ea"/>
                          <a:cs typeface="+mn-cs"/>
                        </a:rPr>
                        <a:t> Organic Farm, Vita</a:t>
                      </a:r>
                    </a:p>
                    <a:p>
                      <a:endParaRPr lang="en-US" b="0" dirty="0"/>
                    </a:p>
                  </a:txBody>
                  <a:tcPr marL="68580" marR="68580" marT="0" marB="0"/>
                </a:tc>
              </a:tr>
              <a:tr h="342646">
                <a:tc>
                  <a:txBody>
                    <a:bodyPr/>
                    <a:lstStyle/>
                    <a:p>
                      <a:pPr marL="0" marR="0">
                        <a:lnSpc>
                          <a:spcPct val="150000"/>
                        </a:lnSpc>
                        <a:spcBef>
                          <a:spcPts val="0"/>
                        </a:spcBef>
                        <a:spcAft>
                          <a:spcPts val="0"/>
                        </a:spcAft>
                        <a:tabLst>
                          <a:tab pos="741680" algn="l"/>
                        </a:tabLst>
                      </a:pPr>
                      <a:r>
                        <a:rPr lang="en-US" sz="1800" b="1" dirty="0">
                          <a:effectLst/>
                          <a:latin typeface="+mn-lt"/>
                        </a:rPr>
                        <a:t>Class of students</a:t>
                      </a:r>
                      <a:endParaRPr lang="en-US" sz="18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marL="0" marR="0">
                        <a:lnSpc>
                          <a:spcPct val="150000"/>
                        </a:lnSpc>
                        <a:spcBef>
                          <a:spcPts val="0"/>
                        </a:spcBef>
                        <a:spcAft>
                          <a:spcPts val="0"/>
                        </a:spcAft>
                      </a:pPr>
                      <a:r>
                        <a:rPr lang="en-US" sz="1600" b="1" dirty="0">
                          <a:effectLst/>
                          <a:latin typeface="+mn-lt"/>
                        </a:rPr>
                        <a:t>: </a:t>
                      </a:r>
                      <a:endParaRPr lang="en-US" sz="16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800" b="0" kern="1200" dirty="0" smtClean="0">
                          <a:solidFill>
                            <a:schemeClr val="tx1"/>
                          </a:solidFill>
                          <a:effectLst/>
                          <a:latin typeface="+mn-lt"/>
                          <a:ea typeface="+mn-ea"/>
                          <a:cs typeface="+mn-cs"/>
                        </a:rPr>
                        <a:t>SEM VI (3</a:t>
                      </a:r>
                      <a:r>
                        <a:rPr lang="en-US" sz="1800" b="0" kern="1200" baseline="30000" dirty="0" smtClean="0">
                          <a:solidFill>
                            <a:schemeClr val="tx1"/>
                          </a:solidFill>
                          <a:effectLst/>
                          <a:latin typeface="+mn-lt"/>
                          <a:ea typeface="+mn-ea"/>
                          <a:cs typeface="+mn-cs"/>
                        </a:rPr>
                        <a:t>rd</a:t>
                      </a:r>
                      <a:r>
                        <a:rPr lang="en-US" sz="1800" b="0" kern="1200" dirty="0" smtClean="0">
                          <a:solidFill>
                            <a:schemeClr val="tx1"/>
                          </a:solidFill>
                          <a:effectLst/>
                          <a:latin typeface="+mn-lt"/>
                          <a:ea typeface="+mn-ea"/>
                          <a:cs typeface="+mn-cs"/>
                        </a:rPr>
                        <a:t> Year)</a:t>
                      </a:r>
                    </a:p>
                    <a:p>
                      <a:endParaRPr lang="en-US" b="0" dirty="0"/>
                    </a:p>
                  </a:txBody>
                  <a:tcPr marL="68580" marR="68580" marT="0" marB="0"/>
                </a:tc>
              </a:tr>
              <a:tr h="258572">
                <a:tc>
                  <a:txBody>
                    <a:bodyPr/>
                    <a:lstStyle/>
                    <a:p>
                      <a:pPr marL="0" marR="0">
                        <a:lnSpc>
                          <a:spcPct val="150000"/>
                        </a:lnSpc>
                        <a:spcBef>
                          <a:spcPts val="0"/>
                        </a:spcBef>
                        <a:spcAft>
                          <a:spcPts val="0"/>
                        </a:spcAft>
                        <a:tabLst>
                          <a:tab pos="741680" algn="l"/>
                        </a:tabLst>
                      </a:pPr>
                      <a:r>
                        <a:rPr lang="en-US" sz="1800" b="1" dirty="0">
                          <a:effectLst/>
                          <a:latin typeface="+mn-lt"/>
                        </a:rPr>
                        <a:t>No. of Students</a:t>
                      </a:r>
                      <a:endParaRPr lang="en-US" sz="18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marL="0" marR="0">
                        <a:lnSpc>
                          <a:spcPct val="150000"/>
                        </a:lnSpc>
                        <a:spcBef>
                          <a:spcPts val="0"/>
                        </a:spcBef>
                        <a:spcAft>
                          <a:spcPts val="0"/>
                        </a:spcAft>
                      </a:pPr>
                      <a:r>
                        <a:rPr lang="en-US" sz="1600" b="1" dirty="0">
                          <a:effectLst/>
                          <a:latin typeface="+mn-lt"/>
                        </a:rPr>
                        <a:t>: </a:t>
                      </a:r>
                      <a:endParaRPr lang="en-US" sz="16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r>
                        <a:rPr lang="en-US" b="0" dirty="0" smtClean="0"/>
                        <a:t>39</a:t>
                      </a:r>
                      <a:endParaRPr lang="en-US" b="0" dirty="0"/>
                    </a:p>
                  </a:txBody>
                  <a:tcPr marL="68580" marR="68580" marT="0" marB="0"/>
                </a:tc>
              </a:tr>
              <a:tr h="250698">
                <a:tc>
                  <a:txBody>
                    <a:bodyPr/>
                    <a:lstStyle/>
                    <a:p>
                      <a:pPr marL="0" marR="0">
                        <a:lnSpc>
                          <a:spcPct val="150000"/>
                        </a:lnSpc>
                        <a:spcBef>
                          <a:spcPts val="0"/>
                        </a:spcBef>
                        <a:spcAft>
                          <a:spcPts val="0"/>
                        </a:spcAft>
                        <a:tabLst>
                          <a:tab pos="741680" algn="l"/>
                        </a:tabLst>
                      </a:pPr>
                      <a:r>
                        <a:rPr lang="en-US" sz="1800" b="1" dirty="0">
                          <a:effectLst/>
                          <a:latin typeface="+mn-lt"/>
                        </a:rPr>
                        <a:t>Staff accompanied</a:t>
                      </a:r>
                      <a:endParaRPr lang="en-US" sz="18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marL="0" marR="0">
                        <a:lnSpc>
                          <a:spcPct val="150000"/>
                        </a:lnSpc>
                        <a:spcBef>
                          <a:spcPts val="0"/>
                        </a:spcBef>
                        <a:spcAft>
                          <a:spcPts val="0"/>
                        </a:spcAft>
                      </a:pPr>
                      <a:r>
                        <a:rPr lang="en-US" sz="1600" b="1" dirty="0">
                          <a:effectLst/>
                          <a:latin typeface="+mn-lt"/>
                        </a:rPr>
                        <a:t>: </a:t>
                      </a:r>
                      <a:endParaRPr lang="en-US" sz="16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r>
                        <a:rPr lang="en-US" b="0" dirty="0" smtClean="0"/>
                        <a:t>-</a:t>
                      </a:r>
                      <a:endParaRPr lang="en-US" b="0" dirty="0"/>
                    </a:p>
                  </a:txBody>
                  <a:tcPr marL="68580" marR="68580" marT="0" marB="0"/>
                </a:tc>
              </a:tr>
              <a:tr h="928624">
                <a:tc>
                  <a:txBody>
                    <a:bodyPr/>
                    <a:lstStyle/>
                    <a:p>
                      <a:pPr marL="0" marR="0" indent="0" algn="l" defTabSz="914400" rtl="0" eaLnBrk="1" fontAlgn="auto" latinLnBrk="0" hangingPunct="1">
                        <a:lnSpc>
                          <a:spcPct val="150000"/>
                        </a:lnSpc>
                        <a:spcBef>
                          <a:spcPts val="0"/>
                        </a:spcBef>
                        <a:spcAft>
                          <a:spcPts val="0"/>
                        </a:spcAft>
                        <a:buClrTx/>
                        <a:buSzTx/>
                        <a:buFontTx/>
                        <a:buNone/>
                        <a:tabLst>
                          <a:tab pos="741680" algn="l"/>
                        </a:tabLst>
                        <a:defRPr/>
                      </a:pPr>
                      <a:r>
                        <a:rPr lang="en-US" sz="1800" b="1" dirty="0">
                          <a:effectLst/>
                          <a:latin typeface="+mn-lt"/>
                        </a:rPr>
                        <a:t> </a:t>
                      </a:r>
                      <a:r>
                        <a:rPr lang="en-US" sz="1800" b="1" dirty="0" smtClean="0">
                          <a:effectLst/>
                          <a:latin typeface="+mn-lt"/>
                        </a:rPr>
                        <a:t>Spots Visited</a:t>
                      </a:r>
                      <a:endParaRPr lang="en-US" sz="18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marL="0" marR="0">
                        <a:lnSpc>
                          <a:spcPct val="150000"/>
                        </a:lnSpc>
                        <a:spcBef>
                          <a:spcPts val="0"/>
                        </a:spcBef>
                        <a:spcAft>
                          <a:spcPts val="0"/>
                        </a:spcAft>
                      </a:pPr>
                      <a:r>
                        <a:rPr lang="en-US" sz="1600" b="1" dirty="0">
                          <a:effectLst/>
                          <a:latin typeface="+mn-lt"/>
                        </a:rPr>
                        <a:t>: </a:t>
                      </a:r>
                      <a:endParaRPr lang="en-US" sz="16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r>
                        <a:rPr lang="en-US" sz="1800" b="0" kern="1200" dirty="0" smtClean="0">
                          <a:solidFill>
                            <a:schemeClr val="tx1"/>
                          </a:solidFill>
                          <a:latin typeface="+mn-lt"/>
                          <a:ea typeface="+mn-ea"/>
                          <a:cs typeface="+mn-cs"/>
                        </a:rPr>
                        <a:t>Organic Farm, Vita</a:t>
                      </a:r>
                      <a:endParaRPr lang="en-US" b="0" dirty="0"/>
                    </a:p>
                  </a:txBody>
                  <a:tcPr marL="68580" marR="68580" marT="0" marB="0"/>
                </a:tc>
              </a:tr>
              <a:tr h="452254">
                <a:tc>
                  <a:txBody>
                    <a:bodyPr/>
                    <a:lstStyle/>
                    <a:p>
                      <a:pPr marL="0" marR="0">
                        <a:lnSpc>
                          <a:spcPct val="150000"/>
                        </a:lnSpc>
                        <a:spcBef>
                          <a:spcPts val="0"/>
                        </a:spcBef>
                        <a:spcAft>
                          <a:spcPts val="0"/>
                        </a:spcAft>
                        <a:tabLst>
                          <a:tab pos="741680" algn="l"/>
                        </a:tabLst>
                      </a:pPr>
                      <a:r>
                        <a:rPr lang="en-US" sz="1800" b="1" dirty="0">
                          <a:effectLst/>
                          <a:latin typeface="+mn-lt"/>
                        </a:rPr>
                        <a:t>Date of visit</a:t>
                      </a:r>
                      <a:endParaRPr lang="en-US" sz="18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marL="0" marR="0">
                        <a:lnSpc>
                          <a:spcPct val="150000"/>
                        </a:lnSpc>
                        <a:spcBef>
                          <a:spcPts val="0"/>
                        </a:spcBef>
                        <a:spcAft>
                          <a:spcPts val="0"/>
                        </a:spcAft>
                      </a:pPr>
                      <a:r>
                        <a:rPr lang="en-US" sz="1600" b="1" dirty="0">
                          <a:effectLst/>
                          <a:latin typeface="+mn-lt"/>
                        </a:rPr>
                        <a:t>: </a:t>
                      </a:r>
                      <a:endParaRPr lang="en-US" sz="16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800" b="0" kern="1200" dirty="0" smtClean="0">
                          <a:solidFill>
                            <a:schemeClr val="tx1"/>
                          </a:solidFill>
                          <a:latin typeface="+mn-lt"/>
                          <a:ea typeface="+mn-ea"/>
                          <a:cs typeface="+mn-cs"/>
                        </a:rPr>
                        <a:t>13-03-2019</a:t>
                      </a:r>
                    </a:p>
                    <a:p>
                      <a:endParaRPr lang="en-US" b="0" dirty="0"/>
                    </a:p>
                  </a:txBody>
                  <a:tcPr marL="68580" marR="68580" marT="0" marB="0"/>
                </a:tc>
              </a:tr>
            </a:tbl>
          </a:graphicData>
        </a:graphic>
      </p:graphicFrame>
      <p:pic>
        <p:nvPicPr>
          <p:cNvPr id="15" name="Picture 5" descr="H:\Agri Logo White.png"/>
          <p:cNvPicPr>
            <a:picLocks noChangeAspect="1" noChangeArrowheads="1"/>
          </p:cNvPicPr>
          <p:nvPr/>
        </p:nvPicPr>
        <p:blipFill>
          <a:blip r:embed="rId3" cstate="print"/>
          <a:srcRect/>
          <a:stretch>
            <a:fillRect/>
          </a:stretch>
        </p:blipFill>
        <p:spPr bwMode="auto">
          <a:xfrm>
            <a:off x="228600" y="0"/>
            <a:ext cx="1447800" cy="533400"/>
          </a:xfrm>
          <a:prstGeom prst="rect">
            <a:avLst/>
          </a:prstGeom>
          <a:noFill/>
        </p:spPr>
      </p:pic>
    </p:spTree>
  </p:cSld>
  <p:clrMapOvr>
    <a:masterClrMapping/>
  </p:clrMapOvr>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1"/>
          <p:cNvSpPr txBox="1">
            <a:spLocks/>
          </p:cNvSpPr>
          <p:nvPr/>
        </p:nvSpPr>
        <p:spPr>
          <a:xfrm>
            <a:off x="0" y="371475"/>
            <a:ext cx="6858000" cy="304800"/>
          </a:xfrm>
          <a:prstGeom prst="rect">
            <a:avLst/>
          </a:prstGeom>
          <a:solidFill>
            <a:srgbClr val="C47B1A"/>
          </a:solidFill>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en-US" sz="1400" b="1" i="0" u="none" strike="noStrike" kern="1200" cap="none" spc="0" normalizeH="0" baseline="0" noProof="0" dirty="0">
              <a:ln>
                <a:noFill/>
              </a:ln>
              <a:effectLst/>
              <a:uLnTx/>
              <a:uFillTx/>
              <a:latin typeface="Bookman Old Style" pitchFamily="18" charset="0"/>
              <a:ea typeface="+mj-ea"/>
              <a:cs typeface="+mj-cs"/>
            </a:endParaRPr>
          </a:p>
        </p:txBody>
      </p:sp>
      <p:sp>
        <p:nvSpPr>
          <p:cNvPr id="2" name="Title 1"/>
          <p:cNvSpPr>
            <a:spLocks noGrp="1"/>
          </p:cNvSpPr>
          <p:nvPr>
            <p:ph type="ctrTitle"/>
          </p:nvPr>
        </p:nvSpPr>
        <p:spPr>
          <a:xfrm>
            <a:off x="0" y="0"/>
            <a:ext cx="6858000" cy="533400"/>
          </a:xfrm>
          <a:solidFill>
            <a:schemeClr val="accent2">
              <a:lumMod val="50000"/>
            </a:schemeClr>
          </a:solidFill>
        </p:spPr>
        <p:txBody>
          <a:bodyPr>
            <a:normAutofit/>
          </a:bodyPr>
          <a:lstStyle/>
          <a:p>
            <a:r>
              <a:rPr lang="en-US" sz="1200" b="1" dirty="0" smtClean="0">
                <a:solidFill>
                  <a:schemeClr val="bg1"/>
                </a:solidFill>
                <a:latin typeface="Trebuchet MS" pitchFamily="34" charset="0"/>
              </a:rPr>
              <a:t> ANNUAL REPORT:  STUDENTS EXPOSURE VISIT </a:t>
            </a:r>
            <a:br>
              <a:rPr lang="en-US" sz="1200" b="1" dirty="0" smtClean="0">
                <a:solidFill>
                  <a:schemeClr val="bg1"/>
                </a:solidFill>
                <a:latin typeface="Trebuchet MS" pitchFamily="34" charset="0"/>
              </a:rPr>
            </a:br>
            <a:r>
              <a:rPr lang="en-US" sz="1200" b="1" dirty="0" smtClean="0">
                <a:solidFill>
                  <a:schemeClr val="bg1"/>
                </a:solidFill>
                <a:latin typeface="Trebuchet MS" pitchFamily="34" charset="0"/>
              </a:rPr>
              <a:t>                  2018-19</a:t>
            </a:r>
            <a:endParaRPr lang="en-US" sz="1200" b="1" dirty="0">
              <a:solidFill>
                <a:schemeClr val="bg1"/>
              </a:solidFill>
              <a:latin typeface="Trebuchet MS" pitchFamily="34" charset="0"/>
            </a:endParaRPr>
          </a:p>
        </p:txBody>
      </p:sp>
      <p:sp>
        <p:nvSpPr>
          <p:cNvPr id="12" name="Title 1"/>
          <p:cNvSpPr txBox="1">
            <a:spLocks/>
          </p:cNvSpPr>
          <p:nvPr/>
        </p:nvSpPr>
        <p:spPr>
          <a:xfrm>
            <a:off x="0" y="8839200"/>
            <a:ext cx="6858000" cy="304800"/>
          </a:xfrm>
          <a:prstGeom prst="rect">
            <a:avLst/>
          </a:prstGeom>
          <a:solidFill>
            <a:srgbClr val="C47B1A"/>
          </a:solidFill>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en-US" sz="1400" b="1" i="0" u="none" strike="noStrike" kern="1200" cap="none" spc="0" normalizeH="0" baseline="0" noProof="0" dirty="0">
              <a:ln>
                <a:noFill/>
              </a:ln>
              <a:effectLst/>
              <a:uLnTx/>
              <a:uFillTx/>
              <a:latin typeface="Bookman Old Style" pitchFamily="18" charset="0"/>
              <a:ea typeface="+mj-ea"/>
              <a:cs typeface="+mj-cs"/>
            </a:endParaRPr>
          </a:p>
        </p:txBody>
      </p:sp>
      <p:sp>
        <p:nvSpPr>
          <p:cNvPr id="13" name="Title 1"/>
          <p:cNvSpPr txBox="1">
            <a:spLocks/>
          </p:cNvSpPr>
          <p:nvPr/>
        </p:nvSpPr>
        <p:spPr>
          <a:xfrm>
            <a:off x="0" y="8763000"/>
            <a:ext cx="6858000" cy="228600"/>
          </a:xfrm>
          <a:prstGeom prst="rect">
            <a:avLst/>
          </a:prstGeom>
          <a:solidFill>
            <a:schemeClr val="accent2">
              <a:lumMod val="50000"/>
            </a:schemeClr>
          </a:solidFill>
        </p:spPr>
        <p:txBody>
          <a:bodyPr vert="horz" lIns="91440" tIns="45720" rIns="91440" bIns="45720" rtlCol="0" anchor="ctr">
            <a:normAutofit fontScale="92500" lnSpcReduction="20000"/>
          </a:bodyP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en-US" sz="1200" b="1" i="0" u="none" strike="noStrike" kern="1200" cap="none" spc="0" normalizeH="0" baseline="0" noProof="0" dirty="0">
              <a:ln>
                <a:noFill/>
              </a:ln>
              <a:solidFill>
                <a:schemeClr val="bg1"/>
              </a:solidFill>
              <a:effectLst/>
              <a:uLnTx/>
              <a:uFillTx/>
              <a:latin typeface="Trebuchet MS" pitchFamily="34" charset="0"/>
              <a:ea typeface="+mj-ea"/>
              <a:cs typeface="+mj-cs"/>
            </a:endParaRPr>
          </a:p>
        </p:txBody>
      </p:sp>
      <p:sp>
        <p:nvSpPr>
          <p:cNvPr id="6148" name="Rectangle 4"/>
          <p:cNvSpPr>
            <a:spLocks noChangeArrowheads="1"/>
          </p:cNvSpPr>
          <p:nvPr/>
        </p:nvSpPr>
        <p:spPr bwMode="auto">
          <a:xfrm>
            <a:off x="3" y="3209925"/>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tab pos="3390900" algn="l"/>
              </a:tabLst>
            </a:pPr>
            <a:endParaRPr kumimoji="0" 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6149" name="Rectangle 5"/>
          <p:cNvSpPr>
            <a:spLocks noChangeArrowheads="1"/>
          </p:cNvSpPr>
          <p:nvPr/>
        </p:nvSpPr>
        <p:spPr bwMode="auto">
          <a:xfrm>
            <a:off x="3" y="6105525"/>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tab pos="3390900" algn="l"/>
              </a:tabLst>
            </a:pPr>
            <a:endParaRPr kumimoji="0" 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20" name="Slide Number Placeholder 19"/>
          <p:cNvSpPr>
            <a:spLocks noGrp="1"/>
          </p:cNvSpPr>
          <p:nvPr>
            <p:ph type="sldNum" sz="quarter" idx="12"/>
          </p:nvPr>
        </p:nvSpPr>
        <p:spPr>
          <a:xfrm>
            <a:off x="5029200" y="8382004"/>
            <a:ext cx="1600200" cy="486833"/>
          </a:xfrm>
        </p:spPr>
        <p:txBody>
          <a:bodyPr/>
          <a:lstStyle/>
          <a:p>
            <a:fld id="{B6F15528-21DE-4FAA-801E-634DDDAF4B2B}" type="slidenum">
              <a:rPr lang="en-US" smtClean="0"/>
              <a:pPr/>
              <a:t>57</a:t>
            </a:fld>
            <a:endParaRPr lang="en-US"/>
          </a:p>
        </p:txBody>
      </p:sp>
      <p:sp>
        <p:nvSpPr>
          <p:cNvPr id="79876" name="Rectangle 4"/>
          <p:cNvSpPr>
            <a:spLocks noChangeArrowheads="1"/>
          </p:cNvSpPr>
          <p:nvPr/>
        </p:nvSpPr>
        <p:spPr bwMode="auto">
          <a:xfrm>
            <a:off x="0" y="0"/>
            <a:ext cx="6858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pic>
        <p:nvPicPr>
          <p:cNvPr id="15" name="Picture 5" descr="H:\Agri Logo White.png"/>
          <p:cNvPicPr>
            <a:picLocks noChangeAspect="1" noChangeArrowheads="1"/>
          </p:cNvPicPr>
          <p:nvPr/>
        </p:nvPicPr>
        <p:blipFill>
          <a:blip r:embed="rId3" cstate="print"/>
          <a:srcRect/>
          <a:stretch>
            <a:fillRect/>
          </a:stretch>
        </p:blipFill>
        <p:spPr bwMode="auto">
          <a:xfrm>
            <a:off x="228600" y="0"/>
            <a:ext cx="1447800" cy="533400"/>
          </a:xfrm>
          <a:prstGeom prst="rect">
            <a:avLst/>
          </a:prstGeom>
          <a:noFill/>
        </p:spPr>
      </p:pic>
      <p:graphicFrame>
        <p:nvGraphicFramePr>
          <p:cNvPr id="18" name="Table 17"/>
          <p:cNvGraphicFramePr>
            <a:graphicFrameLocks noGrp="1"/>
          </p:cNvGraphicFramePr>
          <p:nvPr/>
        </p:nvGraphicFramePr>
        <p:xfrm>
          <a:off x="152400" y="838200"/>
          <a:ext cx="6477000" cy="8199120"/>
        </p:xfrm>
        <a:graphic>
          <a:graphicData uri="http://schemas.openxmlformats.org/drawingml/2006/table">
            <a:tbl>
              <a:tblPr firstRow="1" bandRow="1">
                <a:tableStyleId>{5940675A-B579-460E-94D1-54222C63F5DA}</a:tableStyleId>
              </a:tblPr>
              <a:tblGrid>
                <a:gridCol w="6477000"/>
              </a:tblGrid>
              <a:tr h="3810000">
                <a:tc>
                  <a:txBody>
                    <a:bodyPr/>
                    <a:lstStyle/>
                    <a:p>
                      <a:pPr marL="682625" indent="-682625"/>
                      <a:endParaRPr lang="en-US" sz="1400" b="1" kern="1200" dirty="0" smtClean="0">
                        <a:solidFill>
                          <a:schemeClr val="tx1"/>
                        </a:solidFill>
                        <a:latin typeface="+mn-lt"/>
                        <a:ea typeface="+mn-ea"/>
                        <a:cs typeface="+mn-cs"/>
                      </a:endParaRPr>
                    </a:p>
                    <a:p>
                      <a:pPr marL="682625" indent="-682625"/>
                      <a:endParaRPr lang="en-US" sz="1400" b="1" kern="1200" dirty="0" smtClean="0">
                        <a:solidFill>
                          <a:schemeClr val="tx1"/>
                        </a:solidFill>
                        <a:latin typeface="+mn-lt"/>
                        <a:ea typeface="+mn-ea"/>
                        <a:cs typeface="+mn-cs"/>
                      </a:endParaRPr>
                    </a:p>
                    <a:p>
                      <a:pPr marL="682625" indent="-682625"/>
                      <a:endParaRPr lang="en-US" sz="1400" b="1" kern="1200" dirty="0" smtClean="0">
                        <a:solidFill>
                          <a:schemeClr val="tx1"/>
                        </a:solidFill>
                        <a:latin typeface="+mn-lt"/>
                        <a:ea typeface="+mn-ea"/>
                        <a:cs typeface="+mn-cs"/>
                      </a:endParaRPr>
                    </a:p>
                    <a:p>
                      <a:pPr marL="682625" indent="-682625"/>
                      <a:endParaRPr lang="en-US" sz="1400" b="1" kern="1200" dirty="0" smtClean="0">
                        <a:solidFill>
                          <a:schemeClr val="tx1"/>
                        </a:solidFill>
                        <a:latin typeface="+mn-lt"/>
                        <a:ea typeface="+mn-ea"/>
                        <a:cs typeface="+mn-cs"/>
                      </a:endParaRPr>
                    </a:p>
                    <a:p>
                      <a:pPr marL="682625" indent="-682625"/>
                      <a:endParaRPr lang="en-US" sz="1400" b="1" kern="1200" dirty="0" smtClean="0">
                        <a:solidFill>
                          <a:schemeClr val="tx1"/>
                        </a:solidFill>
                        <a:latin typeface="+mn-lt"/>
                        <a:ea typeface="+mn-ea"/>
                        <a:cs typeface="+mn-cs"/>
                      </a:endParaRPr>
                    </a:p>
                    <a:p>
                      <a:pPr marL="682625" indent="-682625"/>
                      <a:endParaRPr lang="en-US" sz="1400" b="1" kern="1200" dirty="0" smtClean="0">
                        <a:solidFill>
                          <a:schemeClr val="tx1"/>
                        </a:solidFill>
                        <a:latin typeface="+mn-lt"/>
                        <a:ea typeface="+mn-ea"/>
                        <a:cs typeface="+mn-cs"/>
                      </a:endParaRPr>
                    </a:p>
                    <a:p>
                      <a:pPr marL="682625" indent="-682625"/>
                      <a:endParaRPr lang="en-US" sz="1400" b="1" kern="1200" dirty="0" smtClean="0">
                        <a:solidFill>
                          <a:schemeClr val="tx1"/>
                        </a:solidFill>
                        <a:latin typeface="+mn-lt"/>
                        <a:ea typeface="+mn-ea"/>
                        <a:cs typeface="+mn-cs"/>
                      </a:endParaRPr>
                    </a:p>
                    <a:p>
                      <a:pPr marL="682625" indent="-682625"/>
                      <a:endParaRPr lang="en-US" sz="1400" b="1" kern="1200" dirty="0" smtClean="0">
                        <a:solidFill>
                          <a:schemeClr val="tx1"/>
                        </a:solidFill>
                        <a:latin typeface="+mn-lt"/>
                        <a:ea typeface="+mn-ea"/>
                        <a:cs typeface="+mn-cs"/>
                      </a:endParaRPr>
                    </a:p>
                    <a:p>
                      <a:pPr marL="682625" indent="-682625"/>
                      <a:endParaRPr lang="en-US" sz="1400" b="1" kern="1200" dirty="0" smtClean="0">
                        <a:solidFill>
                          <a:schemeClr val="tx1"/>
                        </a:solidFill>
                        <a:latin typeface="+mn-lt"/>
                        <a:ea typeface="+mn-ea"/>
                        <a:cs typeface="+mn-cs"/>
                      </a:endParaRPr>
                    </a:p>
                    <a:p>
                      <a:pPr marL="682625" indent="-682625"/>
                      <a:endParaRPr lang="en-US" sz="1400" b="1" kern="1200" dirty="0" smtClean="0">
                        <a:solidFill>
                          <a:schemeClr val="tx1"/>
                        </a:solidFill>
                        <a:latin typeface="+mn-lt"/>
                        <a:ea typeface="+mn-ea"/>
                        <a:cs typeface="+mn-cs"/>
                      </a:endParaRPr>
                    </a:p>
                    <a:p>
                      <a:pPr marL="682625" indent="-682625"/>
                      <a:endParaRPr lang="en-US" sz="1400" b="1" kern="1200" dirty="0" smtClean="0">
                        <a:solidFill>
                          <a:schemeClr val="tx1"/>
                        </a:solidFill>
                        <a:latin typeface="+mn-lt"/>
                        <a:ea typeface="+mn-ea"/>
                        <a:cs typeface="+mn-cs"/>
                      </a:endParaRPr>
                    </a:p>
                    <a:p>
                      <a:pPr marL="682625" indent="-682625"/>
                      <a:endParaRPr lang="en-US" sz="1400" b="1" kern="1200" dirty="0" smtClean="0">
                        <a:solidFill>
                          <a:schemeClr val="tx1"/>
                        </a:solidFill>
                        <a:latin typeface="+mn-lt"/>
                        <a:ea typeface="+mn-ea"/>
                        <a:cs typeface="+mn-cs"/>
                      </a:endParaRPr>
                    </a:p>
                    <a:p>
                      <a:pPr marL="682625" indent="-682625"/>
                      <a:endParaRPr lang="en-US" sz="1400" b="1" kern="1200" dirty="0" smtClean="0">
                        <a:solidFill>
                          <a:schemeClr val="tx1"/>
                        </a:solidFill>
                        <a:latin typeface="+mn-lt"/>
                        <a:ea typeface="+mn-ea"/>
                        <a:cs typeface="+mn-cs"/>
                      </a:endParaRPr>
                    </a:p>
                    <a:p>
                      <a:pPr marL="682625" marR="0" indent="-682625" algn="ctr" defTabSz="914400" rtl="0" eaLnBrk="1" fontAlgn="auto" latinLnBrk="0" hangingPunct="1">
                        <a:lnSpc>
                          <a:spcPct val="100000"/>
                        </a:lnSpc>
                        <a:spcBef>
                          <a:spcPts val="0"/>
                        </a:spcBef>
                        <a:spcAft>
                          <a:spcPts val="0"/>
                        </a:spcAft>
                        <a:buClrTx/>
                        <a:buSzTx/>
                        <a:buFontTx/>
                        <a:buNone/>
                        <a:tabLst/>
                        <a:defRPr/>
                      </a:pPr>
                      <a:r>
                        <a:rPr lang="en-US" sz="1600" b="1" kern="1200" dirty="0" smtClean="0">
                          <a:solidFill>
                            <a:schemeClr val="tx1"/>
                          </a:solidFill>
                          <a:latin typeface="+mn-lt"/>
                          <a:ea typeface="+mn-ea"/>
                          <a:cs typeface="+mn-cs"/>
                        </a:rPr>
                        <a:t>  </a:t>
                      </a:r>
                    </a:p>
                    <a:p>
                      <a:pPr marL="682625" marR="0" indent="-682625" algn="ctr" defTabSz="914400" rtl="0" eaLnBrk="1" fontAlgn="auto" latinLnBrk="0" hangingPunct="1">
                        <a:lnSpc>
                          <a:spcPct val="100000"/>
                        </a:lnSpc>
                        <a:spcBef>
                          <a:spcPts val="0"/>
                        </a:spcBef>
                        <a:spcAft>
                          <a:spcPts val="0"/>
                        </a:spcAft>
                        <a:buClrTx/>
                        <a:buSzTx/>
                        <a:buFontTx/>
                        <a:buNone/>
                        <a:tabLst/>
                        <a:defRPr/>
                      </a:pPr>
                      <a:r>
                        <a:rPr lang="en-US" sz="1600" b="1" kern="1200" dirty="0" smtClean="0">
                          <a:solidFill>
                            <a:schemeClr val="tx1"/>
                          </a:solidFill>
                          <a:latin typeface="+mn-lt"/>
                          <a:ea typeface="+mn-ea"/>
                          <a:cs typeface="+mn-cs"/>
                        </a:rPr>
                        <a:t> </a:t>
                      </a:r>
                    </a:p>
                    <a:p>
                      <a:pPr marL="682625" marR="0" indent="-682625" algn="ctr" defTabSz="914400" rtl="0" eaLnBrk="1" fontAlgn="auto" latinLnBrk="0" hangingPunct="1">
                        <a:lnSpc>
                          <a:spcPct val="100000"/>
                        </a:lnSpc>
                        <a:spcBef>
                          <a:spcPts val="0"/>
                        </a:spcBef>
                        <a:spcAft>
                          <a:spcPts val="0"/>
                        </a:spcAft>
                        <a:buClrTx/>
                        <a:buSzTx/>
                        <a:buFontTx/>
                        <a:buNone/>
                        <a:tabLst/>
                        <a:defRPr/>
                      </a:pPr>
                      <a:r>
                        <a:rPr lang="en-US" sz="1600" b="1" kern="1200" dirty="0" smtClean="0">
                          <a:solidFill>
                            <a:schemeClr val="tx1"/>
                          </a:solidFill>
                          <a:latin typeface="+mn-lt"/>
                          <a:ea typeface="+mn-ea"/>
                          <a:cs typeface="+mn-cs"/>
                        </a:rPr>
                        <a:t> Photo 1:</a:t>
                      </a:r>
                      <a:r>
                        <a:rPr lang="en-US" sz="1600" b="1" kern="1200" baseline="0" dirty="0" smtClean="0">
                          <a:solidFill>
                            <a:schemeClr val="tx1"/>
                          </a:solidFill>
                          <a:latin typeface="+mn-lt"/>
                          <a:ea typeface="+mn-ea"/>
                          <a:cs typeface="+mn-cs"/>
                        </a:rPr>
                        <a:t> Organic pomegranate cultivation practices are explained by </a:t>
                      </a:r>
                      <a:r>
                        <a:rPr lang="en-US" sz="1600" b="1" kern="1200" baseline="0" dirty="0" err="1" smtClean="0">
                          <a:solidFill>
                            <a:schemeClr val="tx1"/>
                          </a:solidFill>
                          <a:latin typeface="+mn-lt"/>
                          <a:ea typeface="+mn-ea"/>
                          <a:cs typeface="+mn-cs"/>
                        </a:rPr>
                        <a:t>Aniruddha</a:t>
                      </a:r>
                      <a:r>
                        <a:rPr lang="en-US" sz="1600" b="1" kern="1200" baseline="0" dirty="0" smtClean="0">
                          <a:solidFill>
                            <a:schemeClr val="tx1"/>
                          </a:solidFill>
                          <a:latin typeface="+mn-lt"/>
                          <a:ea typeface="+mn-ea"/>
                          <a:cs typeface="+mn-cs"/>
                        </a:rPr>
                        <a:t> </a:t>
                      </a:r>
                      <a:r>
                        <a:rPr lang="en-US" sz="1600" b="1" kern="1200" baseline="0" dirty="0" err="1" smtClean="0">
                          <a:solidFill>
                            <a:schemeClr val="tx1"/>
                          </a:solidFill>
                          <a:latin typeface="+mn-lt"/>
                          <a:ea typeface="+mn-ea"/>
                          <a:cs typeface="+mn-cs"/>
                        </a:rPr>
                        <a:t>Barve</a:t>
                      </a:r>
                      <a:r>
                        <a:rPr lang="en-US" sz="1600" b="1" kern="1200" baseline="0" dirty="0" smtClean="0">
                          <a:solidFill>
                            <a:schemeClr val="tx1"/>
                          </a:solidFill>
                          <a:latin typeface="+mn-lt"/>
                          <a:ea typeface="+mn-ea"/>
                          <a:cs typeface="+mn-cs"/>
                        </a:rPr>
                        <a:t> </a:t>
                      </a:r>
                      <a:endParaRPr lang="en-US" sz="1600" b="1" kern="1200" dirty="0" smtClean="0">
                        <a:solidFill>
                          <a:schemeClr val="tx1"/>
                        </a:solidFill>
                        <a:latin typeface="+mn-lt"/>
                        <a:ea typeface="+mn-ea"/>
                        <a:cs typeface="+mn-cs"/>
                      </a:endParaRPr>
                    </a:p>
                    <a:p>
                      <a:pPr marL="682625" marR="0" indent="-682625" algn="ctr" defTabSz="914400" rtl="0" eaLnBrk="1" fontAlgn="auto" latinLnBrk="0" hangingPunct="1">
                        <a:lnSpc>
                          <a:spcPct val="100000"/>
                        </a:lnSpc>
                        <a:spcBef>
                          <a:spcPts val="0"/>
                        </a:spcBef>
                        <a:spcAft>
                          <a:spcPts val="0"/>
                        </a:spcAft>
                        <a:buClrTx/>
                        <a:buSzTx/>
                        <a:buFontTx/>
                        <a:buNone/>
                        <a:tabLst/>
                        <a:defRPr/>
                      </a:pPr>
                      <a:endParaRPr lang="en-US" sz="1800" b="1" kern="1200" dirty="0" smtClean="0">
                        <a:solidFill>
                          <a:schemeClr val="tx1"/>
                        </a:solidFill>
                        <a:latin typeface="+mn-lt"/>
                        <a:ea typeface="+mn-ea"/>
                        <a:cs typeface="+mn-cs"/>
                      </a:endParaRPr>
                    </a:p>
                    <a:p>
                      <a:pPr marL="682625" marR="0" indent="-682625" algn="ctr" defTabSz="914400" rtl="0" eaLnBrk="1" fontAlgn="auto" latinLnBrk="0" hangingPunct="1">
                        <a:lnSpc>
                          <a:spcPct val="100000"/>
                        </a:lnSpc>
                        <a:spcBef>
                          <a:spcPts val="0"/>
                        </a:spcBef>
                        <a:spcAft>
                          <a:spcPts val="0"/>
                        </a:spcAft>
                        <a:buClrTx/>
                        <a:buSzTx/>
                        <a:buFontTx/>
                        <a:buNone/>
                        <a:tabLst/>
                        <a:defRPr/>
                      </a:pPr>
                      <a:endParaRPr lang="en-US" sz="1800" dirty="0"/>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r>
              <a:tr h="3810000">
                <a:tc>
                  <a:txBody>
                    <a:bodyPr/>
                    <a:lstStyle/>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pPr marL="0" marR="0" indent="0" algn="ctr" defTabSz="914400" rtl="0" eaLnBrk="1" fontAlgn="auto" latinLnBrk="0" hangingPunct="1">
                        <a:lnSpc>
                          <a:spcPct val="100000"/>
                        </a:lnSpc>
                        <a:spcBef>
                          <a:spcPts val="0"/>
                        </a:spcBef>
                        <a:spcAft>
                          <a:spcPts val="0"/>
                        </a:spcAft>
                        <a:buClrTx/>
                        <a:buSzTx/>
                        <a:buFontTx/>
                        <a:buNone/>
                        <a:tabLst/>
                        <a:defRPr/>
                      </a:pPr>
                      <a:r>
                        <a:rPr lang="en-US" sz="1600" b="1" kern="1200" dirty="0" smtClean="0">
                          <a:solidFill>
                            <a:schemeClr val="tx1"/>
                          </a:solidFill>
                          <a:latin typeface="+mn-lt"/>
                          <a:ea typeface="+mn-ea"/>
                          <a:cs typeface="+mn-cs"/>
                        </a:rPr>
                        <a:t>Photo 2:  Demonstration of Vermiculture application at Organic farm </a:t>
                      </a:r>
                      <a:endParaRPr lang="en-US" sz="1600" kern="1200" dirty="0" smtClean="0">
                        <a:solidFill>
                          <a:schemeClr val="tx1"/>
                        </a:solidFill>
                        <a:latin typeface="+mn-lt"/>
                        <a:ea typeface="+mn-ea"/>
                        <a:cs typeface="+mn-cs"/>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r>
            </a:tbl>
          </a:graphicData>
        </a:graphic>
      </p:graphicFrame>
      <p:pic>
        <p:nvPicPr>
          <p:cNvPr id="14" name="Picture 13" descr="C:\Users\Admin\Desktop\visit images\IMG-20190327-WA0011.jpg"/>
          <p:cNvPicPr/>
          <p:nvPr/>
        </p:nvPicPr>
        <p:blipFill>
          <a:blip r:embed="rId4"/>
          <a:stretch>
            <a:fillRect/>
          </a:stretch>
        </p:blipFill>
        <p:spPr bwMode="auto">
          <a:xfrm>
            <a:off x="609600" y="762000"/>
            <a:ext cx="5715000" cy="3200400"/>
          </a:xfrm>
          <a:prstGeom prst="rect">
            <a:avLst/>
          </a:prstGeom>
          <a:noFill/>
          <a:ln>
            <a:noFill/>
          </a:ln>
        </p:spPr>
      </p:pic>
      <p:pic>
        <p:nvPicPr>
          <p:cNvPr id="16" name="Picture 15" descr="C:\Users\Admin\Desktop\visit images\IMG-20190327-WA0130.jpg"/>
          <p:cNvPicPr/>
          <p:nvPr/>
        </p:nvPicPr>
        <p:blipFill>
          <a:blip r:embed="rId5"/>
          <a:stretch>
            <a:fillRect/>
          </a:stretch>
        </p:blipFill>
        <p:spPr bwMode="auto">
          <a:xfrm>
            <a:off x="609600" y="4648200"/>
            <a:ext cx="5715000" cy="3657600"/>
          </a:xfrm>
          <a:prstGeom prst="rect">
            <a:avLst/>
          </a:prstGeom>
          <a:noFill/>
          <a:ln>
            <a:noFill/>
          </a:ln>
        </p:spPr>
      </p:pic>
    </p:spTree>
  </p:cSld>
  <p:clrMapOvr>
    <a:masterClrMapping/>
  </p:clrMapOvr>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1"/>
          <p:cNvSpPr txBox="1">
            <a:spLocks/>
          </p:cNvSpPr>
          <p:nvPr/>
        </p:nvSpPr>
        <p:spPr>
          <a:xfrm>
            <a:off x="0" y="371475"/>
            <a:ext cx="6858000" cy="304800"/>
          </a:xfrm>
          <a:prstGeom prst="rect">
            <a:avLst/>
          </a:prstGeom>
          <a:solidFill>
            <a:srgbClr val="C47B1A"/>
          </a:solidFill>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en-US" sz="1400" b="1" i="0" u="none" strike="noStrike" kern="1200" cap="none" spc="0" normalizeH="0" baseline="0" noProof="0" dirty="0">
              <a:ln>
                <a:noFill/>
              </a:ln>
              <a:effectLst/>
              <a:uLnTx/>
              <a:uFillTx/>
              <a:latin typeface="Bookman Old Style" pitchFamily="18" charset="0"/>
              <a:ea typeface="+mj-ea"/>
              <a:cs typeface="+mj-cs"/>
            </a:endParaRPr>
          </a:p>
        </p:txBody>
      </p:sp>
      <p:sp>
        <p:nvSpPr>
          <p:cNvPr id="2" name="Title 1"/>
          <p:cNvSpPr>
            <a:spLocks noGrp="1"/>
          </p:cNvSpPr>
          <p:nvPr>
            <p:ph type="ctrTitle"/>
          </p:nvPr>
        </p:nvSpPr>
        <p:spPr>
          <a:xfrm>
            <a:off x="0" y="0"/>
            <a:ext cx="6858000" cy="533400"/>
          </a:xfrm>
          <a:solidFill>
            <a:schemeClr val="accent2">
              <a:lumMod val="50000"/>
            </a:schemeClr>
          </a:solidFill>
        </p:spPr>
        <p:txBody>
          <a:bodyPr>
            <a:normAutofit/>
          </a:bodyPr>
          <a:lstStyle/>
          <a:p>
            <a:r>
              <a:rPr lang="en-US" sz="1200" b="1" dirty="0" smtClean="0">
                <a:solidFill>
                  <a:schemeClr val="bg1"/>
                </a:solidFill>
                <a:latin typeface="Trebuchet MS" pitchFamily="34" charset="0"/>
              </a:rPr>
              <a:t> ANNUAL REPORT:  STUDENTS EXPOSURE VISIT </a:t>
            </a:r>
            <a:br>
              <a:rPr lang="en-US" sz="1200" b="1" dirty="0" smtClean="0">
                <a:solidFill>
                  <a:schemeClr val="bg1"/>
                </a:solidFill>
                <a:latin typeface="Trebuchet MS" pitchFamily="34" charset="0"/>
              </a:rPr>
            </a:br>
            <a:r>
              <a:rPr lang="en-US" sz="1200" b="1" dirty="0" smtClean="0">
                <a:solidFill>
                  <a:schemeClr val="bg1"/>
                </a:solidFill>
                <a:latin typeface="Trebuchet MS" pitchFamily="34" charset="0"/>
              </a:rPr>
              <a:t>                  2018-19</a:t>
            </a:r>
            <a:endParaRPr lang="en-US" sz="1200" b="1" dirty="0">
              <a:solidFill>
                <a:schemeClr val="bg1"/>
              </a:solidFill>
              <a:latin typeface="Trebuchet MS" pitchFamily="34" charset="0"/>
            </a:endParaRPr>
          </a:p>
        </p:txBody>
      </p:sp>
      <p:sp>
        <p:nvSpPr>
          <p:cNvPr id="12" name="Title 1"/>
          <p:cNvSpPr txBox="1">
            <a:spLocks/>
          </p:cNvSpPr>
          <p:nvPr/>
        </p:nvSpPr>
        <p:spPr>
          <a:xfrm>
            <a:off x="0" y="8839200"/>
            <a:ext cx="6858000" cy="304800"/>
          </a:xfrm>
          <a:prstGeom prst="rect">
            <a:avLst/>
          </a:prstGeom>
          <a:solidFill>
            <a:srgbClr val="C47B1A"/>
          </a:solidFill>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en-US" sz="1400" b="1" i="0" u="none" strike="noStrike" kern="1200" cap="none" spc="0" normalizeH="0" baseline="0" noProof="0" dirty="0">
              <a:ln>
                <a:noFill/>
              </a:ln>
              <a:effectLst/>
              <a:uLnTx/>
              <a:uFillTx/>
              <a:latin typeface="Bookman Old Style" pitchFamily="18" charset="0"/>
              <a:ea typeface="+mj-ea"/>
              <a:cs typeface="+mj-cs"/>
            </a:endParaRPr>
          </a:p>
        </p:txBody>
      </p:sp>
      <p:sp>
        <p:nvSpPr>
          <p:cNvPr id="13" name="Title 1"/>
          <p:cNvSpPr txBox="1">
            <a:spLocks/>
          </p:cNvSpPr>
          <p:nvPr/>
        </p:nvSpPr>
        <p:spPr>
          <a:xfrm>
            <a:off x="0" y="8763000"/>
            <a:ext cx="6858000" cy="228600"/>
          </a:xfrm>
          <a:prstGeom prst="rect">
            <a:avLst/>
          </a:prstGeom>
          <a:solidFill>
            <a:schemeClr val="accent2">
              <a:lumMod val="50000"/>
            </a:schemeClr>
          </a:solidFill>
        </p:spPr>
        <p:txBody>
          <a:bodyPr vert="horz" lIns="91440" tIns="45720" rIns="91440" bIns="45720" rtlCol="0" anchor="ctr">
            <a:normAutofit fontScale="92500" lnSpcReduction="20000"/>
          </a:bodyP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en-US" sz="1200" b="1" i="0" u="none" strike="noStrike" kern="1200" cap="none" spc="0" normalizeH="0" baseline="0" noProof="0" dirty="0">
              <a:ln>
                <a:noFill/>
              </a:ln>
              <a:solidFill>
                <a:schemeClr val="bg1"/>
              </a:solidFill>
              <a:effectLst/>
              <a:uLnTx/>
              <a:uFillTx/>
              <a:latin typeface="Trebuchet MS" pitchFamily="34" charset="0"/>
              <a:ea typeface="+mj-ea"/>
              <a:cs typeface="+mj-cs"/>
            </a:endParaRPr>
          </a:p>
        </p:txBody>
      </p:sp>
      <p:sp>
        <p:nvSpPr>
          <p:cNvPr id="6148" name="Rectangle 4"/>
          <p:cNvSpPr>
            <a:spLocks noChangeArrowheads="1"/>
          </p:cNvSpPr>
          <p:nvPr/>
        </p:nvSpPr>
        <p:spPr bwMode="auto">
          <a:xfrm>
            <a:off x="3" y="3209925"/>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tab pos="3390900" algn="l"/>
              </a:tabLst>
            </a:pPr>
            <a:endParaRPr kumimoji="0" 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6149" name="Rectangle 5"/>
          <p:cNvSpPr>
            <a:spLocks noChangeArrowheads="1"/>
          </p:cNvSpPr>
          <p:nvPr/>
        </p:nvSpPr>
        <p:spPr bwMode="auto">
          <a:xfrm>
            <a:off x="3" y="6105525"/>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tab pos="3390900" algn="l"/>
              </a:tabLst>
            </a:pPr>
            <a:endParaRPr kumimoji="0" 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20" name="Slide Number Placeholder 19"/>
          <p:cNvSpPr>
            <a:spLocks noGrp="1"/>
          </p:cNvSpPr>
          <p:nvPr>
            <p:ph type="sldNum" sz="quarter" idx="12"/>
          </p:nvPr>
        </p:nvSpPr>
        <p:spPr>
          <a:xfrm>
            <a:off x="5029200" y="8382004"/>
            <a:ext cx="1600200" cy="486833"/>
          </a:xfrm>
        </p:spPr>
        <p:txBody>
          <a:bodyPr/>
          <a:lstStyle/>
          <a:p>
            <a:fld id="{B6F15528-21DE-4FAA-801E-634DDDAF4B2B}" type="slidenum">
              <a:rPr lang="en-US" smtClean="0"/>
              <a:pPr/>
              <a:t>58</a:t>
            </a:fld>
            <a:endParaRPr lang="en-US"/>
          </a:p>
        </p:txBody>
      </p:sp>
      <p:sp>
        <p:nvSpPr>
          <p:cNvPr id="79876" name="Rectangle 4"/>
          <p:cNvSpPr>
            <a:spLocks noChangeArrowheads="1"/>
          </p:cNvSpPr>
          <p:nvPr/>
        </p:nvSpPr>
        <p:spPr bwMode="auto">
          <a:xfrm>
            <a:off x="0" y="0"/>
            <a:ext cx="6858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3" name="Rectangle 2"/>
          <p:cNvSpPr/>
          <p:nvPr/>
        </p:nvSpPr>
        <p:spPr>
          <a:xfrm>
            <a:off x="457200" y="762000"/>
            <a:ext cx="6400800" cy="1200329"/>
          </a:xfrm>
          <a:prstGeom prst="rect">
            <a:avLst/>
          </a:prstGeom>
        </p:spPr>
        <p:txBody>
          <a:bodyPr wrap="square">
            <a:spAutoFit/>
          </a:bodyPr>
          <a:lstStyle/>
          <a:p>
            <a:pPr marL="347663" indent="-347663"/>
            <a:r>
              <a:rPr lang="en-US" b="1" dirty="0" smtClean="0"/>
              <a:t>25. Visit to state level organic food grains and farming conference, Sangali </a:t>
            </a:r>
          </a:p>
          <a:p>
            <a:pPr marL="347663" indent="-347663"/>
            <a:endParaRPr lang="en-US" b="1" dirty="0" smtClean="0"/>
          </a:p>
          <a:p>
            <a:pPr marL="347663" indent="-347663"/>
            <a:endParaRPr lang="en-US" b="1" dirty="0" smtClean="0"/>
          </a:p>
        </p:txBody>
      </p:sp>
      <p:graphicFrame>
        <p:nvGraphicFramePr>
          <p:cNvPr id="6" name="Table 5"/>
          <p:cNvGraphicFramePr>
            <a:graphicFrameLocks noGrp="1"/>
          </p:cNvGraphicFramePr>
          <p:nvPr>
            <p:extLst>
              <p:ext uri="{D42A27DB-BD31-4B8C-83A1-F6EECF244321}">
                <p14:modId xmlns="" xmlns:p14="http://schemas.microsoft.com/office/powerpoint/2010/main" val="1913346041"/>
              </p:ext>
            </p:extLst>
          </p:nvPr>
        </p:nvGraphicFramePr>
        <p:xfrm>
          <a:off x="494347" y="1524000"/>
          <a:ext cx="5869305" cy="7007867"/>
        </p:xfrm>
        <a:graphic>
          <a:graphicData uri="http://schemas.openxmlformats.org/drawingml/2006/table">
            <a:tbl>
              <a:tblPr firstRow="1" firstCol="1" bandRow="1">
                <a:tableStyleId>{5940675A-B579-460E-94D1-54222C63F5DA}</a:tableStyleId>
              </a:tblPr>
              <a:tblGrid>
                <a:gridCol w="2354580"/>
                <a:gridCol w="171450"/>
                <a:gridCol w="3343275"/>
              </a:tblGrid>
              <a:tr h="400963">
                <a:tc>
                  <a:txBody>
                    <a:bodyPr/>
                    <a:lstStyle/>
                    <a:p>
                      <a:pPr marL="0" marR="0">
                        <a:lnSpc>
                          <a:spcPct val="150000"/>
                        </a:lnSpc>
                        <a:spcBef>
                          <a:spcPts val="0"/>
                        </a:spcBef>
                        <a:spcAft>
                          <a:spcPts val="0"/>
                        </a:spcAft>
                        <a:tabLst>
                          <a:tab pos="741680" algn="l"/>
                        </a:tabLst>
                      </a:pPr>
                      <a:r>
                        <a:rPr lang="en-US" sz="1800" b="1" dirty="0">
                          <a:effectLst/>
                          <a:latin typeface="+mn-lt"/>
                        </a:rPr>
                        <a:t>Course No.</a:t>
                      </a:r>
                      <a:endParaRPr lang="en-US" sz="18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marL="0" marR="0" algn="ctr">
                        <a:lnSpc>
                          <a:spcPct val="150000"/>
                        </a:lnSpc>
                        <a:spcBef>
                          <a:spcPts val="0"/>
                        </a:spcBef>
                        <a:spcAft>
                          <a:spcPts val="0"/>
                        </a:spcAft>
                        <a:tabLst>
                          <a:tab pos="741680" algn="l"/>
                        </a:tabLst>
                      </a:pPr>
                      <a:r>
                        <a:rPr lang="en-US" sz="1600" b="1" dirty="0">
                          <a:effectLst/>
                          <a:latin typeface="+mn-lt"/>
                        </a:rPr>
                        <a:t>:</a:t>
                      </a:r>
                      <a:endParaRPr lang="en-US" sz="16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b="0" dirty="0" smtClean="0"/>
                        <a:t>AGRO 3611</a:t>
                      </a:r>
                      <a:endParaRPr lang="en-US" b="0" dirty="0"/>
                    </a:p>
                  </a:txBody>
                  <a:tcPr marL="68580" marR="68580" marT="0" marB="0"/>
                </a:tc>
              </a:tr>
              <a:tr h="400963">
                <a:tc>
                  <a:txBody>
                    <a:bodyPr/>
                    <a:lstStyle/>
                    <a:p>
                      <a:pPr marL="0" marR="0">
                        <a:lnSpc>
                          <a:spcPct val="150000"/>
                        </a:lnSpc>
                        <a:spcBef>
                          <a:spcPts val="0"/>
                        </a:spcBef>
                        <a:spcAft>
                          <a:spcPts val="0"/>
                        </a:spcAft>
                        <a:tabLst>
                          <a:tab pos="741680" algn="l"/>
                        </a:tabLst>
                      </a:pPr>
                      <a:r>
                        <a:rPr lang="en-US" sz="1800" b="1" dirty="0">
                          <a:effectLst/>
                          <a:latin typeface="+mn-lt"/>
                        </a:rPr>
                        <a:t>Course Teacher</a:t>
                      </a:r>
                      <a:endParaRPr lang="en-US" sz="18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marL="0" marR="0" algn="ctr">
                        <a:lnSpc>
                          <a:spcPct val="150000"/>
                        </a:lnSpc>
                        <a:spcBef>
                          <a:spcPts val="0"/>
                        </a:spcBef>
                        <a:spcAft>
                          <a:spcPts val="0"/>
                        </a:spcAft>
                        <a:tabLst>
                          <a:tab pos="741680" algn="l"/>
                        </a:tabLst>
                      </a:pPr>
                      <a:r>
                        <a:rPr lang="en-US" sz="1600" b="1" dirty="0">
                          <a:effectLst/>
                          <a:latin typeface="+mn-lt"/>
                        </a:rPr>
                        <a:t>:</a:t>
                      </a:r>
                      <a:endParaRPr lang="en-US" sz="16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r>
                        <a:rPr lang="en-US" sz="1800" b="0" kern="1200" dirty="0" smtClean="0">
                          <a:solidFill>
                            <a:schemeClr val="tx1"/>
                          </a:solidFill>
                          <a:latin typeface="+mn-lt"/>
                          <a:ea typeface="+mn-ea"/>
                          <a:cs typeface="+mn-cs"/>
                        </a:rPr>
                        <a:t>Dr. S. V. Nadiger</a:t>
                      </a:r>
                      <a:endParaRPr lang="en-US" b="0" dirty="0"/>
                    </a:p>
                  </a:txBody>
                  <a:tcPr marL="68580" marR="68580" marT="0" marB="0"/>
                </a:tc>
              </a:tr>
              <a:tr h="400963">
                <a:tc>
                  <a:txBody>
                    <a:bodyPr/>
                    <a:lstStyle/>
                    <a:p>
                      <a:pPr marL="0" marR="0">
                        <a:lnSpc>
                          <a:spcPct val="150000"/>
                        </a:lnSpc>
                        <a:spcBef>
                          <a:spcPts val="0"/>
                        </a:spcBef>
                        <a:spcAft>
                          <a:spcPts val="0"/>
                        </a:spcAft>
                        <a:tabLst>
                          <a:tab pos="741680" algn="l"/>
                          <a:tab pos="1209675" algn="l"/>
                        </a:tabLst>
                      </a:pPr>
                      <a:r>
                        <a:rPr lang="en-US" sz="1800" b="1" dirty="0">
                          <a:effectLst/>
                          <a:latin typeface="+mn-lt"/>
                        </a:rPr>
                        <a:t>Course Title	</a:t>
                      </a:r>
                      <a:endParaRPr lang="en-US" sz="18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marL="0" marR="0">
                        <a:lnSpc>
                          <a:spcPct val="150000"/>
                        </a:lnSpc>
                        <a:spcBef>
                          <a:spcPts val="0"/>
                        </a:spcBef>
                        <a:spcAft>
                          <a:spcPts val="0"/>
                        </a:spcAft>
                      </a:pPr>
                      <a:r>
                        <a:rPr lang="en-US" sz="1600" b="1" dirty="0">
                          <a:effectLst/>
                          <a:latin typeface="+mn-lt"/>
                        </a:rPr>
                        <a:t>: </a:t>
                      </a:r>
                      <a:endParaRPr lang="en-US" sz="16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smtClean="0"/>
                        <a:t>Organic and </a:t>
                      </a:r>
                      <a:r>
                        <a:rPr lang="en-US" dirty="0" err="1" smtClean="0"/>
                        <a:t>Rainfed</a:t>
                      </a:r>
                      <a:r>
                        <a:rPr lang="en-US" dirty="0" smtClean="0"/>
                        <a:t> Farming</a:t>
                      </a:r>
                      <a:endParaRPr lang="en-US" dirty="0"/>
                    </a:p>
                  </a:txBody>
                  <a:tcPr marL="68580" marR="68580" marT="0" marB="0"/>
                </a:tc>
              </a:tr>
              <a:tr h="867163">
                <a:tc>
                  <a:txBody>
                    <a:bodyPr/>
                    <a:lstStyle/>
                    <a:p>
                      <a:pPr marL="0" marR="0">
                        <a:lnSpc>
                          <a:spcPct val="150000"/>
                        </a:lnSpc>
                        <a:spcBef>
                          <a:spcPts val="0"/>
                        </a:spcBef>
                        <a:spcAft>
                          <a:spcPts val="0"/>
                        </a:spcAft>
                        <a:tabLst>
                          <a:tab pos="741680" algn="l"/>
                        </a:tabLst>
                      </a:pPr>
                      <a:r>
                        <a:rPr lang="en-US" sz="1800" b="1">
                          <a:effectLst/>
                          <a:latin typeface="+mn-lt"/>
                        </a:rPr>
                        <a:t>Purpose of visit</a:t>
                      </a:r>
                      <a:endParaRPr lang="en-US" sz="1800" b="1">
                        <a:effectLst/>
                        <a:latin typeface="+mn-lt"/>
                        <a:ea typeface="Times New Roman" panose="02020603050405020304" pitchFamily="18" charset="0"/>
                        <a:cs typeface="Mangal" panose="00000400000000000000" pitchFamily="2"/>
                      </a:endParaRPr>
                    </a:p>
                  </a:txBody>
                  <a:tcPr marL="68580" marR="68580" marT="0" marB="0"/>
                </a:tc>
                <a:tc>
                  <a:txBody>
                    <a:bodyPr/>
                    <a:lstStyle/>
                    <a:p>
                      <a:pPr marL="0" marR="0">
                        <a:lnSpc>
                          <a:spcPct val="150000"/>
                        </a:lnSpc>
                        <a:spcBef>
                          <a:spcPts val="0"/>
                        </a:spcBef>
                        <a:spcAft>
                          <a:spcPts val="0"/>
                        </a:spcAft>
                      </a:pPr>
                      <a:r>
                        <a:rPr lang="en-US" sz="1600" b="1" dirty="0">
                          <a:effectLst/>
                          <a:latin typeface="+mn-lt"/>
                        </a:rPr>
                        <a:t>: </a:t>
                      </a:r>
                      <a:endParaRPr lang="en-US" sz="16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r>
                        <a:rPr lang="en-US" dirty="0" smtClean="0"/>
                        <a:t>To attend state level organic food grains and farming conference</a:t>
                      </a:r>
                      <a:endParaRPr lang="en-US" dirty="0"/>
                    </a:p>
                  </a:txBody>
                  <a:tcPr marL="68580" marR="68580" marT="0" marB="0"/>
                </a:tc>
              </a:tr>
              <a:tr h="121920">
                <a:tc>
                  <a:txBody>
                    <a:bodyPr/>
                    <a:lstStyle/>
                    <a:p>
                      <a:pPr marL="0" marR="0">
                        <a:lnSpc>
                          <a:spcPct val="150000"/>
                        </a:lnSpc>
                        <a:spcBef>
                          <a:spcPts val="0"/>
                        </a:spcBef>
                        <a:spcAft>
                          <a:spcPts val="0"/>
                        </a:spcAft>
                        <a:tabLst>
                          <a:tab pos="741680" algn="l"/>
                        </a:tabLst>
                      </a:pPr>
                      <a:r>
                        <a:rPr lang="en-US" sz="1800" b="1" dirty="0">
                          <a:effectLst/>
                          <a:latin typeface="+mn-lt"/>
                        </a:rPr>
                        <a:t>Place of visit</a:t>
                      </a:r>
                      <a:endParaRPr lang="en-US" sz="18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marL="0" marR="0">
                        <a:lnSpc>
                          <a:spcPct val="150000"/>
                        </a:lnSpc>
                        <a:spcBef>
                          <a:spcPts val="0"/>
                        </a:spcBef>
                        <a:spcAft>
                          <a:spcPts val="0"/>
                        </a:spcAft>
                      </a:pPr>
                      <a:r>
                        <a:rPr lang="en-US" sz="1600" b="1" dirty="0">
                          <a:effectLst/>
                          <a:latin typeface="+mn-lt"/>
                        </a:rPr>
                        <a:t>: </a:t>
                      </a:r>
                      <a:endParaRPr lang="en-US" sz="16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r>
                        <a:rPr lang="en-US" dirty="0" smtClean="0"/>
                        <a:t>Sangali</a:t>
                      </a:r>
                      <a:endParaRPr lang="en-US" dirty="0"/>
                    </a:p>
                  </a:txBody>
                  <a:tcPr marL="68580" marR="68580" marT="0" marB="0"/>
                </a:tc>
              </a:tr>
              <a:tr h="342646">
                <a:tc>
                  <a:txBody>
                    <a:bodyPr/>
                    <a:lstStyle/>
                    <a:p>
                      <a:pPr marL="0" marR="0">
                        <a:lnSpc>
                          <a:spcPct val="150000"/>
                        </a:lnSpc>
                        <a:spcBef>
                          <a:spcPts val="0"/>
                        </a:spcBef>
                        <a:spcAft>
                          <a:spcPts val="0"/>
                        </a:spcAft>
                        <a:tabLst>
                          <a:tab pos="741680" algn="l"/>
                        </a:tabLst>
                      </a:pPr>
                      <a:r>
                        <a:rPr lang="en-US" sz="1800" b="1" dirty="0">
                          <a:effectLst/>
                          <a:latin typeface="+mn-lt"/>
                        </a:rPr>
                        <a:t>Class of students</a:t>
                      </a:r>
                      <a:endParaRPr lang="en-US" sz="18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marL="0" marR="0">
                        <a:lnSpc>
                          <a:spcPct val="150000"/>
                        </a:lnSpc>
                        <a:spcBef>
                          <a:spcPts val="0"/>
                        </a:spcBef>
                        <a:spcAft>
                          <a:spcPts val="0"/>
                        </a:spcAft>
                      </a:pPr>
                      <a:r>
                        <a:rPr lang="en-US" sz="1600" b="1" dirty="0">
                          <a:effectLst/>
                          <a:latin typeface="+mn-lt"/>
                        </a:rPr>
                        <a:t>: </a:t>
                      </a:r>
                      <a:endParaRPr lang="en-US" sz="16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800" b="0" kern="1200" dirty="0" smtClean="0">
                          <a:solidFill>
                            <a:schemeClr val="tx1"/>
                          </a:solidFill>
                          <a:effectLst/>
                          <a:latin typeface="+mn-lt"/>
                          <a:ea typeface="+mn-ea"/>
                          <a:cs typeface="+mn-cs"/>
                        </a:rPr>
                        <a:t>SEM VI (3</a:t>
                      </a:r>
                      <a:r>
                        <a:rPr lang="en-US" sz="1800" b="0" kern="1200" baseline="30000" dirty="0" smtClean="0">
                          <a:solidFill>
                            <a:schemeClr val="tx1"/>
                          </a:solidFill>
                          <a:effectLst/>
                          <a:latin typeface="+mn-lt"/>
                          <a:ea typeface="+mn-ea"/>
                          <a:cs typeface="+mn-cs"/>
                        </a:rPr>
                        <a:t>rd</a:t>
                      </a:r>
                      <a:r>
                        <a:rPr lang="en-US" sz="1800" b="0" kern="1200" dirty="0" smtClean="0">
                          <a:solidFill>
                            <a:schemeClr val="tx1"/>
                          </a:solidFill>
                          <a:effectLst/>
                          <a:latin typeface="+mn-lt"/>
                          <a:ea typeface="+mn-ea"/>
                          <a:cs typeface="+mn-cs"/>
                        </a:rPr>
                        <a:t> Year)</a:t>
                      </a:r>
                    </a:p>
                    <a:p>
                      <a:endParaRPr lang="en-US" b="0" dirty="0"/>
                    </a:p>
                  </a:txBody>
                  <a:tcPr marL="68580" marR="68580" marT="0" marB="0"/>
                </a:tc>
              </a:tr>
              <a:tr h="258572">
                <a:tc>
                  <a:txBody>
                    <a:bodyPr/>
                    <a:lstStyle/>
                    <a:p>
                      <a:pPr marL="0" marR="0">
                        <a:lnSpc>
                          <a:spcPct val="150000"/>
                        </a:lnSpc>
                        <a:spcBef>
                          <a:spcPts val="0"/>
                        </a:spcBef>
                        <a:spcAft>
                          <a:spcPts val="0"/>
                        </a:spcAft>
                        <a:tabLst>
                          <a:tab pos="741680" algn="l"/>
                        </a:tabLst>
                      </a:pPr>
                      <a:r>
                        <a:rPr lang="en-US" sz="1800" b="1" dirty="0">
                          <a:effectLst/>
                          <a:latin typeface="+mn-lt"/>
                        </a:rPr>
                        <a:t>No. of Students</a:t>
                      </a:r>
                      <a:endParaRPr lang="en-US" sz="18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marL="0" marR="0">
                        <a:lnSpc>
                          <a:spcPct val="150000"/>
                        </a:lnSpc>
                        <a:spcBef>
                          <a:spcPts val="0"/>
                        </a:spcBef>
                        <a:spcAft>
                          <a:spcPts val="0"/>
                        </a:spcAft>
                      </a:pPr>
                      <a:r>
                        <a:rPr lang="en-US" sz="1600" b="1" dirty="0">
                          <a:effectLst/>
                          <a:latin typeface="+mn-lt"/>
                        </a:rPr>
                        <a:t>: </a:t>
                      </a:r>
                      <a:endParaRPr lang="en-US" sz="16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r>
                        <a:rPr lang="en-US" dirty="0" smtClean="0"/>
                        <a:t>33</a:t>
                      </a:r>
                      <a:endParaRPr lang="en-US" dirty="0"/>
                    </a:p>
                  </a:txBody>
                  <a:tcPr marL="68580" marR="68580" marT="0" marB="0"/>
                </a:tc>
              </a:tr>
              <a:tr h="250698">
                <a:tc>
                  <a:txBody>
                    <a:bodyPr/>
                    <a:lstStyle/>
                    <a:p>
                      <a:pPr marL="0" marR="0">
                        <a:lnSpc>
                          <a:spcPct val="150000"/>
                        </a:lnSpc>
                        <a:spcBef>
                          <a:spcPts val="0"/>
                        </a:spcBef>
                        <a:spcAft>
                          <a:spcPts val="0"/>
                        </a:spcAft>
                        <a:tabLst>
                          <a:tab pos="741680" algn="l"/>
                        </a:tabLst>
                      </a:pPr>
                      <a:r>
                        <a:rPr lang="en-US" sz="1800" b="1" dirty="0">
                          <a:effectLst/>
                          <a:latin typeface="+mn-lt"/>
                        </a:rPr>
                        <a:t>Staff accompanied</a:t>
                      </a:r>
                      <a:endParaRPr lang="en-US" sz="18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marL="0" marR="0">
                        <a:lnSpc>
                          <a:spcPct val="150000"/>
                        </a:lnSpc>
                        <a:spcBef>
                          <a:spcPts val="0"/>
                        </a:spcBef>
                        <a:spcAft>
                          <a:spcPts val="0"/>
                        </a:spcAft>
                      </a:pPr>
                      <a:r>
                        <a:rPr lang="en-US" sz="1600" b="1" dirty="0">
                          <a:effectLst/>
                          <a:latin typeface="+mn-lt"/>
                        </a:rPr>
                        <a:t>: </a:t>
                      </a:r>
                      <a:endParaRPr lang="en-US" sz="16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r>
                        <a:rPr lang="en-US" dirty="0" smtClean="0"/>
                        <a:t>-</a:t>
                      </a:r>
                      <a:endParaRPr lang="en-US" dirty="0"/>
                    </a:p>
                  </a:txBody>
                  <a:tcPr marL="68580" marR="68580" marT="0" marB="0"/>
                </a:tc>
              </a:tr>
              <a:tr h="928624">
                <a:tc>
                  <a:txBody>
                    <a:bodyPr/>
                    <a:lstStyle/>
                    <a:p>
                      <a:pPr marL="0" marR="0" indent="0" algn="l" defTabSz="914400" rtl="0" eaLnBrk="1" fontAlgn="auto" latinLnBrk="0" hangingPunct="1">
                        <a:lnSpc>
                          <a:spcPct val="150000"/>
                        </a:lnSpc>
                        <a:spcBef>
                          <a:spcPts val="0"/>
                        </a:spcBef>
                        <a:spcAft>
                          <a:spcPts val="0"/>
                        </a:spcAft>
                        <a:buClrTx/>
                        <a:buSzTx/>
                        <a:buFontTx/>
                        <a:buNone/>
                        <a:tabLst>
                          <a:tab pos="741680" algn="l"/>
                        </a:tabLst>
                        <a:defRPr/>
                      </a:pPr>
                      <a:r>
                        <a:rPr lang="en-US" sz="1800" b="1" dirty="0">
                          <a:effectLst/>
                          <a:latin typeface="+mn-lt"/>
                        </a:rPr>
                        <a:t> </a:t>
                      </a:r>
                      <a:r>
                        <a:rPr lang="en-US" sz="1800" b="1" dirty="0" smtClean="0">
                          <a:effectLst/>
                          <a:latin typeface="+mn-lt"/>
                        </a:rPr>
                        <a:t>Spots Visited</a:t>
                      </a:r>
                      <a:endParaRPr lang="en-US" sz="18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marL="0" marR="0">
                        <a:lnSpc>
                          <a:spcPct val="150000"/>
                        </a:lnSpc>
                        <a:spcBef>
                          <a:spcPts val="0"/>
                        </a:spcBef>
                        <a:spcAft>
                          <a:spcPts val="0"/>
                        </a:spcAft>
                      </a:pPr>
                      <a:r>
                        <a:rPr lang="en-US" sz="1600" b="1" dirty="0">
                          <a:effectLst/>
                          <a:latin typeface="+mn-lt"/>
                        </a:rPr>
                        <a:t>: </a:t>
                      </a:r>
                      <a:endParaRPr lang="en-US" sz="16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r>
                        <a:rPr lang="en-US" dirty="0" smtClean="0"/>
                        <a:t>-</a:t>
                      </a:r>
                      <a:endParaRPr lang="en-US" dirty="0"/>
                    </a:p>
                  </a:txBody>
                  <a:tcPr marL="68580" marR="68580" marT="0" marB="0"/>
                </a:tc>
              </a:tr>
              <a:tr h="452254">
                <a:tc>
                  <a:txBody>
                    <a:bodyPr/>
                    <a:lstStyle/>
                    <a:p>
                      <a:pPr marL="0" marR="0">
                        <a:lnSpc>
                          <a:spcPct val="150000"/>
                        </a:lnSpc>
                        <a:spcBef>
                          <a:spcPts val="0"/>
                        </a:spcBef>
                        <a:spcAft>
                          <a:spcPts val="0"/>
                        </a:spcAft>
                        <a:tabLst>
                          <a:tab pos="741680" algn="l"/>
                        </a:tabLst>
                      </a:pPr>
                      <a:r>
                        <a:rPr lang="en-US" sz="1800" b="1" dirty="0">
                          <a:effectLst/>
                          <a:latin typeface="+mn-lt"/>
                        </a:rPr>
                        <a:t>Date of visit</a:t>
                      </a:r>
                      <a:endParaRPr lang="en-US" sz="18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marL="0" marR="0">
                        <a:lnSpc>
                          <a:spcPct val="150000"/>
                        </a:lnSpc>
                        <a:spcBef>
                          <a:spcPts val="0"/>
                        </a:spcBef>
                        <a:spcAft>
                          <a:spcPts val="0"/>
                        </a:spcAft>
                      </a:pPr>
                      <a:r>
                        <a:rPr lang="en-US" sz="1600" b="1" dirty="0">
                          <a:effectLst/>
                          <a:latin typeface="+mn-lt"/>
                        </a:rPr>
                        <a:t>: </a:t>
                      </a:r>
                      <a:endParaRPr lang="en-US" sz="16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800" b="0" kern="1200" dirty="0" smtClean="0">
                          <a:solidFill>
                            <a:schemeClr val="tx1"/>
                          </a:solidFill>
                          <a:latin typeface="+mn-lt"/>
                          <a:ea typeface="+mn-ea"/>
                          <a:cs typeface="+mn-cs"/>
                        </a:rPr>
                        <a:t>13-03-2019</a:t>
                      </a:r>
                    </a:p>
                    <a:p>
                      <a:endParaRPr lang="en-US" b="0" dirty="0"/>
                    </a:p>
                  </a:txBody>
                  <a:tcPr marL="68580" marR="68580" marT="0" marB="0"/>
                </a:tc>
              </a:tr>
            </a:tbl>
          </a:graphicData>
        </a:graphic>
      </p:graphicFrame>
      <p:pic>
        <p:nvPicPr>
          <p:cNvPr id="15" name="Picture 5" descr="H:\Agri Logo White.png"/>
          <p:cNvPicPr>
            <a:picLocks noChangeAspect="1" noChangeArrowheads="1"/>
          </p:cNvPicPr>
          <p:nvPr/>
        </p:nvPicPr>
        <p:blipFill>
          <a:blip r:embed="rId3" cstate="print"/>
          <a:srcRect/>
          <a:stretch>
            <a:fillRect/>
          </a:stretch>
        </p:blipFill>
        <p:spPr bwMode="auto">
          <a:xfrm>
            <a:off x="228600" y="0"/>
            <a:ext cx="1447800" cy="533400"/>
          </a:xfrm>
          <a:prstGeom prst="rect">
            <a:avLst/>
          </a:prstGeom>
          <a:noFill/>
        </p:spPr>
      </p:pic>
    </p:spTree>
  </p:cSld>
  <p:clrMapOvr>
    <a:masterClrMapping/>
  </p:clrMapOvr>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1"/>
          <p:cNvSpPr txBox="1">
            <a:spLocks/>
          </p:cNvSpPr>
          <p:nvPr/>
        </p:nvSpPr>
        <p:spPr>
          <a:xfrm>
            <a:off x="0" y="371475"/>
            <a:ext cx="6858000" cy="304800"/>
          </a:xfrm>
          <a:prstGeom prst="rect">
            <a:avLst/>
          </a:prstGeom>
          <a:solidFill>
            <a:srgbClr val="C47B1A"/>
          </a:solidFill>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en-US" sz="1400" b="1" i="0" u="none" strike="noStrike" kern="1200" cap="none" spc="0" normalizeH="0" baseline="0" noProof="0" dirty="0">
              <a:ln>
                <a:noFill/>
              </a:ln>
              <a:effectLst/>
              <a:uLnTx/>
              <a:uFillTx/>
              <a:latin typeface="Bookman Old Style" pitchFamily="18" charset="0"/>
              <a:ea typeface="+mj-ea"/>
              <a:cs typeface="+mj-cs"/>
            </a:endParaRPr>
          </a:p>
        </p:txBody>
      </p:sp>
      <p:sp>
        <p:nvSpPr>
          <p:cNvPr id="2" name="Title 1"/>
          <p:cNvSpPr>
            <a:spLocks noGrp="1"/>
          </p:cNvSpPr>
          <p:nvPr>
            <p:ph type="ctrTitle"/>
          </p:nvPr>
        </p:nvSpPr>
        <p:spPr>
          <a:xfrm>
            <a:off x="0" y="0"/>
            <a:ext cx="6858000" cy="533400"/>
          </a:xfrm>
          <a:solidFill>
            <a:schemeClr val="accent2">
              <a:lumMod val="50000"/>
            </a:schemeClr>
          </a:solidFill>
        </p:spPr>
        <p:txBody>
          <a:bodyPr>
            <a:normAutofit/>
          </a:bodyPr>
          <a:lstStyle/>
          <a:p>
            <a:r>
              <a:rPr lang="en-US" sz="1200" b="1" dirty="0" smtClean="0">
                <a:solidFill>
                  <a:schemeClr val="bg1"/>
                </a:solidFill>
                <a:latin typeface="Trebuchet MS" pitchFamily="34" charset="0"/>
              </a:rPr>
              <a:t> ANNUAL REPORT:  STUDENTS EXPOSURE VISIT </a:t>
            </a:r>
            <a:br>
              <a:rPr lang="en-US" sz="1200" b="1" dirty="0" smtClean="0">
                <a:solidFill>
                  <a:schemeClr val="bg1"/>
                </a:solidFill>
                <a:latin typeface="Trebuchet MS" pitchFamily="34" charset="0"/>
              </a:rPr>
            </a:br>
            <a:r>
              <a:rPr lang="en-US" sz="1200" b="1" dirty="0" smtClean="0">
                <a:solidFill>
                  <a:schemeClr val="bg1"/>
                </a:solidFill>
                <a:latin typeface="Trebuchet MS" pitchFamily="34" charset="0"/>
              </a:rPr>
              <a:t>                  2018-19</a:t>
            </a:r>
            <a:endParaRPr lang="en-US" sz="1200" b="1" dirty="0">
              <a:solidFill>
                <a:schemeClr val="bg1"/>
              </a:solidFill>
              <a:latin typeface="Trebuchet MS" pitchFamily="34" charset="0"/>
            </a:endParaRPr>
          </a:p>
        </p:txBody>
      </p:sp>
      <p:sp>
        <p:nvSpPr>
          <p:cNvPr id="12" name="Title 1"/>
          <p:cNvSpPr txBox="1">
            <a:spLocks/>
          </p:cNvSpPr>
          <p:nvPr/>
        </p:nvSpPr>
        <p:spPr>
          <a:xfrm>
            <a:off x="0" y="8839200"/>
            <a:ext cx="6858000" cy="304800"/>
          </a:xfrm>
          <a:prstGeom prst="rect">
            <a:avLst/>
          </a:prstGeom>
          <a:solidFill>
            <a:srgbClr val="C47B1A"/>
          </a:solidFill>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en-US" sz="1400" b="1" i="0" u="none" strike="noStrike" kern="1200" cap="none" spc="0" normalizeH="0" baseline="0" noProof="0" dirty="0">
              <a:ln>
                <a:noFill/>
              </a:ln>
              <a:effectLst/>
              <a:uLnTx/>
              <a:uFillTx/>
              <a:latin typeface="Bookman Old Style" pitchFamily="18" charset="0"/>
              <a:ea typeface="+mj-ea"/>
              <a:cs typeface="+mj-cs"/>
            </a:endParaRPr>
          </a:p>
        </p:txBody>
      </p:sp>
      <p:sp>
        <p:nvSpPr>
          <p:cNvPr id="13" name="Title 1"/>
          <p:cNvSpPr txBox="1">
            <a:spLocks/>
          </p:cNvSpPr>
          <p:nvPr/>
        </p:nvSpPr>
        <p:spPr>
          <a:xfrm>
            <a:off x="0" y="8763000"/>
            <a:ext cx="6858000" cy="228600"/>
          </a:xfrm>
          <a:prstGeom prst="rect">
            <a:avLst/>
          </a:prstGeom>
          <a:solidFill>
            <a:schemeClr val="accent2">
              <a:lumMod val="50000"/>
            </a:schemeClr>
          </a:solidFill>
        </p:spPr>
        <p:txBody>
          <a:bodyPr vert="horz" lIns="91440" tIns="45720" rIns="91440" bIns="45720" rtlCol="0" anchor="ctr">
            <a:normAutofit fontScale="92500" lnSpcReduction="20000"/>
          </a:bodyP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en-US" sz="1200" b="1" i="0" u="none" strike="noStrike" kern="1200" cap="none" spc="0" normalizeH="0" baseline="0" noProof="0" dirty="0">
              <a:ln>
                <a:noFill/>
              </a:ln>
              <a:solidFill>
                <a:schemeClr val="bg1"/>
              </a:solidFill>
              <a:effectLst/>
              <a:uLnTx/>
              <a:uFillTx/>
              <a:latin typeface="Trebuchet MS" pitchFamily="34" charset="0"/>
              <a:ea typeface="+mj-ea"/>
              <a:cs typeface="+mj-cs"/>
            </a:endParaRPr>
          </a:p>
        </p:txBody>
      </p:sp>
      <p:sp>
        <p:nvSpPr>
          <p:cNvPr id="6148" name="Rectangle 4"/>
          <p:cNvSpPr>
            <a:spLocks noChangeArrowheads="1"/>
          </p:cNvSpPr>
          <p:nvPr/>
        </p:nvSpPr>
        <p:spPr bwMode="auto">
          <a:xfrm>
            <a:off x="3" y="3209925"/>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tab pos="3390900" algn="l"/>
              </a:tabLst>
            </a:pPr>
            <a:endParaRPr kumimoji="0" 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6149" name="Rectangle 5"/>
          <p:cNvSpPr>
            <a:spLocks noChangeArrowheads="1"/>
          </p:cNvSpPr>
          <p:nvPr/>
        </p:nvSpPr>
        <p:spPr bwMode="auto">
          <a:xfrm>
            <a:off x="3" y="6105525"/>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tab pos="3390900" algn="l"/>
              </a:tabLst>
            </a:pPr>
            <a:endParaRPr kumimoji="0" 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20" name="Slide Number Placeholder 19"/>
          <p:cNvSpPr>
            <a:spLocks noGrp="1"/>
          </p:cNvSpPr>
          <p:nvPr>
            <p:ph type="sldNum" sz="quarter" idx="12"/>
          </p:nvPr>
        </p:nvSpPr>
        <p:spPr>
          <a:xfrm>
            <a:off x="5029200" y="8382004"/>
            <a:ext cx="1600200" cy="486833"/>
          </a:xfrm>
        </p:spPr>
        <p:txBody>
          <a:bodyPr/>
          <a:lstStyle/>
          <a:p>
            <a:fld id="{B6F15528-21DE-4FAA-801E-634DDDAF4B2B}" type="slidenum">
              <a:rPr lang="en-US" smtClean="0"/>
              <a:pPr/>
              <a:t>59</a:t>
            </a:fld>
            <a:endParaRPr lang="en-US"/>
          </a:p>
        </p:txBody>
      </p:sp>
      <p:sp>
        <p:nvSpPr>
          <p:cNvPr id="79876" name="Rectangle 4"/>
          <p:cNvSpPr>
            <a:spLocks noChangeArrowheads="1"/>
          </p:cNvSpPr>
          <p:nvPr/>
        </p:nvSpPr>
        <p:spPr bwMode="auto">
          <a:xfrm>
            <a:off x="0" y="0"/>
            <a:ext cx="6858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pic>
        <p:nvPicPr>
          <p:cNvPr id="15" name="Picture 5" descr="H:\Agri Logo White.png"/>
          <p:cNvPicPr>
            <a:picLocks noChangeAspect="1" noChangeArrowheads="1"/>
          </p:cNvPicPr>
          <p:nvPr/>
        </p:nvPicPr>
        <p:blipFill>
          <a:blip r:embed="rId3" cstate="print"/>
          <a:srcRect/>
          <a:stretch>
            <a:fillRect/>
          </a:stretch>
        </p:blipFill>
        <p:spPr bwMode="auto">
          <a:xfrm>
            <a:off x="228600" y="0"/>
            <a:ext cx="1447800" cy="533400"/>
          </a:xfrm>
          <a:prstGeom prst="rect">
            <a:avLst/>
          </a:prstGeom>
          <a:noFill/>
        </p:spPr>
      </p:pic>
      <p:graphicFrame>
        <p:nvGraphicFramePr>
          <p:cNvPr id="18" name="Table 17"/>
          <p:cNvGraphicFramePr>
            <a:graphicFrameLocks noGrp="1"/>
          </p:cNvGraphicFramePr>
          <p:nvPr/>
        </p:nvGraphicFramePr>
        <p:xfrm>
          <a:off x="152400" y="838200"/>
          <a:ext cx="6477000" cy="8199120"/>
        </p:xfrm>
        <a:graphic>
          <a:graphicData uri="http://schemas.openxmlformats.org/drawingml/2006/table">
            <a:tbl>
              <a:tblPr firstRow="1" bandRow="1">
                <a:tableStyleId>{5940675A-B579-460E-94D1-54222C63F5DA}</a:tableStyleId>
              </a:tblPr>
              <a:tblGrid>
                <a:gridCol w="6477000"/>
              </a:tblGrid>
              <a:tr h="3810000">
                <a:tc>
                  <a:txBody>
                    <a:bodyPr/>
                    <a:lstStyle/>
                    <a:p>
                      <a:pPr marL="682625" indent="-682625"/>
                      <a:endParaRPr lang="en-US" sz="1400" b="1" kern="1200" dirty="0" smtClean="0">
                        <a:solidFill>
                          <a:schemeClr val="tx1"/>
                        </a:solidFill>
                        <a:latin typeface="+mn-lt"/>
                        <a:ea typeface="+mn-ea"/>
                        <a:cs typeface="+mn-cs"/>
                      </a:endParaRPr>
                    </a:p>
                    <a:p>
                      <a:pPr marL="682625" indent="-682625"/>
                      <a:endParaRPr lang="en-US" sz="1400" b="1" kern="1200" dirty="0" smtClean="0">
                        <a:solidFill>
                          <a:schemeClr val="tx1"/>
                        </a:solidFill>
                        <a:latin typeface="+mn-lt"/>
                        <a:ea typeface="+mn-ea"/>
                        <a:cs typeface="+mn-cs"/>
                      </a:endParaRPr>
                    </a:p>
                    <a:p>
                      <a:pPr marL="682625" indent="-682625"/>
                      <a:endParaRPr lang="en-US" sz="1400" b="1" kern="1200" dirty="0" smtClean="0">
                        <a:solidFill>
                          <a:schemeClr val="tx1"/>
                        </a:solidFill>
                        <a:latin typeface="+mn-lt"/>
                        <a:ea typeface="+mn-ea"/>
                        <a:cs typeface="+mn-cs"/>
                      </a:endParaRPr>
                    </a:p>
                    <a:p>
                      <a:pPr marL="682625" indent="-682625"/>
                      <a:endParaRPr lang="en-US" sz="1400" b="1" kern="1200" dirty="0" smtClean="0">
                        <a:solidFill>
                          <a:schemeClr val="tx1"/>
                        </a:solidFill>
                        <a:latin typeface="+mn-lt"/>
                        <a:ea typeface="+mn-ea"/>
                        <a:cs typeface="+mn-cs"/>
                      </a:endParaRPr>
                    </a:p>
                    <a:p>
                      <a:pPr marL="682625" indent="-682625"/>
                      <a:endParaRPr lang="en-US" sz="1400" b="1" kern="1200" dirty="0" smtClean="0">
                        <a:solidFill>
                          <a:schemeClr val="tx1"/>
                        </a:solidFill>
                        <a:latin typeface="+mn-lt"/>
                        <a:ea typeface="+mn-ea"/>
                        <a:cs typeface="+mn-cs"/>
                      </a:endParaRPr>
                    </a:p>
                    <a:p>
                      <a:pPr marL="682625" indent="-682625"/>
                      <a:endParaRPr lang="en-US" sz="1400" b="1" kern="1200" dirty="0" smtClean="0">
                        <a:solidFill>
                          <a:schemeClr val="tx1"/>
                        </a:solidFill>
                        <a:latin typeface="+mn-lt"/>
                        <a:ea typeface="+mn-ea"/>
                        <a:cs typeface="+mn-cs"/>
                      </a:endParaRPr>
                    </a:p>
                    <a:p>
                      <a:pPr marL="682625" indent="-682625"/>
                      <a:endParaRPr lang="en-US" sz="1400" b="1" kern="1200" dirty="0" smtClean="0">
                        <a:solidFill>
                          <a:schemeClr val="tx1"/>
                        </a:solidFill>
                        <a:latin typeface="+mn-lt"/>
                        <a:ea typeface="+mn-ea"/>
                        <a:cs typeface="+mn-cs"/>
                      </a:endParaRPr>
                    </a:p>
                    <a:p>
                      <a:pPr marL="682625" indent="-682625"/>
                      <a:endParaRPr lang="en-US" sz="1400" b="1" kern="1200" dirty="0" smtClean="0">
                        <a:solidFill>
                          <a:schemeClr val="tx1"/>
                        </a:solidFill>
                        <a:latin typeface="+mn-lt"/>
                        <a:ea typeface="+mn-ea"/>
                        <a:cs typeface="+mn-cs"/>
                      </a:endParaRPr>
                    </a:p>
                    <a:p>
                      <a:pPr marL="682625" indent="-682625"/>
                      <a:endParaRPr lang="en-US" sz="1400" b="1" kern="1200" dirty="0" smtClean="0">
                        <a:solidFill>
                          <a:schemeClr val="tx1"/>
                        </a:solidFill>
                        <a:latin typeface="+mn-lt"/>
                        <a:ea typeface="+mn-ea"/>
                        <a:cs typeface="+mn-cs"/>
                      </a:endParaRPr>
                    </a:p>
                    <a:p>
                      <a:pPr marL="682625" indent="-682625"/>
                      <a:endParaRPr lang="en-US" sz="1400" b="1" kern="1200" dirty="0" smtClean="0">
                        <a:solidFill>
                          <a:schemeClr val="tx1"/>
                        </a:solidFill>
                        <a:latin typeface="+mn-lt"/>
                        <a:ea typeface="+mn-ea"/>
                        <a:cs typeface="+mn-cs"/>
                      </a:endParaRPr>
                    </a:p>
                    <a:p>
                      <a:pPr marL="682625" indent="-682625"/>
                      <a:endParaRPr lang="en-US" sz="1400" b="1" kern="1200" dirty="0" smtClean="0">
                        <a:solidFill>
                          <a:schemeClr val="tx1"/>
                        </a:solidFill>
                        <a:latin typeface="+mn-lt"/>
                        <a:ea typeface="+mn-ea"/>
                        <a:cs typeface="+mn-cs"/>
                      </a:endParaRPr>
                    </a:p>
                    <a:p>
                      <a:pPr marL="682625" indent="-682625"/>
                      <a:endParaRPr lang="en-US" sz="1400" b="1" kern="1200" dirty="0" smtClean="0">
                        <a:solidFill>
                          <a:schemeClr val="tx1"/>
                        </a:solidFill>
                        <a:latin typeface="+mn-lt"/>
                        <a:ea typeface="+mn-ea"/>
                        <a:cs typeface="+mn-cs"/>
                      </a:endParaRPr>
                    </a:p>
                    <a:p>
                      <a:pPr marL="682625" indent="-682625"/>
                      <a:endParaRPr lang="en-US" sz="1400" b="1" kern="1200" dirty="0" smtClean="0">
                        <a:solidFill>
                          <a:schemeClr val="tx1"/>
                        </a:solidFill>
                        <a:latin typeface="+mn-lt"/>
                        <a:ea typeface="+mn-ea"/>
                        <a:cs typeface="+mn-cs"/>
                      </a:endParaRPr>
                    </a:p>
                    <a:p>
                      <a:pPr marL="682625" marR="0" indent="-682625" algn="ctr" defTabSz="914400" rtl="0" eaLnBrk="1" fontAlgn="auto" latinLnBrk="0" hangingPunct="1">
                        <a:lnSpc>
                          <a:spcPct val="100000"/>
                        </a:lnSpc>
                        <a:spcBef>
                          <a:spcPts val="0"/>
                        </a:spcBef>
                        <a:spcAft>
                          <a:spcPts val="0"/>
                        </a:spcAft>
                        <a:buClrTx/>
                        <a:buSzTx/>
                        <a:buFontTx/>
                        <a:buNone/>
                        <a:tabLst/>
                        <a:defRPr/>
                      </a:pPr>
                      <a:r>
                        <a:rPr lang="en-US" sz="1600" b="1" kern="1200" dirty="0" smtClean="0">
                          <a:solidFill>
                            <a:schemeClr val="tx1"/>
                          </a:solidFill>
                          <a:latin typeface="+mn-lt"/>
                          <a:ea typeface="+mn-ea"/>
                          <a:cs typeface="+mn-cs"/>
                        </a:rPr>
                        <a:t>  </a:t>
                      </a:r>
                    </a:p>
                    <a:p>
                      <a:pPr marL="682625" marR="0" indent="-682625" algn="ctr" defTabSz="914400" rtl="0" eaLnBrk="1" fontAlgn="auto" latinLnBrk="0" hangingPunct="1">
                        <a:lnSpc>
                          <a:spcPct val="100000"/>
                        </a:lnSpc>
                        <a:spcBef>
                          <a:spcPts val="0"/>
                        </a:spcBef>
                        <a:spcAft>
                          <a:spcPts val="0"/>
                        </a:spcAft>
                        <a:buClrTx/>
                        <a:buSzTx/>
                        <a:buFontTx/>
                        <a:buNone/>
                        <a:tabLst/>
                        <a:defRPr/>
                      </a:pPr>
                      <a:r>
                        <a:rPr lang="en-US" sz="1600" b="1" kern="1200" dirty="0" smtClean="0">
                          <a:solidFill>
                            <a:schemeClr val="tx1"/>
                          </a:solidFill>
                          <a:latin typeface="+mn-lt"/>
                          <a:ea typeface="+mn-ea"/>
                          <a:cs typeface="+mn-cs"/>
                        </a:rPr>
                        <a:t> </a:t>
                      </a:r>
                    </a:p>
                    <a:p>
                      <a:pPr marL="682625" marR="0" indent="-682625" algn="ctr" defTabSz="914400" rtl="0" eaLnBrk="1" fontAlgn="auto" latinLnBrk="0" hangingPunct="1">
                        <a:lnSpc>
                          <a:spcPct val="100000"/>
                        </a:lnSpc>
                        <a:spcBef>
                          <a:spcPts val="0"/>
                        </a:spcBef>
                        <a:spcAft>
                          <a:spcPts val="0"/>
                        </a:spcAft>
                        <a:buClrTx/>
                        <a:buSzTx/>
                        <a:buFontTx/>
                        <a:buNone/>
                        <a:tabLst/>
                        <a:defRPr/>
                      </a:pPr>
                      <a:r>
                        <a:rPr lang="en-US" sz="1600" b="1" kern="1200" dirty="0" smtClean="0">
                          <a:solidFill>
                            <a:schemeClr val="tx1"/>
                          </a:solidFill>
                          <a:latin typeface="+mn-lt"/>
                          <a:ea typeface="+mn-ea"/>
                          <a:cs typeface="+mn-cs"/>
                        </a:rPr>
                        <a:t> Photo 1:</a:t>
                      </a:r>
                      <a:r>
                        <a:rPr lang="en-US" sz="1600" b="1" kern="1200" baseline="0" dirty="0" smtClean="0">
                          <a:solidFill>
                            <a:schemeClr val="tx1"/>
                          </a:solidFill>
                          <a:latin typeface="+mn-lt"/>
                          <a:ea typeface="+mn-ea"/>
                          <a:cs typeface="+mn-cs"/>
                        </a:rPr>
                        <a:t> All the participated students received CERTIFICATE of </a:t>
                      </a:r>
                      <a:r>
                        <a:rPr lang="en-US" sz="1600" b="1" dirty="0" smtClean="0"/>
                        <a:t>state level organic food grains and farming conference, Sangali </a:t>
                      </a:r>
                      <a:endParaRPr lang="en-US" sz="1600" b="1" kern="1200" dirty="0" smtClean="0">
                        <a:solidFill>
                          <a:schemeClr val="tx1"/>
                        </a:solidFill>
                        <a:latin typeface="+mn-lt"/>
                        <a:ea typeface="+mn-ea"/>
                        <a:cs typeface="+mn-cs"/>
                      </a:endParaRPr>
                    </a:p>
                    <a:p>
                      <a:pPr marL="682625" marR="0" indent="-682625" algn="ctr" defTabSz="914400" rtl="0" eaLnBrk="1" fontAlgn="auto" latinLnBrk="0" hangingPunct="1">
                        <a:lnSpc>
                          <a:spcPct val="100000"/>
                        </a:lnSpc>
                        <a:spcBef>
                          <a:spcPts val="0"/>
                        </a:spcBef>
                        <a:spcAft>
                          <a:spcPts val="0"/>
                        </a:spcAft>
                        <a:buClrTx/>
                        <a:buSzTx/>
                        <a:buFontTx/>
                        <a:buNone/>
                        <a:tabLst/>
                        <a:defRPr/>
                      </a:pPr>
                      <a:endParaRPr lang="en-US" sz="1800" b="1" kern="1200" dirty="0" smtClean="0">
                        <a:solidFill>
                          <a:schemeClr val="tx1"/>
                        </a:solidFill>
                        <a:latin typeface="+mn-lt"/>
                        <a:ea typeface="+mn-ea"/>
                        <a:cs typeface="+mn-cs"/>
                      </a:endParaRPr>
                    </a:p>
                    <a:p>
                      <a:pPr marL="682625" marR="0" indent="-682625" algn="ctr" defTabSz="914400" rtl="0" eaLnBrk="1" fontAlgn="auto" latinLnBrk="0" hangingPunct="1">
                        <a:lnSpc>
                          <a:spcPct val="100000"/>
                        </a:lnSpc>
                        <a:spcBef>
                          <a:spcPts val="0"/>
                        </a:spcBef>
                        <a:spcAft>
                          <a:spcPts val="0"/>
                        </a:spcAft>
                        <a:buClrTx/>
                        <a:buSzTx/>
                        <a:buFontTx/>
                        <a:buNone/>
                        <a:tabLst/>
                        <a:defRPr/>
                      </a:pPr>
                      <a:endParaRPr lang="en-US" sz="1800" dirty="0"/>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r>
              <a:tr h="3810000">
                <a:tc>
                  <a:txBody>
                    <a:bodyPr/>
                    <a:lstStyle/>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pPr marL="0" marR="0" indent="0" algn="ctr" defTabSz="914400" rtl="0" eaLnBrk="1" fontAlgn="auto" latinLnBrk="0" hangingPunct="1">
                        <a:lnSpc>
                          <a:spcPct val="100000"/>
                        </a:lnSpc>
                        <a:spcBef>
                          <a:spcPts val="0"/>
                        </a:spcBef>
                        <a:spcAft>
                          <a:spcPts val="0"/>
                        </a:spcAft>
                        <a:buClrTx/>
                        <a:buSzTx/>
                        <a:buFontTx/>
                        <a:buNone/>
                        <a:tabLst/>
                        <a:defRPr/>
                      </a:pPr>
                      <a:r>
                        <a:rPr lang="en-US" sz="1600" b="1" kern="1200" dirty="0" smtClean="0">
                          <a:solidFill>
                            <a:schemeClr val="tx1"/>
                          </a:solidFill>
                          <a:latin typeface="+mn-lt"/>
                          <a:ea typeface="+mn-ea"/>
                          <a:cs typeface="+mn-cs"/>
                        </a:rPr>
                        <a:t>Photo 2:  Sri </a:t>
                      </a:r>
                      <a:r>
                        <a:rPr lang="en-US" sz="1600" b="1" kern="1200" dirty="0" err="1" smtClean="0">
                          <a:solidFill>
                            <a:schemeClr val="tx1"/>
                          </a:solidFill>
                          <a:latin typeface="+mn-lt"/>
                          <a:ea typeface="+mn-ea"/>
                          <a:cs typeface="+mn-cs"/>
                        </a:rPr>
                        <a:t>Sadabhau</a:t>
                      </a:r>
                      <a:r>
                        <a:rPr lang="en-US" sz="1600" b="1" kern="1200" dirty="0" smtClean="0">
                          <a:solidFill>
                            <a:schemeClr val="tx1"/>
                          </a:solidFill>
                          <a:latin typeface="+mn-lt"/>
                          <a:ea typeface="+mn-ea"/>
                          <a:cs typeface="+mn-cs"/>
                        </a:rPr>
                        <a:t> </a:t>
                      </a:r>
                      <a:r>
                        <a:rPr lang="en-US" sz="1600" b="1" kern="1200" dirty="0" err="1" smtClean="0">
                          <a:solidFill>
                            <a:schemeClr val="tx1"/>
                          </a:solidFill>
                          <a:latin typeface="+mn-lt"/>
                          <a:ea typeface="+mn-ea"/>
                          <a:cs typeface="+mn-cs"/>
                        </a:rPr>
                        <a:t>Khot</a:t>
                      </a:r>
                      <a:r>
                        <a:rPr lang="en-US" sz="1600" b="1" kern="1200" dirty="0" smtClean="0">
                          <a:solidFill>
                            <a:schemeClr val="tx1"/>
                          </a:solidFill>
                          <a:latin typeface="+mn-lt"/>
                          <a:ea typeface="+mn-ea"/>
                          <a:cs typeface="+mn-cs"/>
                        </a:rPr>
                        <a:t>, Minister of State, Agriculture, Horticulture and Marketing, Government of Maharashtra inaugurated the conference.</a:t>
                      </a:r>
                      <a:endParaRPr lang="en-US" sz="1600" kern="1200" dirty="0" smtClean="0">
                        <a:solidFill>
                          <a:schemeClr val="tx1"/>
                        </a:solidFill>
                        <a:latin typeface="+mn-lt"/>
                        <a:ea typeface="+mn-ea"/>
                        <a:cs typeface="+mn-cs"/>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r>
            </a:tbl>
          </a:graphicData>
        </a:graphic>
      </p:graphicFrame>
      <p:pic>
        <p:nvPicPr>
          <p:cNvPr id="17" name="Picture 16" descr="C:\Users\Admin\Desktop\visit images\IMG-20190327-WA0032.jpg"/>
          <p:cNvPicPr/>
          <p:nvPr/>
        </p:nvPicPr>
        <p:blipFill>
          <a:blip r:embed="rId4"/>
          <a:stretch>
            <a:fillRect/>
          </a:stretch>
        </p:blipFill>
        <p:spPr bwMode="auto">
          <a:xfrm>
            <a:off x="762000" y="762000"/>
            <a:ext cx="5410200" cy="3276600"/>
          </a:xfrm>
          <a:prstGeom prst="rect">
            <a:avLst/>
          </a:prstGeom>
          <a:noFill/>
          <a:ln>
            <a:noFill/>
          </a:ln>
        </p:spPr>
      </p:pic>
      <p:pic>
        <p:nvPicPr>
          <p:cNvPr id="19" name="Picture 18" descr="C:\Users\Admin\AppData\Local\Microsoft\Windows\Temporary Internet Files\Content.Word\IMG-20190327-WA0056.jpg"/>
          <p:cNvPicPr/>
          <p:nvPr/>
        </p:nvPicPr>
        <p:blipFill>
          <a:blip r:embed="rId5"/>
          <a:stretch>
            <a:fillRect/>
          </a:stretch>
        </p:blipFill>
        <p:spPr bwMode="auto">
          <a:xfrm>
            <a:off x="762000" y="4800600"/>
            <a:ext cx="5334000" cy="3200400"/>
          </a:xfrm>
          <a:prstGeom prst="rect">
            <a:avLst/>
          </a:prstGeom>
          <a:noFill/>
          <a:ln>
            <a:noFill/>
          </a:ln>
        </p:spPr>
      </p:pic>
    </p:spTree>
  </p:cSld>
  <p:clrMapOvr>
    <a:masterClrMapping/>
  </p:clrMapOvr>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1"/>
          <p:cNvSpPr txBox="1">
            <a:spLocks/>
          </p:cNvSpPr>
          <p:nvPr/>
        </p:nvSpPr>
        <p:spPr>
          <a:xfrm>
            <a:off x="0" y="371475"/>
            <a:ext cx="6858000" cy="304800"/>
          </a:xfrm>
          <a:prstGeom prst="rect">
            <a:avLst/>
          </a:prstGeom>
          <a:solidFill>
            <a:srgbClr val="C47B1A"/>
          </a:solidFill>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en-US" sz="1400" b="1" i="0" u="none" strike="noStrike" kern="1200" cap="none" spc="0" normalizeH="0" baseline="0" noProof="0" dirty="0">
              <a:ln>
                <a:noFill/>
              </a:ln>
              <a:effectLst/>
              <a:uLnTx/>
              <a:uFillTx/>
              <a:latin typeface="Bookman Old Style" pitchFamily="18" charset="0"/>
              <a:ea typeface="+mj-ea"/>
              <a:cs typeface="+mj-cs"/>
            </a:endParaRPr>
          </a:p>
        </p:txBody>
      </p:sp>
      <p:sp>
        <p:nvSpPr>
          <p:cNvPr id="2" name="Title 1"/>
          <p:cNvSpPr>
            <a:spLocks noGrp="1"/>
          </p:cNvSpPr>
          <p:nvPr>
            <p:ph type="ctrTitle"/>
          </p:nvPr>
        </p:nvSpPr>
        <p:spPr>
          <a:xfrm>
            <a:off x="0" y="0"/>
            <a:ext cx="6858000" cy="533400"/>
          </a:xfrm>
          <a:solidFill>
            <a:schemeClr val="accent2">
              <a:lumMod val="50000"/>
            </a:schemeClr>
          </a:solidFill>
        </p:spPr>
        <p:txBody>
          <a:bodyPr>
            <a:normAutofit/>
          </a:bodyPr>
          <a:lstStyle/>
          <a:p>
            <a:r>
              <a:rPr lang="en-US" sz="1200" b="1" dirty="0" smtClean="0">
                <a:solidFill>
                  <a:schemeClr val="bg1"/>
                </a:solidFill>
                <a:latin typeface="Trebuchet MS" pitchFamily="34" charset="0"/>
              </a:rPr>
              <a:t> ANNUAL REPORT:  STUDENTS EXPOSURE VISIT </a:t>
            </a:r>
            <a:br>
              <a:rPr lang="en-US" sz="1200" b="1" dirty="0" smtClean="0">
                <a:solidFill>
                  <a:schemeClr val="bg1"/>
                </a:solidFill>
                <a:latin typeface="Trebuchet MS" pitchFamily="34" charset="0"/>
              </a:rPr>
            </a:br>
            <a:r>
              <a:rPr lang="en-US" sz="1200" b="1" dirty="0" smtClean="0">
                <a:solidFill>
                  <a:schemeClr val="bg1"/>
                </a:solidFill>
                <a:latin typeface="Trebuchet MS" pitchFamily="34" charset="0"/>
              </a:rPr>
              <a:t>                  2018-19</a:t>
            </a:r>
            <a:endParaRPr lang="en-US" sz="1200" b="1" dirty="0">
              <a:solidFill>
                <a:schemeClr val="bg1"/>
              </a:solidFill>
              <a:latin typeface="Trebuchet MS" pitchFamily="34" charset="0"/>
            </a:endParaRPr>
          </a:p>
        </p:txBody>
      </p:sp>
      <p:sp>
        <p:nvSpPr>
          <p:cNvPr id="12" name="Title 1"/>
          <p:cNvSpPr txBox="1">
            <a:spLocks/>
          </p:cNvSpPr>
          <p:nvPr/>
        </p:nvSpPr>
        <p:spPr>
          <a:xfrm>
            <a:off x="0" y="8839200"/>
            <a:ext cx="6858000" cy="304800"/>
          </a:xfrm>
          <a:prstGeom prst="rect">
            <a:avLst/>
          </a:prstGeom>
          <a:solidFill>
            <a:srgbClr val="C47B1A"/>
          </a:solidFill>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en-US" sz="1400" b="1" i="0" u="none" strike="noStrike" kern="1200" cap="none" spc="0" normalizeH="0" baseline="0" noProof="0" dirty="0">
              <a:ln>
                <a:noFill/>
              </a:ln>
              <a:effectLst/>
              <a:uLnTx/>
              <a:uFillTx/>
              <a:latin typeface="Bookman Old Style" pitchFamily="18" charset="0"/>
              <a:ea typeface="+mj-ea"/>
              <a:cs typeface="+mj-cs"/>
            </a:endParaRPr>
          </a:p>
        </p:txBody>
      </p:sp>
      <p:sp>
        <p:nvSpPr>
          <p:cNvPr id="13" name="Title 1"/>
          <p:cNvSpPr txBox="1">
            <a:spLocks/>
          </p:cNvSpPr>
          <p:nvPr/>
        </p:nvSpPr>
        <p:spPr>
          <a:xfrm>
            <a:off x="0" y="8763000"/>
            <a:ext cx="6858000" cy="228600"/>
          </a:xfrm>
          <a:prstGeom prst="rect">
            <a:avLst/>
          </a:prstGeom>
          <a:solidFill>
            <a:schemeClr val="accent2">
              <a:lumMod val="50000"/>
            </a:schemeClr>
          </a:solidFill>
        </p:spPr>
        <p:txBody>
          <a:bodyPr vert="horz" lIns="91440" tIns="45720" rIns="91440" bIns="45720" rtlCol="0" anchor="ctr">
            <a:normAutofit fontScale="92500" lnSpcReduction="20000"/>
          </a:bodyP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en-US" sz="1200" b="1" i="0" u="none" strike="noStrike" kern="1200" cap="none" spc="0" normalizeH="0" baseline="0" noProof="0" dirty="0">
              <a:ln>
                <a:noFill/>
              </a:ln>
              <a:solidFill>
                <a:schemeClr val="bg1"/>
              </a:solidFill>
              <a:effectLst/>
              <a:uLnTx/>
              <a:uFillTx/>
              <a:latin typeface="Trebuchet MS" pitchFamily="34" charset="0"/>
              <a:ea typeface="+mj-ea"/>
              <a:cs typeface="+mj-cs"/>
            </a:endParaRPr>
          </a:p>
        </p:txBody>
      </p:sp>
      <p:sp>
        <p:nvSpPr>
          <p:cNvPr id="6148" name="Rectangle 4"/>
          <p:cNvSpPr>
            <a:spLocks noChangeArrowheads="1"/>
          </p:cNvSpPr>
          <p:nvPr/>
        </p:nvSpPr>
        <p:spPr bwMode="auto">
          <a:xfrm>
            <a:off x="3" y="3209925"/>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tab pos="3390900" algn="l"/>
              </a:tabLst>
            </a:pPr>
            <a:endParaRPr kumimoji="0" 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6149" name="Rectangle 5"/>
          <p:cNvSpPr>
            <a:spLocks noChangeArrowheads="1"/>
          </p:cNvSpPr>
          <p:nvPr/>
        </p:nvSpPr>
        <p:spPr bwMode="auto">
          <a:xfrm>
            <a:off x="3" y="6105525"/>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tab pos="3390900" algn="l"/>
              </a:tabLst>
            </a:pPr>
            <a:endParaRPr kumimoji="0" 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20" name="Slide Number Placeholder 19"/>
          <p:cNvSpPr>
            <a:spLocks noGrp="1"/>
          </p:cNvSpPr>
          <p:nvPr>
            <p:ph type="sldNum" sz="quarter" idx="12"/>
          </p:nvPr>
        </p:nvSpPr>
        <p:spPr>
          <a:xfrm>
            <a:off x="5029200" y="8382004"/>
            <a:ext cx="1600200" cy="486833"/>
          </a:xfrm>
        </p:spPr>
        <p:txBody>
          <a:bodyPr/>
          <a:lstStyle/>
          <a:p>
            <a:fld id="{B6F15528-21DE-4FAA-801E-634DDDAF4B2B}" type="slidenum">
              <a:rPr lang="en-US" smtClean="0"/>
              <a:pPr/>
              <a:t>60</a:t>
            </a:fld>
            <a:endParaRPr lang="en-US"/>
          </a:p>
        </p:txBody>
      </p:sp>
      <p:sp>
        <p:nvSpPr>
          <p:cNvPr id="79876" name="Rectangle 4"/>
          <p:cNvSpPr>
            <a:spLocks noChangeArrowheads="1"/>
          </p:cNvSpPr>
          <p:nvPr/>
        </p:nvSpPr>
        <p:spPr bwMode="auto">
          <a:xfrm>
            <a:off x="0" y="0"/>
            <a:ext cx="6858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3" name="Rectangle 2"/>
          <p:cNvSpPr/>
          <p:nvPr/>
        </p:nvSpPr>
        <p:spPr>
          <a:xfrm>
            <a:off x="457200" y="762000"/>
            <a:ext cx="6172200" cy="1200329"/>
          </a:xfrm>
          <a:prstGeom prst="rect">
            <a:avLst/>
          </a:prstGeom>
        </p:spPr>
        <p:txBody>
          <a:bodyPr wrap="square">
            <a:spAutoFit/>
          </a:bodyPr>
          <a:lstStyle/>
          <a:p>
            <a:pPr marL="347663" indent="-347663"/>
            <a:r>
              <a:rPr lang="en-US" b="1" dirty="0" smtClean="0"/>
              <a:t>26. Visit to Soil Testing Laboratory, Kolhapur</a:t>
            </a:r>
          </a:p>
          <a:p>
            <a:pPr marL="347663" indent="-347663"/>
            <a:endParaRPr lang="en-US" b="1" dirty="0" smtClean="0"/>
          </a:p>
          <a:p>
            <a:pPr marL="347663" indent="-347663"/>
            <a:endParaRPr lang="en-US" b="1" dirty="0" smtClean="0"/>
          </a:p>
          <a:p>
            <a:pPr marL="347663" indent="-347663"/>
            <a:endParaRPr lang="en-US" b="1" dirty="0" smtClean="0"/>
          </a:p>
        </p:txBody>
      </p:sp>
      <p:graphicFrame>
        <p:nvGraphicFramePr>
          <p:cNvPr id="6" name="Table 5"/>
          <p:cNvGraphicFramePr>
            <a:graphicFrameLocks noGrp="1"/>
          </p:cNvGraphicFramePr>
          <p:nvPr>
            <p:extLst>
              <p:ext uri="{D42A27DB-BD31-4B8C-83A1-F6EECF244321}">
                <p14:modId xmlns="" xmlns:p14="http://schemas.microsoft.com/office/powerpoint/2010/main" val="1913346041"/>
              </p:ext>
            </p:extLst>
          </p:nvPr>
        </p:nvGraphicFramePr>
        <p:xfrm>
          <a:off x="494347" y="1219200"/>
          <a:ext cx="5869305" cy="7007867"/>
        </p:xfrm>
        <a:graphic>
          <a:graphicData uri="http://schemas.openxmlformats.org/drawingml/2006/table">
            <a:tbl>
              <a:tblPr firstRow="1" firstCol="1" bandRow="1">
                <a:tableStyleId>{5940675A-B579-460E-94D1-54222C63F5DA}</a:tableStyleId>
              </a:tblPr>
              <a:tblGrid>
                <a:gridCol w="2354580"/>
                <a:gridCol w="171450"/>
                <a:gridCol w="3343275"/>
              </a:tblGrid>
              <a:tr h="400963">
                <a:tc>
                  <a:txBody>
                    <a:bodyPr/>
                    <a:lstStyle/>
                    <a:p>
                      <a:pPr marL="0" marR="0">
                        <a:lnSpc>
                          <a:spcPct val="150000"/>
                        </a:lnSpc>
                        <a:spcBef>
                          <a:spcPts val="0"/>
                        </a:spcBef>
                        <a:spcAft>
                          <a:spcPts val="0"/>
                        </a:spcAft>
                        <a:tabLst>
                          <a:tab pos="741680" algn="l"/>
                        </a:tabLst>
                      </a:pPr>
                      <a:r>
                        <a:rPr lang="en-US" sz="1800" b="1" dirty="0">
                          <a:effectLst/>
                          <a:latin typeface="+mn-lt"/>
                        </a:rPr>
                        <a:t>Course No.</a:t>
                      </a:r>
                      <a:endParaRPr lang="en-US" sz="18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marL="0" marR="0" algn="ctr">
                        <a:lnSpc>
                          <a:spcPct val="150000"/>
                        </a:lnSpc>
                        <a:spcBef>
                          <a:spcPts val="0"/>
                        </a:spcBef>
                        <a:spcAft>
                          <a:spcPts val="0"/>
                        </a:spcAft>
                        <a:tabLst>
                          <a:tab pos="741680" algn="l"/>
                        </a:tabLst>
                      </a:pPr>
                      <a:r>
                        <a:rPr lang="en-US" sz="1600" b="1" dirty="0">
                          <a:effectLst/>
                          <a:latin typeface="+mn-lt"/>
                        </a:rPr>
                        <a:t>:</a:t>
                      </a:r>
                      <a:endParaRPr lang="en-US" sz="16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r>
                        <a:rPr lang="en-US" sz="1800" kern="1200" dirty="0" smtClean="0">
                          <a:solidFill>
                            <a:schemeClr val="tx1"/>
                          </a:solidFill>
                          <a:latin typeface="+mn-lt"/>
                          <a:ea typeface="+mn-ea"/>
                          <a:cs typeface="+mn-cs"/>
                        </a:rPr>
                        <a:t>ALE-SSAC-486</a:t>
                      </a:r>
                      <a:endParaRPr lang="en-US" dirty="0"/>
                    </a:p>
                  </a:txBody>
                  <a:tcPr marL="68580" marR="68580" marT="0" marB="0"/>
                </a:tc>
              </a:tr>
              <a:tr h="400963">
                <a:tc>
                  <a:txBody>
                    <a:bodyPr/>
                    <a:lstStyle/>
                    <a:p>
                      <a:pPr marL="0" marR="0">
                        <a:lnSpc>
                          <a:spcPct val="150000"/>
                        </a:lnSpc>
                        <a:spcBef>
                          <a:spcPts val="0"/>
                        </a:spcBef>
                        <a:spcAft>
                          <a:spcPts val="0"/>
                        </a:spcAft>
                        <a:tabLst>
                          <a:tab pos="741680" algn="l"/>
                        </a:tabLst>
                      </a:pPr>
                      <a:r>
                        <a:rPr lang="en-US" sz="1800" b="1" dirty="0">
                          <a:effectLst/>
                          <a:latin typeface="+mn-lt"/>
                        </a:rPr>
                        <a:t>Course Teacher</a:t>
                      </a:r>
                      <a:endParaRPr lang="en-US" sz="18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marL="0" marR="0" algn="ctr">
                        <a:lnSpc>
                          <a:spcPct val="150000"/>
                        </a:lnSpc>
                        <a:spcBef>
                          <a:spcPts val="0"/>
                        </a:spcBef>
                        <a:spcAft>
                          <a:spcPts val="0"/>
                        </a:spcAft>
                        <a:tabLst>
                          <a:tab pos="741680" algn="l"/>
                        </a:tabLst>
                      </a:pPr>
                      <a:r>
                        <a:rPr lang="en-US" sz="1600" b="1" dirty="0">
                          <a:effectLst/>
                          <a:latin typeface="+mn-lt"/>
                        </a:rPr>
                        <a:t>:</a:t>
                      </a:r>
                      <a:endParaRPr lang="en-US" sz="16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r>
                        <a:rPr lang="en-US" sz="1800" kern="1200" dirty="0" err="1" smtClean="0">
                          <a:solidFill>
                            <a:schemeClr val="tx1"/>
                          </a:solidFill>
                          <a:latin typeface="+mn-lt"/>
                          <a:ea typeface="+mn-ea"/>
                          <a:cs typeface="+mn-cs"/>
                        </a:rPr>
                        <a:t>Pro.A.P.Gaikwad</a:t>
                      </a:r>
                      <a:endParaRPr lang="en-US" dirty="0"/>
                    </a:p>
                  </a:txBody>
                  <a:tcPr marL="68580" marR="68580" marT="0" marB="0"/>
                </a:tc>
              </a:tr>
              <a:tr h="400963">
                <a:tc>
                  <a:txBody>
                    <a:bodyPr/>
                    <a:lstStyle/>
                    <a:p>
                      <a:pPr marL="0" marR="0">
                        <a:lnSpc>
                          <a:spcPct val="150000"/>
                        </a:lnSpc>
                        <a:spcBef>
                          <a:spcPts val="0"/>
                        </a:spcBef>
                        <a:spcAft>
                          <a:spcPts val="0"/>
                        </a:spcAft>
                        <a:tabLst>
                          <a:tab pos="741680" algn="l"/>
                          <a:tab pos="1209675" algn="l"/>
                        </a:tabLst>
                      </a:pPr>
                      <a:r>
                        <a:rPr lang="en-US" sz="1800" b="1" dirty="0">
                          <a:effectLst/>
                          <a:latin typeface="+mn-lt"/>
                        </a:rPr>
                        <a:t>Course Title	</a:t>
                      </a:r>
                      <a:endParaRPr lang="en-US" sz="18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marL="0" marR="0">
                        <a:lnSpc>
                          <a:spcPct val="150000"/>
                        </a:lnSpc>
                        <a:spcBef>
                          <a:spcPts val="0"/>
                        </a:spcBef>
                        <a:spcAft>
                          <a:spcPts val="0"/>
                        </a:spcAft>
                      </a:pPr>
                      <a:r>
                        <a:rPr lang="en-US" sz="1600" b="1" dirty="0">
                          <a:effectLst/>
                          <a:latin typeface="+mn-lt"/>
                        </a:rPr>
                        <a:t>: </a:t>
                      </a:r>
                      <a:endParaRPr lang="en-US" sz="16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r>
                        <a:rPr lang="en-US" sz="1800" kern="1200" dirty="0" smtClean="0">
                          <a:solidFill>
                            <a:schemeClr val="tx1"/>
                          </a:solidFill>
                          <a:latin typeface="+mn-lt"/>
                          <a:ea typeface="+mn-ea"/>
                          <a:cs typeface="+mn-cs"/>
                        </a:rPr>
                        <a:t>Soil and water clinic</a:t>
                      </a:r>
                      <a:endParaRPr lang="en-US" dirty="0"/>
                    </a:p>
                  </a:txBody>
                  <a:tcPr marL="68580" marR="68580" marT="0" marB="0"/>
                </a:tc>
              </a:tr>
              <a:tr h="867163">
                <a:tc>
                  <a:txBody>
                    <a:bodyPr/>
                    <a:lstStyle/>
                    <a:p>
                      <a:pPr marL="0" marR="0">
                        <a:lnSpc>
                          <a:spcPct val="150000"/>
                        </a:lnSpc>
                        <a:spcBef>
                          <a:spcPts val="0"/>
                        </a:spcBef>
                        <a:spcAft>
                          <a:spcPts val="0"/>
                        </a:spcAft>
                        <a:tabLst>
                          <a:tab pos="741680" algn="l"/>
                        </a:tabLst>
                      </a:pPr>
                      <a:r>
                        <a:rPr lang="en-US" sz="1800" b="1">
                          <a:effectLst/>
                          <a:latin typeface="+mn-lt"/>
                        </a:rPr>
                        <a:t>Purpose of visit</a:t>
                      </a:r>
                      <a:endParaRPr lang="en-US" sz="1800" b="1">
                        <a:effectLst/>
                        <a:latin typeface="+mn-lt"/>
                        <a:ea typeface="Times New Roman" panose="02020603050405020304" pitchFamily="18" charset="0"/>
                        <a:cs typeface="Mangal" panose="00000400000000000000" pitchFamily="2"/>
                      </a:endParaRPr>
                    </a:p>
                  </a:txBody>
                  <a:tcPr marL="68580" marR="68580" marT="0" marB="0"/>
                </a:tc>
                <a:tc>
                  <a:txBody>
                    <a:bodyPr/>
                    <a:lstStyle/>
                    <a:p>
                      <a:pPr marL="0" marR="0">
                        <a:lnSpc>
                          <a:spcPct val="150000"/>
                        </a:lnSpc>
                        <a:spcBef>
                          <a:spcPts val="0"/>
                        </a:spcBef>
                        <a:spcAft>
                          <a:spcPts val="0"/>
                        </a:spcAft>
                      </a:pPr>
                      <a:r>
                        <a:rPr lang="en-US" sz="1600" b="1" dirty="0">
                          <a:effectLst/>
                          <a:latin typeface="+mn-lt"/>
                        </a:rPr>
                        <a:t>: </a:t>
                      </a:r>
                      <a:endParaRPr lang="en-US" sz="16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r>
                        <a:rPr lang="en-US" sz="1800" kern="1200" dirty="0" smtClean="0">
                          <a:solidFill>
                            <a:schemeClr val="tx1"/>
                          </a:solidFill>
                          <a:latin typeface="+mn-lt"/>
                          <a:ea typeface="+mn-ea"/>
                          <a:cs typeface="+mn-cs"/>
                        </a:rPr>
                        <a:t>To know about the working of soil and water testing laboratory</a:t>
                      </a:r>
                      <a:endParaRPr lang="en-US" dirty="0"/>
                    </a:p>
                  </a:txBody>
                  <a:tcPr marL="68580" marR="68580" marT="0" marB="0"/>
                </a:tc>
              </a:tr>
              <a:tr h="121920">
                <a:tc>
                  <a:txBody>
                    <a:bodyPr/>
                    <a:lstStyle/>
                    <a:p>
                      <a:pPr marL="0" marR="0">
                        <a:lnSpc>
                          <a:spcPct val="150000"/>
                        </a:lnSpc>
                        <a:spcBef>
                          <a:spcPts val="0"/>
                        </a:spcBef>
                        <a:spcAft>
                          <a:spcPts val="0"/>
                        </a:spcAft>
                        <a:tabLst>
                          <a:tab pos="741680" algn="l"/>
                        </a:tabLst>
                      </a:pPr>
                      <a:r>
                        <a:rPr lang="en-US" sz="1800" b="1" dirty="0">
                          <a:effectLst/>
                          <a:latin typeface="+mn-lt"/>
                        </a:rPr>
                        <a:t>Place of visit</a:t>
                      </a:r>
                      <a:endParaRPr lang="en-US" sz="18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marL="0" marR="0">
                        <a:lnSpc>
                          <a:spcPct val="150000"/>
                        </a:lnSpc>
                        <a:spcBef>
                          <a:spcPts val="0"/>
                        </a:spcBef>
                        <a:spcAft>
                          <a:spcPts val="0"/>
                        </a:spcAft>
                      </a:pPr>
                      <a:r>
                        <a:rPr lang="en-US" sz="1600" b="1" dirty="0">
                          <a:effectLst/>
                          <a:latin typeface="+mn-lt"/>
                        </a:rPr>
                        <a:t>: </a:t>
                      </a:r>
                      <a:endParaRPr lang="en-US" sz="16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r>
                        <a:rPr lang="en-US" dirty="0" smtClean="0"/>
                        <a:t>Kolhapur</a:t>
                      </a:r>
                      <a:endParaRPr lang="en-US" dirty="0"/>
                    </a:p>
                  </a:txBody>
                  <a:tcPr marL="68580" marR="68580" marT="0" marB="0"/>
                </a:tc>
              </a:tr>
              <a:tr h="342646">
                <a:tc>
                  <a:txBody>
                    <a:bodyPr/>
                    <a:lstStyle/>
                    <a:p>
                      <a:pPr marL="0" marR="0">
                        <a:lnSpc>
                          <a:spcPct val="150000"/>
                        </a:lnSpc>
                        <a:spcBef>
                          <a:spcPts val="0"/>
                        </a:spcBef>
                        <a:spcAft>
                          <a:spcPts val="0"/>
                        </a:spcAft>
                        <a:tabLst>
                          <a:tab pos="741680" algn="l"/>
                        </a:tabLst>
                      </a:pPr>
                      <a:r>
                        <a:rPr lang="en-US" sz="1800" b="1" dirty="0">
                          <a:effectLst/>
                          <a:latin typeface="+mn-lt"/>
                        </a:rPr>
                        <a:t>Class of students</a:t>
                      </a:r>
                      <a:endParaRPr lang="en-US" sz="18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marL="0" marR="0">
                        <a:lnSpc>
                          <a:spcPct val="150000"/>
                        </a:lnSpc>
                        <a:spcBef>
                          <a:spcPts val="0"/>
                        </a:spcBef>
                        <a:spcAft>
                          <a:spcPts val="0"/>
                        </a:spcAft>
                      </a:pPr>
                      <a:r>
                        <a:rPr lang="en-US" sz="1600" b="1" dirty="0">
                          <a:effectLst/>
                          <a:latin typeface="+mn-lt"/>
                        </a:rPr>
                        <a:t>: </a:t>
                      </a:r>
                      <a:endParaRPr lang="en-US" sz="16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800" b="0" kern="1200" dirty="0" smtClean="0">
                          <a:solidFill>
                            <a:schemeClr val="tx1"/>
                          </a:solidFill>
                          <a:effectLst/>
                          <a:latin typeface="+mn-lt"/>
                          <a:ea typeface="+mn-ea"/>
                          <a:cs typeface="+mn-cs"/>
                        </a:rPr>
                        <a:t>SEM VIII (4</a:t>
                      </a:r>
                      <a:r>
                        <a:rPr lang="en-US" sz="1800" b="0" kern="1200" baseline="30000" dirty="0" smtClean="0">
                          <a:solidFill>
                            <a:schemeClr val="tx1"/>
                          </a:solidFill>
                          <a:effectLst/>
                          <a:latin typeface="+mn-lt"/>
                          <a:ea typeface="+mn-ea"/>
                          <a:cs typeface="+mn-cs"/>
                        </a:rPr>
                        <a:t>th</a:t>
                      </a:r>
                      <a:r>
                        <a:rPr lang="en-US" sz="1800" b="0" kern="1200" dirty="0" smtClean="0">
                          <a:solidFill>
                            <a:schemeClr val="tx1"/>
                          </a:solidFill>
                          <a:effectLst/>
                          <a:latin typeface="+mn-lt"/>
                          <a:ea typeface="+mn-ea"/>
                          <a:cs typeface="+mn-cs"/>
                        </a:rPr>
                        <a:t> Year)</a:t>
                      </a:r>
                    </a:p>
                    <a:p>
                      <a:endParaRPr lang="en-US" dirty="0"/>
                    </a:p>
                  </a:txBody>
                  <a:tcPr marL="68580" marR="68580" marT="0" marB="0"/>
                </a:tc>
              </a:tr>
              <a:tr h="258572">
                <a:tc>
                  <a:txBody>
                    <a:bodyPr/>
                    <a:lstStyle/>
                    <a:p>
                      <a:pPr marL="0" marR="0">
                        <a:lnSpc>
                          <a:spcPct val="150000"/>
                        </a:lnSpc>
                        <a:spcBef>
                          <a:spcPts val="0"/>
                        </a:spcBef>
                        <a:spcAft>
                          <a:spcPts val="0"/>
                        </a:spcAft>
                        <a:tabLst>
                          <a:tab pos="741680" algn="l"/>
                        </a:tabLst>
                      </a:pPr>
                      <a:r>
                        <a:rPr lang="en-US" sz="1800" b="1" dirty="0">
                          <a:effectLst/>
                          <a:latin typeface="+mn-lt"/>
                        </a:rPr>
                        <a:t>No. of Students</a:t>
                      </a:r>
                      <a:endParaRPr lang="en-US" sz="18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marL="0" marR="0">
                        <a:lnSpc>
                          <a:spcPct val="150000"/>
                        </a:lnSpc>
                        <a:spcBef>
                          <a:spcPts val="0"/>
                        </a:spcBef>
                        <a:spcAft>
                          <a:spcPts val="0"/>
                        </a:spcAft>
                      </a:pPr>
                      <a:r>
                        <a:rPr lang="en-US" sz="1600" b="1" dirty="0">
                          <a:effectLst/>
                          <a:latin typeface="+mn-lt"/>
                        </a:rPr>
                        <a:t>: </a:t>
                      </a:r>
                      <a:endParaRPr lang="en-US" sz="16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r>
                        <a:rPr lang="en-US" dirty="0" smtClean="0"/>
                        <a:t>19</a:t>
                      </a:r>
                      <a:endParaRPr lang="en-US" dirty="0"/>
                    </a:p>
                  </a:txBody>
                  <a:tcPr marL="68580" marR="68580" marT="0" marB="0"/>
                </a:tc>
              </a:tr>
              <a:tr h="250698">
                <a:tc>
                  <a:txBody>
                    <a:bodyPr/>
                    <a:lstStyle/>
                    <a:p>
                      <a:pPr marL="0" marR="0">
                        <a:lnSpc>
                          <a:spcPct val="150000"/>
                        </a:lnSpc>
                        <a:spcBef>
                          <a:spcPts val="0"/>
                        </a:spcBef>
                        <a:spcAft>
                          <a:spcPts val="0"/>
                        </a:spcAft>
                        <a:tabLst>
                          <a:tab pos="741680" algn="l"/>
                        </a:tabLst>
                      </a:pPr>
                      <a:r>
                        <a:rPr lang="en-US" sz="1800" b="1" dirty="0">
                          <a:effectLst/>
                          <a:latin typeface="+mn-lt"/>
                        </a:rPr>
                        <a:t>Staff accompanied</a:t>
                      </a:r>
                      <a:endParaRPr lang="en-US" sz="18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marL="0" marR="0">
                        <a:lnSpc>
                          <a:spcPct val="150000"/>
                        </a:lnSpc>
                        <a:spcBef>
                          <a:spcPts val="0"/>
                        </a:spcBef>
                        <a:spcAft>
                          <a:spcPts val="0"/>
                        </a:spcAft>
                      </a:pPr>
                      <a:r>
                        <a:rPr lang="en-US" sz="1600" b="1" dirty="0">
                          <a:effectLst/>
                          <a:latin typeface="+mn-lt"/>
                        </a:rPr>
                        <a:t>: </a:t>
                      </a:r>
                      <a:endParaRPr lang="en-US" sz="16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r>
                        <a:rPr lang="en-US" dirty="0" smtClean="0"/>
                        <a:t>-</a:t>
                      </a:r>
                      <a:endParaRPr lang="en-US" dirty="0"/>
                    </a:p>
                  </a:txBody>
                  <a:tcPr marL="68580" marR="68580" marT="0" marB="0"/>
                </a:tc>
              </a:tr>
              <a:tr h="928624">
                <a:tc>
                  <a:txBody>
                    <a:bodyPr/>
                    <a:lstStyle/>
                    <a:p>
                      <a:pPr marL="0" marR="0" indent="0" algn="l" defTabSz="914400" rtl="0" eaLnBrk="1" fontAlgn="auto" latinLnBrk="0" hangingPunct="1">
                        <a:lnSpc>
                          <a:spcPct val="150000"/>
                        </a:lnSpc>
                        <a:spcBef>
                          <a:spcPts val="0"/>
                        </a:spcBef>
                        <a:spcAft>
                          <a:spcPts val="0"/>
                        </a:spcAft>
                        <a:buClrTx/>
                        <a:buSzTx/>
                        <a:buFontTx/>
                        <a:buNone/>
                        <a:tabLst>
                          <a:tab pos="741680" algn="l"/>
                        </a:tabLst>
                        <a:defRPr/>
                      </a:pPr>
                      <a:r>
                        <a:rPr lang="en-US" sz="1800" b="1" dirty="0">
                          <a:effectLst/>
                          <a:latin typeface="+mn-lt"/>
                        </a:rPr>
                        <a:t> </a:t>
                      </a:r>
                      <a:r>
                        <a:rPr lang="en-US" sz="1800" b="1" dirty="0" smtClean="0">
                          <a:effectLst/>
                          <a:latin typeface="+mn-lt"/>
                        </a:rPr>
                        <a:t>Spots Visited</a:t>
                      </a:r>
                      <a:endParaRPr lang="en-US" sz="18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marL="0" marR="0">
                        <a:lnSpc>
                          <a:spcPct val="150000"/>
                        </a:lnSpc>
                        <a:spcBef>
                          <a:spcPts val="0"/>
                        </a:spcBef>
                        <a:spcAft>
                          <a:spcPts val="0"/>
                        </a:spcAft>
                      </a:pPr>
                      <a:r>
                        <a:rPr lang="en-US" sz="1600" b="1" dirty="0">
                          <a:effectLst/>
                          <a:latin typeface="+mn-lt"/>
                        </a:rPr>
                        <a:t>: </a:t>
                      </a:r>
                      <a:endParaRPr lang="en-US" sz="16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r>
                        <a:rPr lang="en-US" sz="1800" kern="1200" dirty="0" smtClean="0">
                          <a:solidFill>
                            <a:schemeClr val="tx1"/>
                          </a:solidFill>
                          <a:latin typeface="+mn-lt"/>
                          <a:ea typeface="+mn-ea"/>
                          <a:cs typeface="+mn-cs"/>
                        </a:rPr>
                        <a:t>Soil Testing </a:t>
                      </a:r>
                      <a:r>
                        <a:rPr lang="en-US" sz="1800" kern="1200" dirty="0" err="1" smtClean="0">
                          <a:solidFill>
                            <a:schemeClr val="tx1"/>
                          </a:solidFill>
                          <a:latin typeface="+mn-lt"/>
                          <a:ea typeface="+mn-ea"/>
                          <a:cs typeface="+mn-cs"/>
                        </a:rPr>
                        <a:t>Laborstory</a:t>
                      </a:r>
                      <a:r>
                        <a:rPr lang="en-US" sz="1800" kern="1200" dirty="0" smtClean="0">
                          <a:solidFill>
                            <a:schemeClr val="tx1"/>
                          </a:solidFill>
                          <a:latin typeface="+mn-lt"/>
                          <a:ea typeface="+mn-ea"/>
                          <a:cs typeface="+mn-cs"/>
                        </a:rPr>
                        <a:t>  At Kolhapur</a:t>
                      </a:r>
                      <a:endParaRPr lang="en-US" dirty="0"/>
                    </a:p>
                  </a:txBody>
                  <a:tcPr marL="68580" marR="68580" marT="0" marB="0"/>
                </a:tc>
              </a:tr>
              <a:tr h="452254">
                <a:tc>
                  <a:txBody>
                    <a:bodyPr/>
                    <a:lstStyle/>
                    <a:p>
                      <a:pPr marL="0" marR="0">
                        <a:lnSpc>
                          <a:spcPct val="150000"/>
                        </a:lnSpc>
                        <a:spcBef>
                          <a:spcPts val="0"/>
                        </a:spcBef>
                        <a:spcAft>
                          <a:spcPts val="0"/>
                        </a:spcAft>
                        <a:tabLst>
                          <a:tab pos="741680" algn="l"/>
                        </a:tabLst>
                      </a:pPr>
                      <a:r>
                        <a:rPr lang="en-US" sz="1800" b="1" dirty="0">
                          <a:effectLst/>
                          <a:latin typeface="+mn-lt"/>
                        </a:rPr>
                        <a:t>Date of visit</a:t>
                      </a:r>
                      <a:endParaRPr lang="en-US" sz="18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marL="0" marR="0">
                        <a:lnSpc>
                          <a:spcPct val="150000"/>
                        </a:lnSpc>
                        <a:spcBef>
                          <a:spcPts val="0"/>
                        </a:spcBef>
                        <a:spcAft>
                          <a:spcPts val="0"/>
                        </a:spcAft>
                      </a:pPr>
                      <a:r>
                        <a:rPr lang="en-US" sz="1600" b="1" dirty="0">
                          <a:effectLst/>
                          <a:latin typeface="+mn-lt"/>
                        </a:rPr>
                        <a:t>: </a:t>
                      </a:r>
                      <a:endParaRPr lang="en-US" sz="16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r>
                        <a:rPr lang="en-US" b="0" dirty="0" smtClean="0"/>
                        <a:t>05-03-2019</a:t>
                      </a:r>
                      <a:endParaRPr lang="en-US" b="0" dirty="0"/>
                    </a:p>
                  </a:txBody>
                  <a:tcPr marL="68580" marR="68580" marT="0" marB="0"/>
                </a:tc>
              </a:tr>
            </a:tbl>
          </a:graphicData>
        </a:graphic>
      </p:graphicFrame>
      <p:pic>
        <p:nvPicPr>
          <p:cNvPr id="15" name="Picture 5" descr="H:\Agri Logo White.png"/>
          <p:cNvPicPr>
            <a:picLocks noChangeAspect="1" noChangeArrowheads="1"/>
          </p:cNvPicPr>
          <p:nvPr/>
        </p:nvPicPr>
        <p:blipFill>
          <a:blip r:embed="rId3" cstate="print"/>
          <a:srcRect/>
          <a:stretch>
            <a:fillRect/>
          </a:stretch>
        </p:blipFill>
        <p:spPr bwMode="auto">
          <a:xfrm>
            <a:off x="228600" y="0"/>
            <a:ext cx="1447800" cy="533400"/>
          </a:xfrm>
          <a:prstGeom prst="rect">
            <a:avLst/>
          </a:prstGeom>
          <a:noFill/>
        </p:spPr>
      </p:pic>
    </p:spTree>
  </p:cSld>
  <p:clrMapOvr>
    <a:masterClrMapping/>
  </p:clrMapOvr>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1"/>
          <p:cNvSpPr txBox="1">
            <a:spLocks/>
          </p:cNvSpPr>
          <p:nvPr/>
        </p:nvSpPr>
        <p:spPr>
          <a:xfrm>
            <a:off x="0" y="371475"/>
            <a:ext cx="6858000" cy="304800"/>
          </a:xfrm>
          <a:prstGeom prst="rect">
            <a:avLst/>
          </a:prstGeom>
          <a:solidFill>
            <a:srgbClr val="C47B1A"/>
          </a:solidFill>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en-US" sz="1400" b="1" i="0" u="none" strike="noStrike" kern="1200" cap="none" spc="0" normalizeH="0" baseline="0" noProof="0" dirty="0">
              <a:ln>
                <a:noFill/>
              </a:ln>
              <a:effectLst/>
              <a:uLnTx/>
              <a:uFillTx/>
              <a:latin typeface="Bookman Old Style" pitchFamily="18" charset="0"/>
              <a:ea typeface="+mj-ea"/>
              <a:cs typeface="+mj-cs"/>
            </a:endParaRPr>
          </a:p>
        </p:txBody>
      </p:sp>
      <p:sp>
        <p:nvSpPr>
          <p:cNvPr id="2" name="Title 1"/>
          <p:cNvSpPr>
            <a:spLocks noGrp="1"/>
          </p:cNvSpPr>
          <p:nvPr>
            <p:ph type="ctrTitle"/>
          </p:nvPr>
        </p:nvSpPr>
        <p:spPr>
          <a:xfrm>
            <a:off x="0" y="0"/>
            <a:ext cx="6858000" cy="533400"/>
          </a:xfrm>
          <a:solidFill>
            <a:schemeClr val="accent2">
              <a:lumMod val="50000"/>
            </a:schemeClr>
          </a:solidFill>
        </p:spPr>
        <p:txBody>
          <a:bodyPr>
            <a:normAutofit/>
          </a:bodyPr>
          <a:lstStyle/>
          <a:p>
            <a:r>
              <a:rPr lang="en-US" sz="1200" b="1" dirty="0" smtClean="0">
                <a:solidFill>
                  <a:schemeClr val="bg1"/>
                </a:solidFill>
                <a:latin typeface="Trebuchet MS" pitchFamily="34" charset="0"/>
              </a:rPr>
              <a:t> ANNUAL REPORT:  STUDENTS EXPOSURE VISIT </a:t>
            </a:r>
            <a:br>
              <a:rPr lang="en-US" sz="1200" b="1" dirty="0" smtClean="0">
                <a:solidFill>
                  <a:schemeClr val="bg1"/>
                </a:solidFill>
                <a:latin typeface="Trebuchet MS" pitchFamily="34" charset="0"/>
              </a:rPr>
            </a:br>
            <a:r>
              <a:rPr lang="en-US" sz="1200" b="1" dirty="0" smtClean="0">
                <a:solidFill>
                  <a:schemeClr val="bg1"/>
                </a:solidFill>
                <a:latin typeface="Trebuchet MS" pitchFamily="34" charset="0"/>
              </a:rPr>
              <a:t>                  2018-19</a:t>
            </a:r>
            <a:endParaRPr lang="en-US" sz="1200" b="1" dirty="0">
              <a:solidFill>
                <a:schemeClr val="bg1"/>
              </a:solidFill>
              <a:latin typeface="Trebuchet MS" pitchFamily="34" charset="0"/>
            </a:endParaRPr>
          </a:p>
        </p:txBody>
      </p:sp>
      <p:sp>
        <p:nvSpPr>
          <p:cNvPr id="12" name="Title 1"/>
          <p:cNvSpPr txBox="1">
            <a:spLocks/>
          </p:cNvSpPr>
          <p:nvPr/>
        </p:nvSpPr>
        <p:spPr>
          <a:xfrm>
            <a:off x="0" y="8839200"/>
            <a:ext cx="6858000" cy="304800"/>
          </a:xfrm>
          <a:prstGeom prst="rect">
            <a:avLst/>
          </a:prstGeom>
          <a:solidFill>
            <a:srgbClr val="C47B1A"/>
          </a:solidFill>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en-US" sz="1400" b="1" i="0" u="none" strike="noStrike" kern="1200" cap="none" spc="0" normalizeH="0" baseline="0" noProof="0" dirty="0">
              <a:ln>
                <a:noFill/>
              </a:ln>
              <a:effectLst/>
              <a:uLnTx/>
              <a:uFillTx/>
              <a:latin typeface="Bookman Old Style" pitchFamily="18" charset="0"/>
              <a:ea typeface="+mj-ea"/>
              <a:cs typeface="+mj-cs"/>
            </a:endParaRPr>
          </a:p>
        </p:txBody>
      </p:sp>
      <p:sp>
        <p:nvSpPr>
          <p:cNvPr id="13" name="Title 1"/>
          <p:cNvSpPr txBox="1">
            <a:spLocks/>
          </p:cNvSpPr>
          <p:nvPr/>
        </p:nvSpPr>
        <p:spPr>
          <a:xfrm>
            <a:off x="0" y="8763000"/>
            <a:ext cx="6858000" cy="228600"/>
          </a:xfrm>
          <a:prstGeom prst="rect">
            <a:avLst/>
          </a:prstGeom>
          <a:solidFill>
            <a:schemeClr val="accent2">
              <a:lumMod val="50000"/>
            </a:schemeClr>
          </a:solidFill>
        </p:spPr>
        <p:txBody>
          <a:bodyPr vert="horz" lIns="91440" tIns="45720" rIns="91440" bIns="45720" rtlCol="0" anchor="ctr">
            <a:normAutofit fontScale="92500" lnSpcReduction="20000"/>
          </a:bodyP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en-US" sz="1200" b="1" i="0" u="none" strike="noStrike" kern="1200" cap="none" spc="0" normalizeH="0" baseline="0" noProof="0" dirty="0">
              <a:ln>
                <a:noFill/>
              </a:ln>
              <a:solidFill>
                <a:schemeClr val="bg1"/>
              </a:solidFill>
              <a:effectLst/>
              <a:uLnTx/>
              <a:uFillTx/>
              <a:latin typeface="Trebuchet MS" pitchFamily="34" charset="0"/>
              <a:ea typeface="+mj-ea"/>
              <a:cs typeface="+mj-cs"/>
            </a:endParaRPr>
          </a:p>
        </p:txBody>
      </p:sp>
      <p:sp>
        <p:nvSpPr>
          <p:cNvPr id="6148" name="Rectangle 4"/>
          <p:cNvSpPr>
            <a:spLocks noChangeArrowheads="1"/>
          </p:cNvSpPr>
          <p:nvPr/>
        </p:nvSpPr>
        <p:spPr bwMode="auto">
          <a:xfrm>
            <a:off x="3" y="3209925"/>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tab pos="3390900" algn="l"/>
              </a:tabLst>
            </a:pPr>
            <a:endParaRPr kumimoji="0" 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6149" name="Rectangle 5"/>
          <p:cNvSpPr>
            <a:spLocks noChangeArrowheads="1"/>
          </p:cNvSpPr>
          <p:nvPr/>
        </p:nvSpPr>
        <p:spPr bwMode="auto">
          <a:xfrm>
            <a:off x="3" y="6105525"/>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tab pos="3390900" algn="l"/>
              </a:tabLst>
            </a:pPr>
            <a:endParaRPr kumimoji="0" 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20" name="Slide Number Placeholder 19"/>
          <p:cNvSpPr>
            <a:spLocks noGrp="1"/>
          </p:cNvSpPr>
          <p:nvPr>
            <p:ph type="sldNum" sz="quarter" idx="12"/>
          </p:nvPr>
        </p:nvSpPr>
        <p:spPr>
          <a:xfrm>
            <a:off x="5029200" y="8382004"/>
            <a:ext cx="1600200" cy="486833"/>
          </a:xfrm>
        </p:spPr>
        <p:txBody>
          <a:bodyPr/>
          <a:lstStyle/>
          <a:p>
            <a:fld id="{B6F15528-21DE-4FAA-801E-634DDDAF4B2B}" type="slidenum">
              <a:rPr lang="en-US" smtClean="0"/>
              <a:pPr/>
              <a:t>61</a:t>
            </a:fld>
            <a:endParaRPr lang="en-US"/>
          </a:p>
        </p:txBody>
      </p:sp>
      <p:sp>
        <p:nvSpPr>
          <p:cNvPr id="79876" name="Rectangle 4"/>
          <p:cNvSpPr>
            <a:spLocks noChangeArrowheads="1"/>
          </p:cNvSpPr>
          <p:nvPr/>
        </p:nvSpPr>
        <p:spPr bwMode="auto">
          <a:xfrm>
            <a:off x="0" y="0"/>
            <a:ext cx="6858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pic>
        <p:nvPicPr>
          <p:cNvPr id="15" name="Picture 5" descr="H:\Agri Logo White.png"/>
          <p:cNvPicPr>
            <a:picLocks noChangeAspect="1" noChangeArrowheads="1"/>
          </p:cNvPicPr>
          <p:nvPr/>
        </p:nvPicPr>
        <p:blipFill>
          <a:blip r:embed="rId3" cstate="print"/>
          <a:srcRect/>
          <a:stretch>
            <a:fillRect/>
          </a:stretch>
        </p:blipFill>
        <p:spPr bwMode="auto">
          <a:xfrm>
            <a:off x="228600" y="0"/>
            <a:ext cx="1447800" cy="533400"/>
          </a:xfrm>
          <a:prstGeom prst="rect">
            <a:avLst/>
          </a:prstGeom>
          <a:noFill/>
        </p:spPr>
      </p:pic>
      <p:graphicFrame>
        <p:nvGraphicFramePr>
          <p:cNvPr id="18" name="Table 17"/>
          <p:cNvGraphicFramePr>
            <a:graphicFrameLocks noGrp="1"/>
          </p:cNvGraphicFramePr>
          <p:nvPr/>
        </p:nvGraphicFramePr>
        <p:xfrm>
          <a:off x="152400" y="838200"/>
          <a:ext cx="6477000" cy="7955280"/>
        </p:xfrm>
        <a:graphic>
          <a:graphicData uri="http://schemas.openxmlformats.org/drawingml/2006/table">
            <a:tbl>
              <a:tblPr firstRow="1" bandRow="1">
                <a:tableStyleId>{5940675A-B579-460E-94D1-54222C63F5DA}</a:tableStyleId>
              </a:tblPr>
              <a:tblGrid>
                <a:gridCol w="6477000"/>
              </a:tblGrid>
              <a:tr h="3810000">
                <a:tc>
                  <a:txBody>
                    <a:bodyPr/>
                    <a:lstStyle/>
                    <a:p>
                      <a:pPr marL="682625" indent="-682625"/>
                      <a:endParaRPr lang="en-US" sz="1400" b="1" kern="1200" dirty="0" smtClean="0">
                        <a:solidFill>
                          <a:schemeClr val="tx1"/>
                        </a:solidFill>
                        <a:latin typeface="+mn-lt"/>
                        <a:ea typeface="+mn-ea"/>
                        <a:cs typeface="+mn-cs"/>
                      </a:endParaRPr>
                    </a:p>
                    <a:p>
                      <a:pPr marL="682625" indent="-682625"/>
                      <a:endParaRPr lang="en-US" sz="1400" b="1" kern="1200" dirty="0" smtClean="0">
                        <a:solidFill>
                          <a:schemeClr val="tx1"/>
                        </a:solidFill>
                        <a:latin typeface="+mn-lt"/>
                        <a:ea typeface="+mn-ea"/>
                        <a:cs typeface="+mn-cs"/>
                      </a:endParaRPr>
                    </a:p>
                    <a:p>
                      <a:pPr marL="682625" indent="-682625"/>
                      <a:endParaRPr lang="en-US" sz="1400" b="1" kern="1200" dirty="0" smtClean="0">
                        <a:solidFill>
                          <a:schemeClr val="tx1"/>
                        </a:solidFill>
                        <a:latin typeface="+mn-lt"/>
                        <a:ea typeface="+mn-ea"/>
                        <a:cs typeface="+mn-cs"/>
                      </a:endParaRPr>
                    </a:p>
                    <a:p>
                      <a:pPr marL="682625" indent="-682625"/>
                      <a:endParaRPr lang="en-US" sz="1400" b="1" kern="1200" dirty="0" smtClean="0">
                        <a:solidFill>
                          <a:schemeClr val="tx1"/>
                        </a:solidFill>
                        <a:latin typeface="+mn-lt"/>
                        <a:ea typeface="+mn-ea"/>
                        <a:cs typeface="+mn-cs"/>
                      </a:endParaRPr>
                    </a:p>
                    <a:p>
                      <a:pPr marL="682625" indent="-682625"/>
                      <a:endParaRPr lang="en-US" sz="1400" b="1" kern="1200" dirty="0" smtClean="0">
                        <a:solidFill>
                          <a:schemeClr val="tx1"/>
                        </a:solidFill>
                        <a:latin typeface="+mn-lt"/>
                        <a:ea typeface="+mn-ea"/>
                        <a:cs typeface="+mn-cs"/>
                      </a:endParaRPr>
                    </a:p>
                    <a:p>
                      <a:pPr marL="682625" indent="-682625"/>
                      <a:endParaRPr lang="en-US" sz="1400" b="1" kern="1200" dirty="0" smtClean="0">
                        <a:solidFill>
                          <a:schemeClr val="tx1"/>
                        </a:solidFill>
                        <a:latin typeface="+mn-lt"/>
                        <a:ea typeface="+mn-ea"/>
                        <a:cs typeface="+mn-cs"/>
                      </a:endParaRPr>
                    </a:p>
                    <a:p>
                      <a:pPr marL="682625" indent="-682625"/>
                      <a:endParaRPr lang="en-US" sz="1400" b="1" kern="1200" dirty="0" smtClean="0">
                        <a:solidFill>
                          <a:schemeClr val="tx1"/>
                        </a:solidFill>
                        <a:latin typeface="+mn-lt"/>
                        <a:ea typeface="+mn-ea"/>
                        <a:cs typeface="+mn-cs"/>
                      </a:endParaRPr>
                    </a:p>
                    <a:p>
                      <a:pPr marL="682625" indent="-682625"/>
                      <a:endParaRPr lang="en-US" sz="1400" b="1" kern="1200" dirty="0" smtClean="0">
                        <a:solidFill>
                          <a:schemeClr val="tx1"/>
                        </a:solidFill>
                        <a:latin typeface="+mn-lt"/>
                        <a:ea typeface="+mn-ea"/>
                        <a:cs typeface="+mn-cs"/>
                      </a:endParaRPr>
                    </a:p>
                    <a:p>
                      <a:pPr marL="682625" indent="-682625"/>
                      <a:endParaRPr lang="en-US" sz="1400" b="1" kern="1200" dirty="0" smtClean="0">
                        <a:solidFill>
                          <a:schemeClr val="tx1"/>
                        </a:solidFill>
                        <a:latin typeface="+mn-lt"/>
                        <a:ea typeface="+mn-ea"/>
                        <a:cs typeface="+mn-cs"/>
                      </a:endParaRPr>
                    </a:p>
                    <a:p>
                      <a:pPr marL="682625" indent="-682625"/>
                      <a:endParaRPr lang="en-US" sz="1400" b="1" kern="1200" dirty="0" smtClean="0">
                        <a:solidFill>
                          <a:schemeClr val="tx1"/>
                        </a:solidFill>
                        <a:latin typeface="+mn-lt"/>
                        <a:ea typeface="+mn-ea"/>
                        <a:cs typeface="+mn-cs"/>
                      </a:endParaRPr>
                    </a:p>
                    <a:p>
                      <a:pPr marL="682625" indent="-682625"/>
                      <a:endParaRPr lang="en-US" sz="1400" b="1" kern="1200" dirty="0" smtClean="0">
                        <a:solidFill>
                          <a:schemeClr val="tx1"/>
                        </a:solidFill>
                        <a:latin typeface="+mn-lt"/>
                        <a:ea typeface="+mn-ea"/>
                        <a:cs typeface="+mn-cs"/>
                      </a:endParaRPr>
                    </a:p>
                    <a:p>
                      <a:pPr marL="682625" indent="-682625"/>
                      <a:endParaRPr lang="en-US" sz="1400" b="1" kern="1200" dirty="0" smtClean="0">
                        <a:solidFill>
                          <a:schemeClr val="tx1"/>
                        </a:solidFill>
                        <a:latin typeface="+mn-lt"/>
                        <a:ea typeface="+mn-ea"/>
                        <a:cs typeface="+mn-cs"/>
                      </a:endParaRPr>
                    </a:p>
                    <a:p>
                      <a:pPr marL="682625" indent="-682625"/>
                      <a:endParaRPr lang="en-US" sz="1400" b="1" kern="1200" dirty="0" smtClean="0">
                        <a:solidFill>
                          <a:schemeClr val="tx1"/>
                        </a:solidFill>
                        <a:latin typeface="+mn-lt"/>
                        <a:ea typeface="+mn-ea"/>
                        <a:cs typeface="+mn-cs"/>
                      </a:endParaRPr>
                    </a:p>
                    <a:p>
                      <a:pPr marL="682625" marR="0" indent="-682625" algn="ctr" defTabSz="914400" rtl="0" eaLnBrk="1" fontAlgn="auto" latinLnBrk="0" hangingPunct="1">
                        <a:lnSpc>
                          <a:spcPct val="100000"/>
                        </a:lnSpc>
                        <a:spcBef>
                          <a:spcPts val="0"/>
                        </a:spcBef>
                        <a:spcAft>
                          <a:spcPts val="0"/>
                        </a:spcAft>
                        <a:buClrTx/>
                        <a:buSzTx/>
                        <a:buFontTx/>
                        <a:buNone/>
                        <a:tabLst/>
                        <a:defRPr/>
                      </a:pPr>
                      <a:r>
                        <a:rPr lang="en-US" sz="1600" b="1" kern="1200" dirty="0" smtClean="0">
                          <a:solidFill>
                            <a:schemeClr val="tx1"/>
                          </a:solidFill>
                          <a:latin typeface="+mn-lt"/>
                          <a:ea typeface="+mn-ea"/>
                          <a:cs typeface="+mn-cs"/>
                        </a:rPr>
                        <a:t>  </a:t>
                      </a:r>
                    </a:p>
                    <a:p>
                      <a:pPr marL="682625" marR="0" indent="-682625" algn="ctr" defTabSz="914400" rtl="0" eaLnBrk="1" fontAlgn="auto" latinLnBrk="0" hangingPunct="1">
                        <a:lnSpc>
                          <a:spcPct val="100000"/>
                        </a:lnSpc>
                        <a:spcBef>
                          <a:spcPts val="0"/>
                        </a:spcBef>
                        <a:spcAft>
                          <a:spcPts val="0"/>
                        </a:spcAft>
                        <a:buClrTx/>
                        <a:buSzTx/>
                        <a:buFontTx/>
                        <a:buNone/>
                        <a:tabLst/>
                        <a:defRPr/>
                      </a:pPr>
                      <a:r>
                        <a:rPr lang="en-US" sz="1600" b="1" kern="1200" dirty="0" smtClean="0">
                          <a:solidFill>
                            <a:schemeClr val="tx1"/>
                          </a:solidFill>
                          <a:latin typeface="+mn-lt"/>
                          <a:ea typeface="+mn-ea"/>
                          <a:cs typeface="+mn-cs"/>
                        </a:rPr>
                        <a:t> </a:t>
                      </a:r>
                    </a:p>
                    <a:p>
                      <a:pPr marL="682625" marR="0" indent="-682625" algn="ctr" defTabSz="914400" rtl="0" eaLnBrk="1" fontAlgn="auto" latinLnBrk="0" hangingPunct="1">
                        <a:lnSpc>
                          <a:spcPct val="100000"/>
                        </a:lnSpc>
                        <a:spcBef>
                          <a:spcPts val="0"/>
                        </a:spcBef>
                        <a:spcAft>
                          <a:spcPts val="0"/>
                        </a:spcAft>
                        <a:buClrTx/>
                        <a:buSzTx/>
                        <a:buFontTx/>
                        <a:buNone/>
                        <a:tabLst/>
                        <a:defRPr/>
                      </a:pPr>
                      <a:r>
                        <a:rPr lang="en-US" sz="1600" b="1" kern="1200" dirty="0" smtClean="0">
                          <a:solidFill>
                            <a:schemeClr val="tx1"/>
                          </a:solidFill>
                          <a:latin typeface="+mn-lt"/>
                          <a:ea typeface="+mn-ea"/>
                          <a:cs typeface="+mn-cs"/>
                        </a:rPr>
                        <a:t> Photo 1:</a:t>
                      </a:r>
                      <a:r>
                        <a:rPr lang="en-US" sz="1600" b="1" kern="1200" baseline="0" dirty="0" smtClean="0">
                          <a:solidFill>
                            <a:schemeClr val="tx1"/>
                          </a:solidFill>
                          <a:latin typeface="+mn-lt"/>
                          <a:ea typeface="+mn-ea"/>
                          <a:cs typeface="+mn-cs"/>
                        </a:rPr>
                        <a:t> </a:t>
                      </a:r>
                      <a:r>
                        <a:rPr lang="en-US" sz="1600" b="1" kern="1200" dirty="0" smtClean="0">
                          <a:solidFill>
                            <a:schemeClr val="tx1"/>
                          </a:solidFill>
                          <a:latin typeface="+mn-lt"/>
                          <a:ea typeface="+mn-ea"/>
                          <a:cs typeface="+mn-cs"/>
                        </a:rPr>
                        <a:t>Mr. M. V. Latkar  explaining importance of soil testing </a:t>
                      </a:r>
                    </a:p>
                    <a:p>
                      <a:pPr marL="682625" marR="0" indent="-682625" algn="ctr" defTabSz="914400" rtl="0" eaLnBrk="1" fontAlgn="auto" latinLnBrk="0" hangingPunct="1">
                        <a:lnSpc>
                          <a:spcPct val="100000"/>
                        </a:lnSpc>
                        <a:spcBef>
                          <a:spcPts val="0"/>
                        </a:spcBef>
                        <a:spcAft>
                          <a:spcPts val="0"/>
                        </a:spcAft>
                        <a:buClrTx/>
                        <a:buSzTx/>
                        <a:buFontTx/>
                        <a:buNone/>
                        <a:tabLst/>
                        <a:defRPr/>
                      </a:pPr>
                      <a:endParaRPr lang="en-US" sz="1800" b="1" kern="1200" dirty="0" smtClean="0">
                        <a:solidFill>
                          <a:schemeClr val="tx1"/>
                        </a:solidFill>
                        <a:latin typeface="+mn-lt"/>
                        <a:ea typeface="+mn-ea"/>
                        <a:cs typeface="+mn-cs"/>
                      </a:endParaRPr>
                    </a:p>
                    <a:p>
                      <a:pPr marL="682625" marR="0" indent="-682625" algn="ctr" defTabSz="914400" rtl="0" eaLnBrk="1" fontAlgn="auto" latinLnBrk="0" hangingPunct="1">
                        <a:lnSpc>
                          <a:spcPct val="100000"/>
                        </a:lnSpc>
                        <a:spcBef>
                          <a:spcPts val="0"/>
                        </a:spcBef>
                        <a:spcAft>
                          <a:spcPts val="0"/>
                        </a:spcAft>
                        <a:buClrTx/>
                        <a:buSzTx/>
                        <a:buFontTx/>
                        <a:buNone/>
                        <a:tabLst/>
                        <a:defRPr/>
                      </a:pPr>
                      <a:endParaRPr lang="en-US" sz="1800" dirty="0"/>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r>
              <a:tr h="3810000">
                <a:tc>
                  <a:txBody>
                    <a:bodyPr/>
                    <a:lstStyle/>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pPr marL="0" marR="0" indent="0" algn="ctr" defTabSz="914400" rtl="0" eaLnBrk="1" fontAlgn="auto" latinLnBrk="0" hangingPunct="1">
                        <a:lnSpc>
                          <a:spcPct val="100000"/>
                        </a:lnSpc>
                        <a:spcBef>
                          <a:spcPts val="0"/>
                        </a:spcBef>
                        <a:spcAft>
                          <a:spcPts val="0"/>
                        </a:spcAft>
                        <a:buClrTx/>
                        <a:buSzTx/>
                        <a:buFontTx/>
                        <a:buNone/>
                        <a:tabLst/>
                        <a:defRPr/>
                      </a:pPr>
                      <a:r>
                        <a:rPr lang="en-US" sz="1600" b="1" kern="1200" dirty="0" smtClean="0">
                          <a:solidFill>
                            <a:schemeClr val="tx1"/>
                          </a:solidFill>
                          <a:latin typeface="+mn-lt"/>
                          <a:ea typeface="+mn-ea"/>
                          <a:cs typeface="+mn-cs"/>
                        </a:rPr>
                        <a:t>Photo 2: </a:t>
                      </a:r>
                      <a:r>
                        <a:rPr lang="en-US" sz="1600" b="1" dirty="0" smtClean="0"/>
                        <a:t>Visit to Soil Testing Laboratory, Kolhapur</a:t>
                      </a:r>
                      <a:r>
                        <a:rPr lang="en-US" sz="1600" b="1" kern="1200" dirty="0" smtClean="0">
                          <a:solidFill>
                            <a:schemeClr val="tx1"/>
                          </a:solidFill>
                          <a:latin typeface="+mn-lt"/>
                          <a:ea typeface="+mn-ea"/>
                          <a:cs typeface="+mn-cs"/>
                        </a:rPr>
                        <a:t> </a:t>
                      </a:r>
                      <a:endParaRPr lang="en-US" sz="1600" kern="1200" dirty="0" smtClean="0">
                        <a:solidFill>
                          <a:schemeClr val="tx1"/>
                        </a:solidFill>
                        <a:latin typeface="+mn-lt"/>
                        <a:ea typeface="+mn-ea"/>
                        <a:cs typeface="+mn-cs"/>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r>
            </a:tbl>
          </a:graphicData>
        </a:graphic>
      </p:graphicFrame>
      <p:pic>
        <p:nvPicPr>
          <p:cNvPr id="14" name="Picture 13" descr="C:\Users\Shree\AppData\Local\Microsoft\Windows\Temporary Internet Files\Content.Word\IMG_20190305_152745.jpg"/>
          <p:cNvPicPr/>
          <p:nvPr/>
        </p:nvPicPr>
        <p:blipFill>
          <a:blip r:embed="rId4" cstate="print"/>
          <a:srcRect/>
          <a:stretch>
            <a:fillRect/>
          </a:stretch>
        </p:blipFill>
        <p:spPr bwMode="auto">
          <a:xfrm>
            <a:off x="838200" y="685800"/>
            <a:ext cx="5638800" cy="3276600"/>
          </a:xfrm>
          <a:prstGeom prst="rect">
            <a:avLst/>
          </a:prstGeom>
          <a:noFill/>
          <a:ln w="9525">
            <a:noFill/>
            <a:miter lim="800000"/>
            <a:headEnd/>
            <a:tailEnd/>
          </a:ln>
        </p:spPr>
      </p:pic>
      <p:pic>
        <p:nvPicPr>
          <p:cNvPr id="16" name="Picture 15" descr="C:\Users\Shree\AppData\Local\Microsoft\Windows\Temporary Internet Files\Content.Word\IMG_20190305_160544.jpg"/>
          <p:cNvPicPr/>
          <p:nvPr/>
        </p:nvPicPr>
        <p:blipFill>
          <a:blip r:embed="rId5" cstate="print"/>
          <a:srcRect/>
          <a:stretch>
            <a:fillRect/>
          </a:stretch>
        </p:blipFill>
        <p:spPr bwMode="auto">
          <a:xfrm>
            <a:off x="838200" y="4495800"/>
            <a:ext cx="5638800" cy="32766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1"/>
          <p:cNvSpPr txBox="1">
            <a:spLocks/>
          </p:cNvSpPr>
          <p:nvPr/>
        </p:nvSpPr>
        <p:spPr>
          <a:xfrm>
            <a:off x="0" y="371475"/>
            <a:ext cx="6858000" cy="304800"/>
          </a:xfrm>
          <a:prstGeom prst="rect">
            <a:avLst/>
          </a:prstGeom>
          <a:solidFill>
            <a:srgbClr val="C47B1A"/>
          </a:solidFill>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en-US" sz="1400" b="1" i="0" u="none" strike="noStrike" kern="1200" cap="none" spc="0" normalizeH="0" baseline="0" noProof="0" dirty="0">
              <a:ln>
                <a:noFill/>
              </a:ln>
              <a:effectLst/>
              <a:uLnTx/>
              <a:uFillTx/>
              <a:latin typeface="Bookman Old Style" pitchFamily="18" charset="0"/>
              <a:ea typeface="+mj-ea"/>
              <a:cs typeface="+mj-cs"/>
            </a:endParaRPr>
          </a:p>
        </p:txBody>
      </p:sp>
      <p:sp>
        <p:nvSpPr>
          <p:cNvPr id="2" name="Title 1"/>
          <p:cNvSpPr>
            <a:spLocks noGrp="1"/>
          </p:cNvSpPr>
          <p:nvPr>
            <p:ph type="ctrTitle"/>
          </p:nvPr>
        </p:nvSpPr>
        <p:spPr>
          <a:xfrm>
            <a:off x="0" y="0"/>
            <a:ext cx="6858000" cy="533400"/>
          </a:xfrm>
          <a:solidFill>
            <a:schemeClr val="accent2">
              <a:lumMod val="50000"/>
            </a:schemeClr>
          </a:solidFill>
        </p:spPr>
        <p:txBody>
          <a:bodyPr>
            <a:normAutofit/>
          </a:bodyPr>
          <a:lstStyle/>
          <a:p>
            <a:r>
              <a:rPr lang="en-US" sz="1200" b="1" dirty="0" smtClean="0">
                <a:solidFill>
                  <a:schemeClr val="bg1"/>
                </a:solidFill>
                <a:latin typeface="Trebuchet MS" pitchFamily="34" charset="0"/>
              </a:rPr>
              <a:t> ANNUAL REPORT:  STUDENTS EXPOSURE VISIT </a:t>
            </a:r>
            <a:br>
              <a:rPr lang="en-US" sz="1200" b="1" dirty="0" smtClean="0">
                <a:solidFill>
                  <a:schemeClr val="bg1"/>
                </a:solidFill>
                <a:latin typeface="Trebuchet MS" pitchFamily="34" charset="0"/>
              </a:rPr>
            </a:br>
            <a:r>
              <a:rPr lang="en-US" sz="1200" b="1" dirty="0" smtClean="0">
                <a:solidFill>
                  <a:schemeClr val="bg1"/>
                </a:solidFill>
                <a:latin typeface="Trebuchet MS" pitchFamily="34" charset="0"/>
              </a:rPr>
              <a:t>                  2018-19</a:t>
            </a:r>
            <a:endParaRPr lang="en-US" sz="1200" b="1" dirty="0">
              <a:solidFill>
                <a:schemeClr val="bg1"/>
              </a:solidFill>
              <a:latin typeface="Trebuchet MS" pitchFamily="34" charset="0"/>
            </a:endParaRPr>
          </a:p>
        </p:txBody>
      </p:sp>
      <p:sp>
        <p:nvSpPr>
          <p:cNvPr id="12" name="Title 1"/>
          <p:cNvSpPr txBox="1">
            <a:spLocks/>
          </p:cNvSpPr>
          <p:nvPr/>
        </p:nvSpPr>
        <p:spPr>
          <a:xfrm>
            <a:off x="0" y="8839200"/>
            <a:ext cx="6858000" cy="304800"/>
          </a:xfrm>
          <a:prstGeom prst="rect">
            <a:avLst/>
          </a:prstGeom>
          <a:solidFill>
            <a:srgbClr val="C47B1A"/>
          </a:solidFill>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en-US" sz="1400" b="1" i="0" u="none" strike="noStrike" kern="1200" cap="none" spc="0" normalizeH="0" baseline="0" noProof="0" dirty="0">
              <a:ln>
                <a:noFill/>
              </a:ln>
              <a:effectLst/>
              <a:uLnTx/>
              <a:uFillTx/>
              <a:latin typeface="Bookman Old Style" pitchFamily="18" charset="0"/>
              <a:ea typeface="+mj-ea"/>
              <a:cs typeface="+mj-cs"/>
            </a:endParaRPr>
          </a:p>
        </p:txBody>
      </p:sp>
      <p:sp>
        <p:nvSpPr>
          <p:cNvPr id="13" name="Title 1"/>
          <p:cNvSpPr txBox="1">
            <a:spLocks/>
          </p:cNvSpPr>
          <p:nvPr/>
        </p:nvSpPr>
        <p:spPr>
          <a:xfrm>
            <a:off x="0" y="8763000"/>
            <a:ext cx="6858000" cy="228600"/>
          </a:xfrm>
          <a:prstGeom prst="rect">
            <a:avLst/>
          </a:prstGeom>
          <a:solidFill>
            <a:schemeClr val="accent2">
              <a:lumMod val="50000"/>
            </a:schemeClr>
          </a:solidFill>
        </p:spPr>
        <p:txBody>
          <a:bodyPr vert="horz" lIns="91440" tIns="45720" rIns="91440" bIns="45720" rtlCol="0" anchor="ctr">
            <a:normAutofit fontScale="92500" lnSpcReduction="20000"/>
          </a:bodyP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en-US" sz="1200" b="1" i="0" u="none" strike="noStrike" kern="1200" cap="none" spc="0" normalizeH="0" baseline="0" noProof="0" dirty="0">
              <a:ln>
                <a:noFill/>
              </a:ln>
              <a:solidFill>
                <a:schemeClr val="bg1"/>
              </a:solidFill>
              <a:effectLst/>
              <a:uLnTx/>
              <a:uFillTx/>
              <a:latin typeface="Trebuchet MS" pitchFamily="34" charset="0"/>
              <a:ea typeface="+mj-ea"/>
              <a:cs typeface="+mj-cs"/>
            </a:endParaRPr>
          </a:p>
        </p:txBody>
      </p:sp>
      <p:sp>
        <p:nvSpPr>
          <p:cNvPr id="6148" name="Rectangle 4"/>
          <p:cNvSpPr>
            <a:spLocks noChangeArrowheads="1"/>
          </p:cNvSpPr>
          <p:nvPr/>
        </p:nvSpPr>
        <p:spPr bwMode="auto">
          <a:xfrm>
            <a:off x="3" y="3209925"/>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tab pos="3390900" algn="l"/>
              </a:tabLst>
            </a:pPr>
            <a:endParaRPr kumimoji="0" 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6149" name="Rectangle 5"/>
          <p:cNvSpPr>
            <a:spLocks noChangeArrowheads="1"/>
          </p:cNvSpPr>
          <p:nvPr/>
        </p:nvSpPr>
        <p:spPr bwMode="auto">
          <a:xfrm>
            <a:off x="3" y="6105525"/>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tab pos="3390900" algn="l"/>
              </a:tabLst>
            </a:pPr>
            <a:endParaRPr kumimoji="0" 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20" name="Slide Number Placeholder 19"/>
          <p:cNvSpPr>
            <a:spLocks noGrp="1"/>
          </p:cNvSpPr>
          <p:nvPr>
            <p:ph type="sldNum" sz="quarter" idx="12"/>
          </p:nvPr>
        </p:nvSpPr>
        <p:spPr>
          <a:xfrm>
            <a:off x="5029200" y="8382004"/>
            <a:ext cx="1600200" cy="486833"/>
          </a:xfrm>
        </p:spPr>
        <p:txBody>
          <a:bodyPr/>
          <a:lstStyle/>
          <a:p>
            <a:fld id="{B6F15528-21DE-4FAA-801E-634DDDAF4B2B}" type="slidenum">
              <a:rPr lang="en-US" smtClean="0"/>
              <a:pPr/>
              <a:t>62</a:t>
            </a:fld>
            <a:endParaRPr lang="en-US"/>
          </a:p>
        </p:txBody>
      </p:sp>
      <p:sp>
        <p:nvSpPr>
          <p:cNvPr id="79876" name="Rectangle 4"/>
          <p:cNvSpPr>
            <a:spLocks noChangeArrowheads="1"/>
          </p:cNvSpPr>
          <p:nvPr/>
        </p:nvSpPr>
        <p:spPr bwMode="auto">
          <a:xfrm>
            <a:off x="0" y="0"/>
            <a:ext cx="6858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3" name="Rectangle 2"/>
          <p:cNvSpPr/>
          <p:nvPr/>
        </p:nvSpPr>
        <p:spPr>
          <a:xfrm>
            <a:off x="457200" y="762000"/>
            <a:ext cx="6172200" cy="1200329"/>
          </a:xfrm>
          <a:prstGeom prst="rect">
            <a:avLst/>
          </a:prstGeom>
        </p:spPr>
        <p:txBody>
          <a:bodyPr wrap="square">
            <a:spAutoFit/>
          </a:bodyPr>
          <a:lstStyle/>
          <a:p>
            <a:pPr marL="347663" indent="-347663"/>
            <a:r>
              <a:rPr lang="en-US" b="1" dirty="0" smtClean="0"/>
              <a:t>27. Visit to </a:t>
            </a:r>
            <a:r>
              <a:rPr lang="en-IE" b="1" dirty="0" smtClean="0"/>
              <a:t>the Commercial bitter gourd plot of progressive farmer Mr. </a:t>
            </a:r>
            <a:r>
              <a:rPr lang="en-IE" b="1" dirty="0" err="1" smtClean="0"/>
              <a:t>Maruti</a:t>
            </a:r>
            <a:r>
              <a:rPr lang="en-IE" b="1" dirty="0" smtClean="0"/>
              <a:t> </a:t>
            </a:r>
            <a:r>
              <a:rPr lang="en-IE" b="1" dirty="0" err="1" smtClean="0"/>
              <a:t>Nivrutti</a:t>
            </a:r>
            <a:r>
              <a:rPr lang="en-IE" b="1" dirty="0" smtClean="0"/>
              <a:t> </a:t>
            </a:r>
            <a:r>
              <a:rPr lang="en-IE" b="1" dirty="0" err="1" smtClean="0"/>
              <a:t>Chavhan</a:t>
            </a:r>
            <a:r>
              <a:rPr lang="en-IE" b="1" dirty="0" smtClean="0"/>
              <a:t>, Talsande</a:t>
            </a:r>
            <a:r>
              <a:rPr lang="en-US" b="1" dirty="0" smtClean="0"/>
              <a:t> </a:t>
            </a:r>
          </a:p>
          <a:p>
            <a:pPr marL="347663" indent="-347663"/>
            <a:endParaRPr lang="en-US" b="1" dirty="0" smtClean="0"/>
          </a:p>
          <a:p>
            <a:pPr marL="347663" indent="-347663"/>
            <a:endParaRPr lang="en-US" b="1" dirty="0" smtClean="0"/>
          </a:p>
        </p:txBody>
      </p:sp>
      <p:graphicFrame>
        <p:nvGraphicFramePr>
          <p:cNvPr id="6" name="Table 5"/>
          <p:cNvGraphicFramePr>
            <a:graphicFrameLocks noGrp="1"/>
          </p:cNvGraphicFramePr>
          <p:nvPr>
            <p:extLst>
              <p:ext uri="{D42A27DB-BD31-4B8C-83A1-F6EECF244321}">
                <p14:modId xmlns="" xmlns:p14="http://schemas.microsoft.com/office/powerpoint/2010/main" val="1913346041"/>
              </p:ext>
            </p:extLst>
          </p:nvPr>
        </p:nvGraphicFramePr>
        <p:xfrm>
          <a:off x="494347" y="1602733"/>
          <a:ext cx="5869305" cy="7007867"/>
        </p:xfrm>
        <a:graphic>
          <a:graphicData uri="http://schemas.openxmlformats.org/drawingml/2006/table">
            <a:tbl>
              <a:tblPr firstRow="1" firstCol="1" bandRow="1">
                <a:tableStyleId>{5940675A-B579-460E-94D1-54222C63F5DA}</a:tableStyleId>
              </a:tblPr>
              <a:tblGrid>
                <a:gridCol w="2354580"/>
                <a:gridCol w="171450"/>
                <a:gridCol w="3343275"/>
              </a:tblGrid>
              <a:tr h="400963">
                <a:tc>
                  <a:txBody>
                    <a:bodyPr/>
                    <a:lstStyle/>
                    <a:p>
                      <a:pPr marL="0" marR="0">
                        <a:lnSpc>
                          <a:spcPct val="150000"/>
                        </a:lnSpc>
                        <a:spcBef>
                          <a:spcPts val="0"/>
                        </a:spcBef>
                        <a:spcAft>
                          <a:spcPts val="0"/>
                        </a:spcAft>
                        <a:tabLst>
                          <a:tab pos="741680" algn="l"/>
                        </a:tabLst>
                      </a:pPr>
                      <a:r>
                        <a:rPr lang="en-US" sz="1800" b="1" dirty="0">
                          <a:effectLst/>
                          <a:latin typeface="+mn-lt"/>
                        </a:rPr>
                        <a:t>Course No.</a:t>
                      </a:r>
                      <a:endParaRPr lang="en-US" sz="18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marL="0" marR="0" algn="ctr">
                        <a:lnSpc>
                          <a:spcPct val="150000"/>
                        </a:lnSpc>
                        <a:spcBef>
                          <a:spcPts val="0"/>
                        </a:spcBef>
                        <a:spcAft>
                          <a:spcPts val="0"/>
                        </a:spcAft>
                        <a:tabLst>
                          <a:tab pos="741680" algn="l"/>
                        </a:tabLst>
                      </a:pPr>
                      <a:r>
                        <a:rPr lang="en-US" sz="1600" b="1" dirty="0">
                          <a:effectLst/>
                          <a:latin typeface="+mn-lt"/>
                        </a:rPr>
                        <a:t>:</a:t>
                      </a:r>
                      <a:endParaRPr lang="en-US" sz="16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r>
                        <a:rPr lang="en-US" sz="1800" kern="1200" dirty="0" smtClean="0">
                          <a:solidFill>
                            <a:schemeClr val="tx1"/>
                          </a:solidFill>
                          <a:latin typeface="+mn-lt"/>
                          <a:ea typeface="+mn-ea"/>
                          <a:cs typeface="+mn-cs"/>
                        </a:rPr>
                        <a:t>AEL-HORT-486 </a:t>
                      </a:r>
                      <a:endParaRPr lang="en-US" dirty="0"/>
                    </a:p>
                  </a:txBody>
                  <a:tcPr marL="68580" marR="68580" marT="0" marB="0"/>
                </a:tc>
              </a:tr>
              <a:tr h="400963">
                <a:tc>
                  <a:txBody>
                    <a:bodyPr/>
                    <a:lstStyle/>
                    <a:p>
                      <a:pPr marL="0" marR="0">
                        <a:lnSpc>
                          <a:spcPct val="150000"/>
                        </a:lnSpc>
                        <a:spcBef>
                          <a:spcPts val="0"/>
                        </a:spcBef>
                        <a:spcAft>
                          <a:spcPts val="0"/>
                        </a:spcAft>
                        <a:tabLst>
                          <a:tab pos="741680" algn="l"/>
                        </a:tabLst>
                      </a:pPr>
                      <a:r>
                        <a:rPr lang="en-US" sz="1800" b="1" dirty="0">
                          <a:effectLst/>
                          <a:latin typeface="+mn-lt"/>
                        </a:rPr>
                        <a:t>Course Teacher</a:t>
                      </a:r>
                      <a:endParaRPr lang="en-US" sz="18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marL="0" marR="0" algn="ctr">
                        <a:lnSpc>
                          <a:spcPct val="150000"/>
                        </a:lnSpc>
                        <a:spcBef>
                          <a:spcPts val="0"/>
                        </a:spcBef>
                        <a:spcAft>
                          <a:spcPts val="0"/>
                        </a:spcAft>
                        <a:tabLst>
                          <a:tab pos="741680" algn="l"/>
                        </a:tabLst>
                      </a:pPr>
                      <a:r>
                        <a:rPr lang="en-US" sz="1600" b="1" dirty="0">
                          <a:effectLst/>
                          <a:latin typeface="+mn-lt"/>
                        </a:rPr>
                        <a:t>:</a:t>
                      </a:r>
                      <a:endParaRPr lang="en-US" sz="16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r>
                        <a:rPr lang="en-US" dirty="0" smtClean="0"/>
                        <a:t>Prof. S. N. </a:t>
                      </a:r>
                      <a:r>
                        <a:rPr lang="en-US" dirty="0" err="1" smtClean="0"/>
                        <a:t>Kolekar</a:t>
                      </a:r>
                      <a:endParaRPr lang="en-US" dirty="0"/>
                    </a:p>
                  </a:txBody>
                  <a:tcPr marL="68580" marR="68580" marT="0" marB="0"/>
                </a:tc>
              </a:tr>
              <a:tr h="400963">
                <a:tc>
                  <a:txBody>
                    <a:bodyPr/>
                    <a:lstStyle/>
                    <a:p>
                      <a:pPr marL="0" marR="0">
                        <a:lnSpc>
                          <a:spcPct val="150000"/>
                        </a:lnSpc>
                        <a:spcBef>
                          <a:spcPts val="0"/>
                        </a:spcBef>
                        <a:spcAft>
                          <a:spcPts val="0"/>
                        </a:spcAft>
                        <a:tabLst>
                          <a:tab pos="741680" algn="l"/>
                          <a:tab pos="1209675" algn="l"/>
                        </a:tabLst>
                      </a:pPr>
                      <a:r>
                        <a:rPr lang="en-US" sz="1800" b="1" dirty="0">
                          <a:effectLst/>
                          <a:latin typeface="+mn-lt"/>
                        </a:rPr>
                        <a:t>Course Title	</a:t>
                      </a:r>
                      <a:endParaRPr lang="en-US" sz="18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marL="0" marR="0">
                        <a:lnSpc>
                          <a:spcPct val="150000"/>
                        </a:lnSpc>
                        <a:spcBef>
                          <a:spcPts val="0"/>
                        </a:spcBef>
                        <a:spcAft>
                          <a:spcPts val="0"/>
                        </a:spcAft>
                      </a:pPr>
                      <a:r>
                        <a:rPr lang="en-US" sz="1600" b="1" dirty="0">
                          <a:effectLst/>
                          <a:latin typeface="+mn-lt"/>
                        </a:rPr>
                        <a:t>: </a:t>
                      </a:r>
                      <a:endParaRPr lang="en-US" sz="16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r>
                        <a:rPr lang="en-US" sz="1800" kern="1200" dirty="0" smtClean="0">
                          <a:solidFill>
                            <a:schemeClr val="tx1"/>
                          </a:solidFill>
                          <a:latin typeface="+mn-lt"/>
                          <a:ea typeface="+mn-ea"/>
                          <a:cs typeface="+mn-cs"/>
                        </a:rPr>
                        <a:t>vegetable production</a:t>
                      </a:r>
                      <a:endParaRPr lang="en-US" dirty="0"/>
                    </a:p>
                  </a:txBody>
                  <a:tcPr marL="68580" marR="68580" marT="0" marB="0"/>
                </a:tc>
              </a:tr>
              <a:tr h="867163">
                <a:tc>
                  <a:txBody>
                    <a:bodyPr/>
                    <a:lstStyle/>
                    <a:p>
                      <a:pPr marL="0" marR="0">
                        <a:lnSpc>
                          <a:spcPct val="150000"/>
                        </a:lnSpc>
                        <a:spcBef>
                          <a:spcPts val="0"/>
                        </a:spcBef>
                        <a:spcAft>
                          <a:spcPts val="0"/>
                        </a:spcAft>
                        <a:tabLst>
                          <a:tab pos="741680" algn="l"/>
                        </a:tabLst>
                      </a:pPr>
                      <a:r>
                        <a:rPr lang="en-US" sz="1800" b="1">
                          <a:effectLst/>
                          <a:latin typeface="+mn-lt"/>
                        </a:rPr>
                        <a:t>Purpose of visit</a:t>
                      </a:r>
                      <a:endParaRPr lang="en-US" sz="1800" b="1">
                        <a:effectLst/>
                        <a:latin typeface="+mn-lt"/>
                        <a:ea typeface="Times New Roman" panose="02020603050405020304" pitchFamily="18" charset="0"/>
                        <a:cs typeface="Mangal" panose="00000400000000000000" pitchFamily="2"/>
                      </a:endParaRPr>
                    </a:p>
                  </a:txBody>
                  <a:tcPr marL="68580" marR="68580" marT="0" marB="0"/>
                </a:tc>
                <a:tc>
                  <a:txBody>
                    <a:bodyPr/>
                    <a:lstStyle/>
                    <a:p>
                      <a:pPr marL="0" marR="0">
                        <a:lnSpc>
                          <a:spcPct val="150000"/>
                        </a:lnSpc>
                        <a:spcBef>
                          <a:spcPts val="0"/>
                        </a:spcBef>
                        <a:spcAft>
                          <a:spcPts val="0"/>
                        </a:spcAft>
                      </a:pPr>
                      <a:r>
                        <a:rPr lang="en-US" sz="1600" b="1" dirty="0">
                          <a:effectLst/>
                          <a:latin typeface="+mn-lt"/>
                        </a:rPr>
                        <a:t>: </a:t>
                      </a:r>
                      <a:endParaRPr lang="en-US" sz="16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r>
                        <a:rPr lang="en-US" dirty="0" smtClean="0"/>
                        <a:t>To demonstrate commercial  vegetable production plot</a:t>
                      </a:r>
                      <a:endParaRPr lang="en-US" dirty="0"/>
                    </a:p>
                  </a:txBody>
                  <a:tcPr marL="68580" marR="68580" marT="0" marB="0"/>
                </a:tc>
              </a:tr>
              <a:tr h="121920">
                <a:tc>
                  <a:txBody>
                    <a:bodyPr/>
                    <a:lstStyle/>
                    <a:p>
                      <a:pPr marL="0" marR="0">
                        <a:lnSpc>
                          <a:spcPct val="150000"/>
                        </a:lnSpc>
                        <a:spcBef>
                          <a:spcPts val="0"/>
                        </a:spcBef>
                        <a:spcAft>
                          <a:spcPts val="0"/>
                        </a:spcAft>
                        <a:tabLst>
                          <a:tab pos="741680" algn="l"/>
                        </a:tabLst>
                      </a:pPr>
                      <a:r>
                        <a:rPr lang="en-US" sz="1800" b="1" dirty="0">
                          <a:effectLst/>
                          <a:latin typeface="+mn-lt"/>
                        </a:rPr>
                        <a:t>Place of visit</a:t>
                      </a:r>
                      <a:endParaRPr lang="en-US" sz="18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marL="0" marR="0">
                        <a:lnSpc>
                          <a:spcPct val="150000"/>
                        </a:lnSpc>
                        <a:spcBef>
                          <a:spcPts val="0"/>
                        </a:spcBef>
                        <a:spcAft>
                          <a:spcPts val="0"/>
                        </a:spcAft>
                      </a:pPr>
                      <a:r>
                        <a:rPr lang="en-US" sz="1600" b="1" dirty="0">
                          <a:effectLst/>
                          <a:latin typeface="+mn-lt"/>
                        </a:rPr>
                        <a:t>: </a:t>
                      </a:r>
                      <a:endParaRPr lang="en-US" sz="16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r>
                        <a:rPr lang="en-IE" sz="1800" kern="1200" dirty="0" smtClean="0">
                          <a:solidFill>
                            <a:schemeClr val="tx1"/>
                          </a:solidFill>
                          <a:latin typeface="+mn-lt"/>
                          <a:ea typeface="+mn-ea"/>
                          <a:cs typeface="+mn-cs"/>
                        </a:rPr>
                        <a:t>Talsande ,</a:t>
                      </a:r>
                      <a:r>
                        <a:rPr lang="en-IE" sz="1800" kern="1200" dirty="0" err="1" smtClean="0">
                          <a:solidFill>
                            <a:schemeClr val="tx1"/>
                          </a:solidFill>
                          <a:latin typeface="+mn-lt"/>
                          <a:ea typeface="+mn-ea"/>
                          <a:cs typeface="+mn-cs"/>
                        </a:rPr>
                        <a:t>Tal.Hatkangale</a:t>
                      </a:r>
                      <a:r>
                        <a:rPr lang="en-IE" sz="1800" kern="1200" dirty="0" smtClean="0">
                          <a:solidFill>
                            <a:schemeClr val="tx1"/>
                          </a:solidFill>
                          <a:latin typeface="+mn-lt"/>
                          <a:ea typeface="+mn-ea"/>
                          <a:cs typeface="+mn-cs"/>
                        </a:rPr>
                        <a:t>  </a:t>
                      </a:r>
                      <a:r>
                        <a:rPr lang="en-IE" sz="1800" kern="1200" dirty="0" err="1" smtClean="0">
                          <a:solidFill>
                            <a:schemeClr val="tx1"/>
                          </a:solidFill>
                          <a:latin typeface="+mn-lt"/>
                          <a:ea typeface="+mn-ea"/>
                          <a:cs typeface="+mn-cs"/>
                        </a:rPr>
                        <a:t>Dist.Kolhapur</a:t>
                      </a:r>
                      <a:endParaRPr lang="en-US" dirty="0"/>
                    </a:p>
                  </a:txBody>
                  <a:tcPr marL="68580" marR="68580" marT="0" marB="0"/>
                </a:tc>
              </a:tr>
              <a:tr h="342646">
                <a:tc>
                  <a:txBody>
                    <a:bodyPr/>
                    <a:lstStyle/>
                    <a:p>
                      <a:pPr marL="0" marR="0">
                        <a:lnSpc>
                          <a:spcPct val="150000"/>
                        </a:lnSpc>
                        <a:spcBef>
                          <a:spcPts val="0"/>
                        </a:spcBef>
                        <a:spcAft>
                          <a:spcPts val="0"/>
                        </a:spcAft>
                        <a:tabLst>
                          <a:tab pos="741680" algn="l"/>
                        </a:tabLst>
                      </a:pPr>
                      <a:r>
                        <a:rPr lang="en-US" sz="1800" b="1" dirty="0">
                          <a:effectLst/>
                          <a:latin typeface="+mn-lt"/>
                        </a:rPr>
                        <a:t>Class of students</a:t>
                      </a:r>
                      <a:endParaRPr lang="en-US" sz="18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marL="0" marR="0">
                        <a:lnSpc>
                          <a:spcPct val="150000"/>
                        </a:lnSpc>
                        <a:spcBef>
                          <a:spcPts val="0"/>
                        </a:spcBef>
                        <a:spcAft>
                          <a:spcPts val="0"/>
                        </a:spcAft>
                      </a:pPr>
                      <a:r>
                        <a:rPr lang="en-US" sz="1600" b="1" dirty="0">
                          <a:effectLst/>
                          <a:latin typeface="+mn-lt"/>
                        </a:rPr>
                        <a:t>: </a:t>
                      </a:r>
                      <a:endParaRPr lang="en-US" sz="16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800" b="0" kern="1200" dirty="0" smtClean="0">
                          <a:solidFill>
                            <a:schemeClr val="tx1"/>
                          </a:solidFill>
                          <a:effectLst/>
                          <a:latin typeface="+mn-lt"/>
                          <a:ea typeface="+mn-ea"/>
                          <a:cs typeface="+mn-cs"/>
                        </a:rPr>
                        <a:t>SEM VIII (4</a:t>
                      </a:r>
                      <a:r>
                        <a:rPr lang="en-US" sz="1800" b="0" kern="1200" baseline="30000" dirty="0" smtClean="0">
                          <a:solidFill>
                            <a:schemeClr val="tx1"/>
                          </a:solidFill>
                          <a:effectLst/>
                          <a:latin typeface="+mn-lt"/>
                          <a:ea typeface="+mn-ea"/>
                          <a:cs typeface="+mn-cs"/>
                        </a:rPr>
                        <a:t>th</a:t>
                      </a:r>
                      <a:r>
                        <a:rPr lang="en-US" sz="1800" b="0" kern="1200" dirty="0" smtClean="0">
                          <a:solidFill>
                            <a:schemeClr val="tx1"/>
                          </a:solidFill>
                          <a:effectLst/>
                          <a:latin typeface="+mn-lt"/>
                          <a:ea typeface="+mn-ea"/>
                          <a:cs typeface="+mn-cs"/>
                        </a:rPr>
                        <a:t> Year)</a:t>
                      </a:r>
                    </a:p>
                  </a:txBody>
                  <a:tcPr marL="68580" marR="68580" marT="0" marB="0"/>
                </a:tc>
              </a:tr>
              <a:tr h="258572">
                <a:tc>
                  <a:txBody>
                    <a:bodyPr/>
                    <a:lstStyle/>
                    <a:p>
                      <a:pPr marL="0" marR="0">
                        <a:lnSpc>
                          <a:spcPct val="150000"/>
                        </a:lnSpc>
                        <a:spcBef>
                          <a:spcPts val="0"/>
                        </a:spcBef>
                        <a:spcAft>
                          <a:spcPts val="0"/>
                        </a:spcAft>
                        <a:tabLst>
                          <a:tab pos="741680" algn="l"/>
                        </a:tabLst>
                      </a:pPr>
                      <a:r>
                        <a:rPr lang="en-US" sz="1800" b="1" dirty="0">
                          <a:effectLst/>
                          <a:latin typeface="+mn-lt"/>
                        </a:rPr>
                        <a:t>No. of Students</a:t>
                      </a:r>
                      <a:endParaRPr lang="en-US" sz="18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marL="0" marR="0">
                        <a:lnSpc>
                          <a:spcPct val="150000"/>
                        </a:lnSpc>
                        <a:spcBef>
                          <a:spcPts val="0"/>
                        </a:spcBef>
                        <a:spcAft>
                          <a:spcPts val="0"/>
                        </a:spcAft>
                      </a:pPr>
                      <a:r>
                        <a:rPr lang="en-US" sz="1600" b="1" dirty="0">
                          <a:effectLst/>
                          <a:latin typeface="+mn-lt"/>
                        </a:rPr>
                        <a:t>: </a:t>
                      </a:r>
                      <a:endParaRPr lang="en-US" sz="16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r>
                        <a:rPr lang="en-US" dirty="0" smtClean="0"/>
                        <a:t>30</a:t>
                      </a:r>
                      <a:endParaRPr lang="en-US" dirty="0"/>
                    </a:p>
                  </a:txBody>
                  <a:tcPr marL="68580" marR="68580" marT="0" marB="0"/>
                </a:tc>
              </a:tr>
              <a:tr h="250698">
                <a:tc>
                  <a:txBody>
                    <a:bodyPr/>
                    <a:lstStyle/>
                    <a:p>
                      <a:pPr marL="0" marR="0">
                        <a:lnSpc>
                          <a:spcPct val="150000"/>
                        </a:lnSpc>
                        <a:spcBef>
                          <a:spcPts val="0"/>
                        </a:spcBef>
                        <a:spcAft>
                          <a:spcPts val="0"/>
                        </a:spcAft>
                        <a:tabLst>
                          <a:tab pos="741680" algn="l"/>
                        </a:tabLst>
                      </a:pPr>
                      <a:r>
                        <a:rPr lang="en-US" sz="1800" b="1" dirty="0">
                          <a:effectLst/>
                          <a:latin typeface="+mn-lt"/>
                        </a:rPr>
                        <a:t>Staff accompanied</a:t>
                      </a:r>
                      <a:endParaRPr lang="en-US" sz="18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marL="0" marR="0">
                        <a:lnSpc>
                          <a:spcPct val="150000"/>
                        </a:lnSpc>
                        <a:spcBef>
                          <a:spcPts val="0"/>
                        </a:spcBef>
                        <a:spcAft>
                          <a:spcPts val="0"/>
                        </a:spcAft>
                      </a:pPr>
                      <a:r>
                        <a:rPr lang="en-US" sz="1600" b="1" dirty="0">
                          <a:effectLst/>
                          <a:latin typeface="+mn-lt"/>
                        </a:rPr>
                        <a:t>: </a:t>
                      </a:r>
                      <a:endParaRPr lang="en-US" sz="16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r>
                        <a:rPr lang="en-US" dirty="0" smtClean="0"/>
                        <a:t>-</a:t>
                      </a:r>
                      <a:endParaRPr lang="en-US" dirty="0"/>
                    </a:p>
                  </a:txBody>
                  <a:tcPr marL="68580" marR="68580" marT="0" marB="0"/>
                </a:tc>
              </a:tr>
              <a:tr h="928624">
                <a:tc>
                  <a:txBody>
                    <a:bodyPr/>
                    <a:lstStyle/>
                    <a:p>
                      <a:pPr marL="0" marR="0" indent="0" algn="l" defTabSz="914400" rtl="0" eaLnBrk="1" fontAlgn="auto" latinLnBrk="0" hangingPunct="1">
                        <a:lnSpc>
                          <a:spcPct val="150000"/>
                        </a:lnSpc>
                        <a:spcBef>
                          <a:spcPts val="0"/>
                        </a:spcBef>
                        <a:spcAft>
                          <a:spcPts val="0"/>
                        </a:spcAft>
                        <a:buClrTx/>
                        <a:buSzTx/>
                        <a:buFontTx/>
                        <a:buNone/>
                        <a:tabLst>
                          <a:tab pos="741680" algn="l"/>
                        </a:tabLst>
                        <a:defRPr/>
                      </a:pPr>
                      <a:r>
                        <a:rPr lang="en-US" sz="1800" b="1" dirty="0">
                          <a:effectLst/>
                          <a:latin typeface="+mn-lt"/>
                        </a:rPr>
                        <a:t> </a:t>
                      </a:r>
                      <a:r>
                        <a:rPr lang="en-US" sz="1800" b="1" dirty="0" smtClean="0">
                          <a:effectLst/>
                          <a:latin typeface="+mn-lt"/>
                        </a:rPr>
                        <a:t>Spots Visited</a:t>
                      </a:r>
                      <a:endParaRPr lang="en-US" sz="18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marL="0" marR="0">
                        <a:lnSpc>
                          <a:spcPct val="150000"/>
                        </a:lnSpc>
                        <a:spcBef>
                          <a:spcPts val="0"/>
                        </a:spcBef>
                        <a:spcAft>
                          <a:spcPts val="0"/>
                        </a:spcAft>
                      </a:pPr>
                      <a:r>
                        <a:rPr lang="en-US" sz="1600" b="1" dirty="0">
                          <a:effectLst/>
                          <a:latin typeface="+mn-lt"/>
                        </a:rPr>
                        <a:t>: </a:t>
                      </a:r>
                      <a:endParaRPr lang="en-US" sz="16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smtClean="0"/>
                        <a:t>Commercial bitter gourd plot of progressive farmer Mr. </a:t>
                      </a:r>
                      <a:r>
                        <a:rPr lang="en-US" dirty="0" err="1" smtClean="0"/>
                        <a:t>Maruti</a:t>
                      </a:r>
                      <a:r>
                        <a:rPr lang="en-US" dirty="0" smtClean="0"/>
                        <a:t> </a:t>
                      </a:r>
                      <a:r>
                        <a:rPr lang="en-US" dirty="0" err="1" smtClean="0"/>
                        <a:t>Nivrutti</a:t>
                      </a:r>
                      <a:r>
                        <a:rPr lang="en-US" dirty="0" smtClean="0"/>
                        <a:t> </a:t>
                      </a:r>
                      <a:r>
                        <a:rPr lang="en-US" dirty="0" err="1" smtClean="0"/>
                        <a:t>Chavhan</a:t>
                      </a:r>
                      <a:r>
                        <a:rPr lang="en-US" dirty="0" smtClean="0"/>
                        <a:t>, Talsande </a:t>
                      </a:r>
                      <a:endParaRPr lang="en-US" dirty="0"/>
                    </a:p>
                  </a:txBody>
                  <a:tcPr marL="68580" marR="68580" marT="0" marB="0"/>
                </a:tc>
              </a:tr>
              <a:tr h="452254">
                <a:tc>
                  <a:txBody>
                    <a:bodyPr/>
                    <a:lstStyle/>
                    <a:p>
                      <a:pPr marL="0" marR="0">
                        <a:lnSpc>
                          <a:spcPct val="150000"/>
                        </a:lnSpc>
                        <a:spcBef>
                          <a:spcPts val="0"/>
                        </a:spcBef>
                        <a:spcAft>
                          <a:spcPts val="0"/>
                        </a:spcAft>
                        <a:tabLst>
                          <a:tab pos="741680" algn="l"/>
                        </a:tabLst>
                      </a:pPr>
                      <a:r>
                        <a:rPr lang="en-US" sz="1800" b="1" dirty="0">
                          <a:effectLst/>
                          <a:latin typeface="+mn-lt"/>
                        </a:rPr>
                        <a:t>Date of visit</a:t>
                      </a:r>
                      <a:endParaRPr lang="en-US" sz="18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marL="0" marR="0">
                        <a:lnSpc>
                          <a:spcPct val="150000"/>
                        </a:lnSpc>
                        <a:spcBef>
                          <a:spcPts val="0"/>
                        </a:spcBef>
                        <a:spcAft>
                          <a:spcPts val="0"/>
                        </a:spcAft>
                      </a:pPr>
                      <a:r>
                        <a:rPr lang="en-US" sz="1600" b="1" dirty="0">
                          <a:effectLst/>
                          <a:latin typeface="+mn-lt"/>
                        </a:rPr>
                        <a:t>: </a:t>
                      </a:r>
                      <a:endParaRPr lang="en-US" sz="16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r>
                        <a:rPr lang="en-US" b="0" dirty="0" smtClean="0"/>
                        <a:t>15-04-2019</a:t>
                      </a:r>
                      <a:endParaRPr lang="en-US" b="0" dirty="0"/>
                    </a:p>
                  </a:txBody>
                  <a:tcPr marL="68580" marR="68580" marT="0" marB="0"/>
                </a:tc>
              </a:tr>
            </a:tbl>
          </a:graphicData>
        </a:graphic>
      </p:graphicFrame>
      <p:pic>
        <p:nvPicPr>
          <p:cNvPr id="15" name="Picture 5" descr="H:\Agri Logo White.png"/>
          <p:cNvPicPr>
            <a:picLocks noChangeAspect="1" noChangeArrowheads="1"/>
          </p:cNvPicPr>
          <p:nvPr/>
        </p:nvPicPr>
        <p:blipFill>
          <a:blip r:embed="rId3" cstate="print"/>
          <a:srcRect/>
          <a:stretch>
            <a:fillRect/>
          </a:stretch>
        </p:blipFill>
        <p:spPr bwMode="auto">
          <a:xfrm>
            <a:off x="228600" y="0"/>
            <a:ext cx="1447800" cy="533400"/>
          </a:xfrm>
          <a:prstGeom prst="rect">
            <a:avLst/>
          </a:prstGeom>
          <a:noFill/>
        </p:spPr>
      </p:pic>
    </p:spTree>
  </p:cSld>
  <p:clrMapOvr>
    <a:masterClrMapping/>
  </p:clrMapOvr>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1"/>
          <p:cNvSpPr txBox="1">
            <a:spLocks/>
          </p:cNvSpPr>
          <p:nvPr/>
        </p:nvSpPr>
        <p:spPr>
          <a:xfrm>
            <a:off x="0" y="371475"/>
            <a:ext cx="6858000" cy="304800"/>
          </a:xfrm>
          <a:prstGeom prst="rect">
            <a:avLst/>
          </a:prstGeom>
          <a:solidFill>
            <a:srgbClr val="C47B1A"/>
          </a:solidFill>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en-US" sz="1400" b="1" i="0" u="none" strike="noStrike" kern="1200" cap="none" spc="0" normalizeH="0" baseline="0" noProof="0" dirty="0">
              <a:ln>
                <a:noFill/>
              </a:ln>
              <a:effectLst/>
              <a:uLnTx/>
              <a:uFillTx/>
              <a:latin typeface="Bookman Old Style" pitchFamily="18" charset="0"/>
              <a:ea typeface="+mj-ea"/>
              <a:cs typeface="+mj-cs"/>
            </a:endParaRPr>
          </a:p>
        </p:txBody>
      </p:sp>
      <p:sp>
        <p:nvSpPr>
          <p:cNvPr id="2" name="Title 1"/>
          <p:cNvSpPr>
            <a:spLocks noGrp="1"/>
          </p:cNvSpPr>
          <p:nvPr>
            <p:ph type="ctrTitle"/>
          </p:nvPr>
        </p:nvSpPr>
        <p:spPr>
          <a:xfrm>
            <a:off x="0" y="0"/>
            <a:ext cx="6858000" cy="533400"/>
          </a:xfrm>
          <a:solidFill>
            <a:schemeClr val="accent2">
              <a:lumMod val="50000"/>
            </a:schemeClr>
          </a:solidFill>
        </p:spPr>
        <p:txBody>
          <a:bodyPr>
            <a:normAutofit/>
          </a:bodyPr>
          <a:lstStyle/>
          <a:p>
            <a:r>
              <a:rPr lang="en-US" sz="1200" b="1" dirty="0" smtClean="0">
                <a:solidFill>
                  <a:schemeClr val="bg1"/>
                </a:solidFill>
                <a:latin typeface="Trebuchet MS" pitchFamily="34" charset="0"/>
              </a:rPr>
              <a:t> ANNUAL REPORT:  STUDENTS EXPOSURE VISIT </a:t>
            </a:r>
            <a:br>
              <a:rPr lang="en-US" sz="1200" b="1" dirty="0" smtClean="0">
                <a:solidFill>
                  <a:schemeClr val="bg1"/>
                </a:solidFill>
                <a:latin typeface="Trebuchet MS" pitchFamily="34" charset="0"/>
              </a:rPr>
            </a:br>
            <a:r>
              <a:rPr lang="en-US" sz="1200" b="1" dirty="0" smtClean="0">
                <a:solidFill>
                  <a:schemeClr val="bg1"/>
                </a:solidFill>
                <a:latin typeface="Trebuchet MS" pitchFamily="34" charset="0"/>
              </a:rPr>
              <a:t>                  2018-19</a:t>
            </a:r>
            <a:endParaRPr lang="en-US" sz="1200" b="1" dirty="0">
              <a:solidFill>
                <a:schemeClr val="bg1"/>
              </a:solidFill>
              <a:latin typeface="Trebuchet MS" pitchFamily="34" charset="0"/>
            </a:endParaRPr>
          </a:p>
        </p:txBody>
      </p:sp>
      <p:sp>
        <p:nvSpPr>
          <p:cNvPr id="12" name="Title 1"/>
          <p:cNvSpPr txBox="1">
            <a:spLocks/>
          </p:cNvSpPr>
          <p:nvPr/>
        </p:nvSpPr>
        <p:spPr>
          <a:xfrm>
            <a:off x="0" y="8839200"/>
            <a:ext cx="6858000" cy="304800"/>
          </a:xfrm>
          <a:prstGeom prst="rect">
            <a:avLst/>
          </a:prstGeom>
          <a:solidFill>
            <a:srgbClr val="C47B1A"/>
          </a:solidFill>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en-US" sz="1400" b="1" i="0" u="none" strike="noStrike" kern="1200" cap="none" spc="0" normalizeH="0" baseline="0" noProof="0" dirty="0">
              <a:ln>
                <a:noFill/>
              </a:ln>
              <a:effectLst/>
              <a:uLnTx/>
              <a:uFillTx/>
              <a:latin typeface="Bookman Old Style" pitchFamily="18" charset="0"/>
              <a:ea typeface="+mj-ea"/>
              <a:cs typeface="+mj-cs"/>
            </a:endParaRPr>
          </a:p>
        </p:txBody>
      </p:sp>
      <p:sp>
        <p:nvSpPr>
          <p:cNvPr id="13" name="Title 1"/>
          <p:cNvSpPr txBox="1">
            <a:spLocks/>
          </p:cNvSpPr>
          <p:nvPr/>
        </p:nvSpPr>
        <p:spPr>
          <a:xfrm>
            <a:off x="0" y="8763000"/>
            <a:ext cx="6858000" cy="228600"/>
          </a:xfrm>
          <a:prstGeom prst="rect">
            <a:avLst/>
          </a:prstGeom>
          <a:solidFill>
            <a:schemeClr val="accent2">
              <a:lumMod val="50000"/>
            </a:schemeClr>
          </a:solidFill>
        </p:spPr>
        <p:txBody>
          <a:bodyPr vert="horz" lIns="91440" tIns="45720" rIns="91440" bIns="45720" rtlCol="0" anchor="ctr">
            <a:normAutofit fontScale="92500" lnSpcReduction="20000"/>
          </a:bodyP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en-US" sz="1200" b="1" i="0" u="none" strike="noStrike" kern="1200" cap="none" spc="0" normalizeH="0" baseline="0" noProof="0" dirty="0">
              <a:ln>
                <a:noFill/>
              </a:ln>
              <a:solidFill>
                <a:schemeClr val="bg1"/>
              </a:solidFill>
              <a:effectLst/>
              <a:uLnTx/>
              <a:uFillTx/>
              <a:latin typeface="Trebuchet MS" pitchFamily="34" charset="0"/>
              <a:ea typeface="+mj-ea"/>
              <a:cs typeface="+mj-cs"/>
            </a:endParaRPr>
          </a:p>
        </p:txBody>
      </p:sp>
      <p:sp>
        <p:nvSpPr>
          <p:cNvPr id="6148" name="Rectangle 4"/>
          <p:cNvSpPr>
            <a:spLocks noChangeArrowheads="1"/>
          </p:cNvSpPr>
          <p:nvPr/>
        </p:nvSpPr>
        <p:spPr bwMode="auto">
          <a:xfrm>
            <a:off x="3" y="3209925"/>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tab pos="3390900" algn="l"/>
              </a:tabLst>
            </a:pPr>
            <a:endParaRPr kumimoji="0" 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6149" name="Rectangle 5"/>
          <p:cNvSpPr>
            <a:spLocks noChangeArrowheads="1"/>
          </p:cNvSpPr>
          <p:nvPr/>
        </p:nvSpPr>
        <p:spPr bwMode="auto">
          <a:xfrm>
            <a:off x="3" y="6105525"/>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tab pos="3390900" algn="l"/>
              </a:tabLst>
            </a:pPr>
            <a:endParaRPr kumimoji="0" 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20" name="Slide Number Placeholder 19"/>
          <p:cNvSpPr>
            <a:spLocks noGrp="1"/>
          </p:cNvSpPr>
          <p:nvPr>
            <p:ph type="sldNum" sz="quarter" idx="12"/>
          </p:nvPr>
        </p:nvSpPr>
        <p:spPr>
          <a:xfrm>
            <a:off x="5029200" y="8382004"/>
            <a:ext cx="1600200" cy="486833"/>
          </a:xfrm>
        </p:spPr>
        <p:txBody>
          <a:bodyPr/>
          <a:lstStyle/>
          <a:p>
            <a:fld id="{B6F15528-21DE-4FAA-801E-634DDDAF4B2B}" type="slidenum">
              <a:rPr lang="en-US" smtClean="0"/>
              <a:pPr/>
              <a:t>63</a:t>
            </a:fld>
            <a:endParaRPr lang="en-US"/>
          </a:p>
        </p:txBody>
      </p:sp>
      <p:sp>
        <p:nvSpPr>
          <p:cNvPr id="79876" name="Rectangle 4"/>
          <p:cNvSpPr>
            <a:spLocks noChangeArrowheads="1"/>
          </p:cNvSpPr>
          <p:nvPr/>
        </p:nvSpPr>
        <p:spPr bwMode="auto">
          <a:xfrm>
            <a:off x="0" y="0"/>
            <a:ext cx="6858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pic>
        <p:nvPicPr>
          <p:cNvPr id="15" name="Picture 5" descr="H:\Agri Logo White.png"/>
          <p:cNvPicPr>
            <a:picLocks noChangeAspect="1" noChangeArrowheads="1"/>
          </p:cNvPicPr>
          <p:nvPr/>
        </p:nvPicPr>
        <p:blipFill>
          <a:blip r:embed="rId3" cstate="print"/>
          <a:srcRect/>
          <a:stretch>
            <a:fillRect/>
          </a:stretch>
        </p:blipFill>
        <p:spPr bwMode="auto">
          <a:xfrm>
            <a:off x="228600" y="0"/>
            <a:ext cx="1447800" cy="533400"/>
          </a:xfrm>
          <a:prstGeom prst="rect">
            <a:avLst/>
          </a:prstGeom>
          <a:noFill/>
        </p:spPr>
      </p:pic>
      <p:graphicFrame>
        <p:nvGraphicFramePr>
          <p:cNvPr id="18" name="Table 17"/>
          <p:cNvGraphicFramePr>
            <a:graphicFrameLocks noGrp="1"/>
          </p:cNvGraphicFramePr>
          <p:nvPr/>
        </p:nvGraphicFramePr>
        <p:xfrm>
          <a:off x="152400" y="838200"/>
          <a:ext cx="6477000" cy="8199120"/>
        </p:xfrm>
        <a:graphic>
          <a:graphicData uri="http://schemas.openxmlformats.org/drawingml/2006/table">
            <a:tbl>
              <a:tblPr firstRow="1" bandRow="1">
                <a:tableStyleId>{5940675A-B579-460E-94D1-54222C63F5DA}</a:tableStyleId>
              </a:tblPr>
              <a:tblGrid>
                <a:gridCol w="6477000"/>
              </a:tblGrid>
              <a:tr h="3810000">
                <a:tc>
                  <a:txBody>
                    <a:bodyPr/>
                    <a:lstStyle/>
                    <a:p>
                      <a:pPr marL="682625" indent="-682625"/>
                      <a:endParaRPr lang="en-US" sz="1400" b="1" kern="1200" dirty="0" smtClean="0">
                        <a:solidFill>
                          <a:schemeClr val="tx1"/>
                        </a:solidFill>
                        <a:latin typeface="+mn-lt"/>
                        <a:ea typeface="+mn-ea"/>
                        <a:cs typeface="+mn-cs"/>
                      </a:endParaRPr>
                    </a:p>
                    <a:p>
                      <a:pPr marL="682625" indent="-682625"/>
                      <a:endParaRPr lang="en-US" sz="1400" b="1" kern="1200" dirty="0" smtClean="0">
                        <a:solidFill>
                          <a:schemeClr val="tx1"/>
                        </a:solidFill>
                        <a:latin typeface="+mn-lt"/>
                        <a:ea typeface="+mn-ea"/>
                        <a:cs typeface="+mn-cs"/>
                      </a:endParaRPr>
                    </a:p>
                    <a:p>
                      <a:pPr marL="682625" indent="-682625"/>
                      <a:endParaRPr lang="en-US" sz="1400" b="1" kern="1200" dirty="0" smtClean="0">
                        <a:solidFill>
                          <a:schemeClr val="tx1"/>
                        </a:solidFill>
                        <a:latin typeface="+mn-lt"/>
                        <a:ea typeface="+mn-ea"/>
                        <a:cs typeface="+mn-cs"/>
                      </a:endParaRPr>
                    </a:p>
                    <a:p>
                      <a:pPr marL="682625" indent="-682625"/>
                      <a:endParaRPr lang="en-US" sz="1400" b="1" kern="1200" dirty="0" smtClean="0">
                        <a:solidFill>
                          <a:schemeClr val="tx1"/>
                        </a:solidFill>
                        <a:latin typeface="+mn-lt"/>
                        <a:ea typeface="+mn-ea"/>
                        <a:cs typeface="+mn-cs"/>
                      </a:endParaRPr>
                    </a:p>
                    <a:p>
                      <a:pPr marL="682625" indent="-682625"/>
                      <a:endParaRPr lang="en-US" sz="1400" b="1" kern="1200" dirty="0" smtClean="0">
                        <a:solidFill>
                          <a:schemeClr val="tx1"/>
                        </a:solidFill>
                        <a:latin typeface="+mn-lt"/>
                        <a:ea typeface="+mn-ea"/>
                        <a:cs typeface="+mn-cs"/>
                      </a:endParaRPr>
                    </a:p>
                    <a:p>
                      <a:pPr marL="682625" indent="-682625"/>
                      <a:endParaRPr lang="en-US" sz="1400" b="1" kern="1200" dirty="0" smtClean="0">
                        <a:solidFill>
                          <a:schemeClr val="tx1"/>
                        </a:solidFill>
                        <a:latin typeface="+mn-lt"/>
                        <a:ea typeface="+mn-ea"/>
                        <a:cs typeface="+mn-cs"/>
                      </a:endParaRPr>
                    </a:p>
                    <a:p>
                      <a:pPr marL="682625" indent="-682625"/>
                      <a:endParaRPr lang="en-US" sz="1400" b="1" kern="1200" dirty="0" smtClean="0">
                        <a:solidFill>
                          <a:schemeClr val="tx1"/>
                        </a:solidFill>
                        <a:latin typeface="+mn-lt"/>
                        <a:ea typeface="+mn-ea"/>
                        <a:cs typeface="+mn-cs"/>
                      </a:endParaRPr>
                    </a:p>
                    <a:p>
                      <a:pPr marL="682625" indent="-682625"/>
                      <a:endParaRPr lang="en-US" sz="1400" b="1" kern="1200" dirty="0" smtClean="0">
                        <a:solidFill>
                          <a:schemeClr val="tx1"/>
                        </a:solidFill>
                        <a:latin typeface="+mn-lt"/>
                        <a:ea typeface="+mn-ea"/>
                        <a:cs typeface="+mn-cs"/>
                      </a:endParaRPr>
                    </a:p>
                    <a:p>
                      <a:pPr marL="682625" indent="-682625"/>
                      <a:endParaRPr lang="en-US" sz="1400" b="1" kern="1200" dirty="0" smtClean="0">
                        <a:solidFill>
                          <a:schemeClr val="tx1"/>
                        </a:solidFill>
                        <a:latin typeface="+mn-lt"/>
                        <a:ea typeface="+mn-ea"/>
                        <a:cs typeface="+mn-cs"/>
                      </a:endParaRPr>
                    </a:p>
                    <a:p>
                      <a:pPr marL="682625" indent="-682625"/>
                      <a:endParaRPr lang="en-US" sz="1400" b="1" kern="1200" dirty="0" smtClean="0">
                        <a:solidFill>
                          <a:schemeClr val="tx1"/>
                        </a:solidFill>
                        <a:latin typeface="+mn-lt"/>
                        <a:ea typeface="+mn-ea"/>
                        <a:cs typeface="+mn-cs"/>
                      </a:endParaRPr>
                    </a:p>
                    <a:p>
                      <a:pPr marL="682625" indent="-682625"/>
                      <a:endParaRPr lang="en-US" sz="1400" b="1" kern="1200" dirty="0" smtClean="0">
                        <a:solidFill>
                          <a:schemeClr val="tx1"/>
                        </a:solidFill>
                        <a:latin typeface="+mn-lt"/>
                        <a:ea typeface="+mn-ea"/>
                        <a:cs typeface="+mn-cs"/>
                      </a:endParaRPr>
                    </a:p>
                    <a:p>
                      <a:pPr marL="682625" indent="-682625"/>
                      <a:endParaRPr lang="en-US" sz="1400" b="1" kern="1200" dirty="0" smtClean="0">
                        <a:solidFill>
                          <a:schemeClr val="tx1"/>
                        </a:solidFill>
                        <a:latin typeface="+mn-lt"/>
                        <a:ea typeface="+mn-ea"/>
                        <a:cs typeface="+mn-cs"/>
                      </a:endParaRPr>
                    </a:p>
                    <a:p>
                      <a:pPr marL="682625" indent="-682625"/>
                      <a:endParaRPr lang="en-US" sz="1400" b="1" kern="1200" dirty="0" smtClean="0">
                        <a:solidFill>
                          <a:schemeClr val="tx1"/>
                        </a:solidFill>
                        <a:latin typeface="+mn-lt"/>
                        <a:ea typeface="+mn-ea"/>
                        <a:cs typeface="+mn-cs"/>
                      </a:endParaRPr>
                    </a:p>
                    <a:p>
                      <a:pPr marL="682625" marR="0" indent="-682625" algn="ctr" defTabSz="914400" rtl="0" eaLnBrk="1" fontAlgn="auto" latinLnBrk="0" hangingPunct="1">
                        <a:lnSpc>
                          <a:spcPct val="100000"/>
                        </a:lnSpc>
                        <a:spcBef>
                          <a:spcPts val="0"/>
                        </a:spcBef>
                        <a:spcAft>
                          <a:spcPts val="0"/>
                        </a:spcAft>
                        <a:buClrTx/>
                        <a:buSzTx/>
                        <a:buFontTx/>
                        <a:buNone/>
                        <a:tabLst/>
                        <a:defRPr/>
                      </a:pPr>
                      <a:r>
                        <a:rPr lang="en-US" sz="1600" b="1" kern="1200" dirty="0" smtClean="0">
                          <a:solidFill>
                            <a:schemeClr val="tx1"/>
                          </a:solidFill>
                          <a:latin typeface="+mn-lt"/>
                          <a:ea typeface="+mn-ea"/>
                          <a:cs typeface="+mn-cs"/>
                        </a:rPr>
                        <a:t>  </a:t>
                      </a:r>
                    </a:p>
                    <a:p>
                      <a:pPr marL="682625" marR="0" indent="-682625" algn="ctr" defTabSz="914400" rtl="0" eaLnBrk="1" fontAlgn="auto" latinLnBrk="0" hangingPunct="1">
                        <a:lnSpc>
                          <a:spcPct val="100000"/>
                        </a:lnSpc>
                        <a:spcBef>
                          <a:spcPts val="0"/>
                        </a:spcBef>
                        <a:spcAft>
                          <a:spcPts val="0"/>
                        </a:spcAft>
                        <a:buClrTx/>
                        <a:buSzTx/>
                        <a:buFontTx/>
                        <a:buNone/>
                        <a:tabLst/>
                        <a:defRPr/>
                      </a:pPr>
                      <a:r>
                        <a:rPr lang="en-US" sz="1600" b="1" kern="1200" dirty="0" smtClean="0">
                          <a:solidFill>
                            <a:schemeClr val="tx1"/>
                          </a:solidFill>
                          <a:latin typeface="+mn-lt"/>
                          <a:ea typeface="+mn-ea"/>
                          <a:cs typeface="+mn-cs"/>
                        </a:rPr>
                        <a:t> </a:t>
                      </a:r>
                    </a:p>
                    <a:p>
                      <a:pPr marL="682625" marR="0" indent="-682625" algn="ctr" defTabSz="914400" rtl="0" eaLnBrk="1" fontAlgn="auto" latinLnBrk="0" hangingPunct="1">
                        <a:lnSpc>
                          <a:spcPct val="100000"/>
                        </a:lnSpc>
                        <a:spcBef>
                          <a:spcPts val="0"/>
                        </a:spcBef>
                        <a:spcAft>
                          <a:spcPts val="0"/>
                        </a:spcAft>
                        <a:buClrTx/>
                        <a:buSzTx/>
                        <a:buFontTx/>
                        <a:buNone/>
                        <a:tabLst/>
                        <a:defRPr/>
                      </a:pPr>
                      <a:r>
                        <a:rPr lang="en-US" sz="1600" b="1" kern="1200" dirty="0" smtClean="0">
                          <a:solidFill>
                            <a:schemeClr val="tx1"/>
                          </a:solidFill>
                          <a:latin typeface="+mn-lt"/>
                          <a:ea typeface="+mn-ea"/>
                          <a:cs typeface="+mn-cs"/>
                        </a:rPr>
                        <a:t> Photo 1:</a:t>
                      </a:r>
                      <a:r>
                        <a:rPr lang="en-US" sz="1600" b="1" kern="1200" baseline="0" dirty="0" smtClean="0">
                          <a:solidFill>
                            <a:schemeClr val="tx1"/>
                          </a:solidFill>
                          <a:latin typeface="+mn-lt"/>
                          <a:ea typeface="+mn-ea"/>
                          <a:cs typeface="+mn-cs"/>
                        </a:rPr>
                        <a:t> Mr. </a:t>
                      </a:r>
                      <a:r>
                        <a:rPr lang="en-US" sz="1600" b="1" kern="1200" baseline="0" dirty="0" err="1" smtClean="0">
                          <a:solidFill>
                            <a:schemeClr val="tx1"/>
                          </a:solidFill>
                          <a:latin typeface="+mn-lt"/>
                          <a:ea typeface="+mn-ea"/>
                          <a:cs typeface="+mn-cs"/>
                        </a:rPr>
                        <a:t>Maruti</a:t>
                      </a:r>
                      <a:r>
                        <a:rPr lang="en-US" sz="1600" b="1" kern="1200" baseline="0" dirty="0" smtClean="0">
                          <a:solidFill>
                            <a:schemeClr val="tx1"/>
                          </a:solidFill>
                          <a:latin typeface="+mn-lt"/>
                          <a:ea typeface="+mn-ea"/>
                          <a:cs typeface="+mn-cs"/>
                        </a:rPr>
                        <a:t> Chavan gave information on cultivation of bitter gourd having variety VS-33</a:t>
                      </a:r>
                      <a:endParaRPr lang="en-US" sz="1600" b="1" kern="1200" dirty="0" smtClean="0">
                        <a:solidFill>
                          <a:schemeClr val="tx1"/>
                        </a:solidFill>
                        <a:latin typeface="+mn-lt"/>
                        <a:ea typeface="+mn-ea"/>
                        <a:cs typeface="+mn-cs"/>
                      </a:endParaRPr>
                    </a:p>
                    <a:p>
                      <a:pPr marL="682625" marR="0" indent="-682625" algn="ctr" defTabSz="914400" rtl="0" eaLnBrk="1" fontAlgn="auto" latinLnBrk="0" hangingPunct="1">
                        <a:lnSpc>
                          <a:spcPct val="100000"/>
                        </a:lnSpc>
                        <a:spcBef>
                          <a:spcPts val="0"/>
                        </a:spcBef>
                        <a:spcAft>
                          <a:spcPts val="0"/>
                        </a:spcAft>
                        <a:buClrTx/>
                        <a:buSzTx/>
                        <a:buFontTx/>
                        <a:buNone/>
                        <a:tabLst/>
                        <a:defRPr/>
                      </a:pPr>
                      <a:endParaRPr lang="en-US" sz="1800" b="1" kern="1200" dirty="0" smtClean="0">
                        <a:solidFill>
                          <a:schemeClr val="tx1"/>
                        </a:solidFill>
                        <a:latin typeface="+mn-lt"/>
                        <a:ea typeface="+mn-ea"/>
                        <a:cs typeface="+mn-cs"/>
                      </a:endParaRPr>
                    </a:p>
                    <a:p>
                      <a:pPr marL="682625" marR="0" indent="-682625" algn="ctr" defTabSz="914400" rtl="0" eaLnBrk="1" fontAlgn="auto" latinLnBrk="0" hangingPunct="1">
                        <a:lnSpc>
                          <a:spcPct val="100000"/>
                        </a:lnSpc>
                        <a:spcBef>
                          <a:spcPts val="0"/>
                        </a:spcBef>
                        <a:spcAft>
                          <a:spcPts val="0"/>
                        </a:spcAft>
                        <a:buClrTx/>
                        <a:buSzTx/>
                        <a:buFontTx/>
                        <a:buNone/>
                        <a:tabLst/>
                        <a:defRPr/>
                      </a:pPr>
                      <a:endParaRPr lang="en-US" sz="1800" dirty="0"/>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r>
              <a:tr h="3810000">
                <a:tc>
                  <a:txBody>
                    <a:bodyPr/>
                    <a:lstStyle/>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pPr marL="0" marR="0" indent="0" algn="ctr" defTabSz="914400" rtl="0" eaLnBrk="1" fontAlgn="auto" latinLnBrk="0" hangingPunct="1">
                        <a:lnSpc>
                          <a:spcPct val="100000"/>
                        </a:lnSpc>
                        <a:spcBef>
                          <a:spcPts val="0"/>
                        </a:spcBef>
                        <a:spcAft>
                          <a:spcPts val="0"/>
                        </a:spcAft>
                        <a:buClrTx/>
                        <a:buSzTx/>
                        <a:buFontTx/>
                        <a:buNone/>
                        <a:tabLst/>
                        <a:defRPr/>
                      </a:pPr>
                      <a:r>
                        <a:rPr lang="en-US" sz="1600" b="1" kern="1200" dirty="0" smtClean="0">
                          <a:solidFill>
                            <a:schemeClr val="tx1"/>
                          </a:solidFill>
                          <a:latin typeface="+mn-lt"/>
                          <a:ea typeface="+mn-ea"/>
                          <a:cs typeface="+mn-cs"/>
                        </a:rPr>
                        <a:t>Photo 2: </a:t>
                      </a:r>
                      <a:r>
                        <a:rPr lang="en-US" sz="1600" b="1" kern="1200" baseline="0" dirty="0" smtClean="0">
                          <a:solidFill>
                            <a:schemeClr val="tx1"/>
                          </a:solidFill>
                          <a:latin typeface="+mn-lt"/>
                          <a:ea typeface="+mn-ea"/>
                          <a:cs typeface="+mn-cs"/>
                        </a:rPr>
                        <a:t>Mr. </a:t>
                      </a:r>
                      <a:r>
                        <a:rPr lang="en-US" sz="1600" b="1" kern="1200" baseline="0" dirty="0" err="1" smtClean="0">
                          <a:solidFill>
                            <a:schemeClr val="tx1"/>
                          </a:solidFill>
                          <a:latin typeface="+mn-lt"/>
                          <a:ea typeface="+mn-ea"/>
                          <a:cs typeface="+mn-cs"/>
                        </a:rPr>
                        <a:t>Maruti</a:t>
                      </a:r>
                      <a:r>
                        <a:rPr lang="en-US" sz="1600" b="1" kern="1200" baseline="0" dirty="0" smtClean="0">
                          <a:solidFill>
                            <a:schemeClr val="tx1"/>
                          </a:solidFill>
                          <a:latin typeface="+mn-lt"/>
                          <a:ea typeface="+mn-ea"/>
                          <a:cs typeface="+mn-cs"/>
                        </a:rPr>
                        <a:t> Chavan gave information on economical benefits of commercial cultivation of bitter gourd</a:t>
                      </a:r>
                      <a:endParaRPr lang="en-US" sz="1600" kern="1200" dirty="0" smtClean="0">
                        <a:solidFill>
                          <a:schemeClr val="tx1"/>
                        </a:solidFill>
                        <a:latin typeface="+mn-lt"/>
                        <a:ea typeface="+mn-ea"/>
                        <a:cs typeface="+mn-cs"/>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r>
            </a:tbl>
          </a:graphicData>
        </a:graphic>
      </p:graphicFrame>
      <p:pic>
        <p:nvPicPr>
          <p:cNvPr id="14" name="Picture 13" descr="IMG_20190415_105553.jpg"/>
          <p:cNvPicPr/>
          <p:nvPr/>
        </p:nvPicPr>
        <p:blipFill>
          <a:blip r:embed="rId4" cstate="print"/>
          <a:stretch>
            <a:fillRect/>
          </a:stretch>
        </p:blipFill>
        <p:spPr>
          <a:xfrm>
            <a:off x="609600" y="4648200"/>
            <a:ext cx="5715000" cy="3429000"/>
          </a:xfrm>
          <a:prstGeom prst="rect">
            <a:avLst/>
          </a:prstGeom>
          <a:noFill/>
          <a:ln>
            <a:noFill/>
          </a:ln>
        </p:spPr>
      </p:pic>
      <p:pic>
        <p:nvPicPr>
          <p:cNvPr id="16" name="Picture 15" descr="IMG_20190415_105715.jpg"/>
          <p:cNvPicPr/>
          <p:nvPr/>
        </p:nvPicPr>
        <p:blipFill>
          <a:blip r:embed="rId5" cstate="print"/>
          <a:stretch>
            <a:fillRect/>
          </a:stretch>
        </p:blipFill>
        <p:spPr>
          <a:xfrm>
            <a:off x="609600" y="762000"/>
            <a:ext cx="5715000" cy="3352800"/>
          </a:xfrm>
          <a:prstGeom prst="rect">
            <a:avLst/>
          </a:prstGeom>
          <a:noFill/>
          <a:ln>
            <a:noFill/>
          </a:ln>
        </p:spPr>
      </p:pic>
    </p:spTree>
  </p:cSld>
  <p:clrMapOvr>
    <a:masterClrMapping/>
  </p:clrMapOvr>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1"/>
          <p:cNvSpPr txBox="1">
            <a:spLocks/>
          </p:cNvSpPr>
          <p:nvPr/>
        </p:nvSpPr>
        <p:spPr>
          <a:xfrm>
            <a:off x="0" y="371475"/>
            <a:ext cx="6858000" cy="304800"/>
          </a:xfrm>
          <a:prstGeom prst="rect">
            <a:avLst/>
          </a:prstGeom>
          <a:solidFill>
            <a:srgbClr val="C47B1A"/>
          </a:solidFill>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en-US" sz="1400" b="1" i="0" u="none" strike="noStrike" kern="1200" cap="none" spc="0" normalizeH="0" baseline="0" noProof="0" dirty="0">
              <a:ln>
                <a:noFill/>
              </a:ln>
              <a:effectLst/>
              <a:uLnTx/>
              <a:uFillTx/>
              <a:latin typeface="Bookman Old Style" pitchFamily="18" charset="0"/>
              <a:ea typeface="+mj-ea"/>
              <a:cs typeface="+mj-cs"/>
            </a:endParaRPr>
          </a:p>
        </p:txBody>
      </p:sp>
      <p:sp>
        <p:nvSpPr>
          <p:cNvPr id="2" name="Title 1"/>
          <p:cNvSpPr>
            <a:spLocks noGrp="1"/>
          </p:cNvSpPr>
          <p:nvPr>
            <p:ph type="ctrTitle"/>
          </p:nvPr>
        </p:nvSpPr>
        <p:spPr>
          <a:xfrm>
            <a:off x="0" y="0"/>
            <a:ext cx="6858000" cy="1066800"/>
          </a:xfrm>
          <a:solidFill>
            <a:schemeClr val="accent2">
              <a:lumMod val="50000"/>
            </a:schemeClr>
          </a:solidFill>
        </p:spPr>
        <p:txBody>
          <a:bodyPr>
            <a:normAutofit/>
          </a:bodyPr>
          <a:lstStyle/>
          <a:p>
            <a:r>
              <a:rPr lang="en-US" sz="1200" b="1" dirty="0" smtClean="0">
                <a:solidFill>
                  <a:schemeClr val="bg1"/>
                </a:solidFill>
                <a:latin typeface="Trebuchet MS" pitchFamily="34" charset="0"/>
              </a:rPr>
              <a:t>             ANNUAL REPORT:  STUDENTS EXPOSURE VISIT </a:t>
            </a:r>
            <a:br>
              <a:rPr lang="en-US" sz="1200" b="1" dirty="0" smtClean="0">
                <a:solidFill>
                  <a:schemeClr val="bg1"/>
                </a:solidFill>
                <a:latin typeface="Trebuchet MS" pitchFamily="34" charset="0"/>
              </a:rPr>
            </a:br>
            <a:r>
              <a:rPr lang="en-US" sz="1200" b="1" dirty="0" smtClean="0">
                <a:solidFill>
                  <a:schemeClr val="bg1"/>
                </a:solidFill>
                <a:latin typeface="Trebuchet MS" pitchFamily="34" charset="0"/>
              </a:rPr>
              <a:t>                  2018-19</a:t>
            </a:r>
            <a:endParaRPr lang="en-US" sz="1200" b="1" dirty="0">
              <a:solidFill>
                <a:schemeClr val="bg1"/>
              </a:solidFill>
              <a:latin typeface="Trebuchet MS" pitchFamily="34" charset="0"/>
            </a:endParaRPr>
          </a:p>
        </p:txBody>
      </p:sp>
      <p:pic>
        <p:nvPicPr>
          <p:cNvPr id="11" name="Picture 5" descr="H:\Agri Logo White.png"/>
          <p:cNvPicPr>
            <a:picLocks noChangeAspect="1" noChangeArrowheads="1"/>
          </p:cNvPicPr>
          <p:nvPr/>
        </p:nvPicPr>
        <p:blipFill>
          <a:blip r:embed="rId3" cstate="print"/>
          <a:srcRect/>
          <a:stretch>
            <a:fillRect/>
          </a:stretch>
        </p:blipFill>
        <p:spPr bwMode="auto">
          <a:xfrm>
            <a:off x="228600" y="228600"/>
            <a:ext cx="1219200" cy="533400"/>
          </a:xfrm>
          <a:prstGeom prst="rect">
            <a:avLst/>
          </a:prstGeom>
          <a:noFill/>
        </p:spPr>
      </p:pic>
      <p:sp>
        <p:nvSpPr>
          <p:cNvPr id="12" name="Title 1"/>
          <p:cNvSpPr txBox="1">
            <a:spLocks/>
          </p:cNvSpPr>
          <p:nvPr/>
        </p:nvSpPr>
        <p:spPr>
          <a:xfrm>
            <a:off x="0" y="8839200"/>
            <a:ext cx="6858000" cy="304800"/>
          </a:xfrm>
          <a:prstGeom prst="rect">
            <a:avLst/>
          </a:prstGeom>
          <a:solidFill>
            <a:srgbClr val="C47B1A"/>
          </a:solidFill>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en-US" sz="1400" b="1" i="0" u="none" strike="noStrike" kern="1200" cap="none" spc="0" normalizeH="0" baseline="0" noProof="0" dirty="0">
              <a:ln>
                <a:noFill/>
              </a:ln>
              <a:effectLst/>
              <a:uLnTx/>
              <a:uFillTx/>
              <a:latin typeface="Bookman Old Style" pitchFamily="18" charset="0"/>
              <a:ea typeface="+mj-ea"/>
              <a:cs typeface="+mj-cs"/>
            </a:endParaRPr>
          </a:p>
        </p:txBody>
      </p:sp>
      <p:sp>
        <p:nvSpPr>
          <p:cNvPr id="13" name="Title 1"/>
          <p:cNvSpPr txBox="1">
            <a:spLocks/>
          </p:cNvSpPr>
          <p:nvPr/>
        </p:nvSpPr>
        <p:spPr>
          <a:xfrm>
            <a:off x="0" y="8763000"/>
            <a:ext cx="6858000" cy="228600"/>
          </a:xfrm>
          <a:prstGeom prst="rect">
            <a:avLst/>
          </a:prstGeom>
          <a:solidFill>
            <a:schemeClr val="accent2">
              <a:lumMod val="50000"/>
            </a:schemeClr>
          </a:solidFill>
        </p:spPr>
        <p:txBody>
          <a:bodyPr vert="horz" lIns="91440" tIns="45720" rIns="91440" bIns="45720" rtlCol="0" anchor="ctr">
            <a:normAutofit fontScale="92500" lnSpcReduction="20000"/>
          </a:bodyP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en-US" sz="1200" b="1" i="0" u="none" strike="noStrike" kern="1200" cap="none" spc="0" normalizeH="0" baseline="0" noProof="0" dirty="0">
              <a:ln>
                <a:noFill/>
              </a:ln>
              <a:solidFill>
                <a:schemeClr val="bg1"/>
              </a:solidFill>
              <a:effectLst/>
              <a:uLnTx/>
              <a:uFillTx/>
              <a:latin typeface="Trebuchet MS" pitchFamily="34" charset="0"/>
              <a:ea typeface="+mj-ea"/>
              <a:cs typeface="+mj-cs"/>
            </a:endParaRPr>
          </a:p>
        </p:txBody>
      </p:sp>
      <p:sp>
        <p:nvSpPr>
          <p:cNvPr id="6148" name="Rectangle 4"/>
          <p:cNvSpPr>
            <a:spLocks noChangeArrowheads="1"/>
          </p:cNvSpPr>
          <p:nvPr/>
        </p:nvSpPr>
        <p:spPr bwMode="auto">
          <a:xfrm>
            <a:off x="0" y="3209925"/>
            <a:ext cx="6858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tab pos="3390900" algn="l"/>
              </a:tabLst>
            </a:pPr>
            <a:endParaRPr kumimoji="0" 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6149" name="Rectangle 5"/>
          <p:cNvSpPr>
            <a:spLocks noChangeArrowheads="1"/>
          </p:cNvSpPr>
          <p:nvPr/>
        </p:nvSpPr>
        <p:spPr bwMode="auto">
          <a:xfrm>
            <a:off x="0" y="6105525"/>
            <a:ext cx="6858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tab pos="3390900" algn="l"/>
              </a:tabLst>
            </a:pPr>
            <a:endParaRPr kumimoji="0" 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20" name="Slide Number Placeholder 19"/>
          <p:cNvSpPr>
            <a:spLocks noGrp="1"/>
          </p:cNvSpPr>
          <p:nvPr>
            <p:ph type="sldNum" sz="quarter" idx="12"/>
          </p:nvPr>
        </p:nvSpPr>
        <p:spPr>
          <a:xfrm>
            <a:off x="5029200" y="8382000"/>
            <a:ext cx="1600200" cy="486833"/>
          </a:xfrm>
        </p:spPr>
        <p:txBody>
          <a:bodyPr/>
          <a:lstStyle/>
          <a:p>
            <a:fld id="{B6F15528-21DE-4FAA-801E-634DDDAF4B2B}" type="slidenum">
              <a:rPr lang="en-US" smtClean="0"/>
              <a:pPr/>
              <a:t>64</a:t>
            </a:fld>
            <a:endParaRPr lang="en-US"/>
          </a:p>
        </p:txBody>
      </p:sp>
      <p:sp>
        <p:nvSpPr>
          <p:cNvPr id="14" name="TextBox 13"/>
          <p:cNvSpPr txBox="1"/>
          <p:nvPr/>
        </p:nvSpPr>
        <p:spPr>
          <a:xfrm>
            <a:off x="914400" y="2743200"/>
            <a:ext cx="5181600" cy="2431435"/>
          </a:xfrm>
          <a:prstGeom prst="rect">
            <a:avLst/>
          </a:prstGeom>
          <a:noFill/>
        </p:spPr>
        <p:txBody>
          <a:bodyPr wrap="square" rtlCol="0">
            <a:spAutoFit/>
          </a:bodyPr>
          <a:lstStyle/>
          <a:p>
            <a:pPr algn="ctr"/>
            <a:r>
              <a:rPr lang="en-US" sz="3200" b="1" dirty="0" smtClean="0">
                <a:latin typeface="+mj-lt"/>
                <a:ea typeface="Times New Roman"/>
                <a:cs typeface="Times New Roman"/>
              </a:rPr>
              <a:t>EDNT COURSES TOUR</a:t>
            </a:r>
          </a:p>
          <a:p>
            <a:pPr algn="ctr"/>
            <a:endParaRPr lang="en-US" sz="3200" b="1" dirty="0" smtClean="0">
              <a:latin typeface="+mj-lt"/>
              <a:ea typeface="Times New Roman"/>
              <a:cs typeface="Times New Roman"/>
            </a:endParaRPr>
          </a:p>
          <a:p>
            <a:pPr algn="ctr"/>
            <a:r>
              <a:rPr lang="en-US" sz="3200" b="1" dirty="0" smtClean="0">
                <a:latin typeface="+mj-lt"/>
                <a:ea typeface="Times New Roman"/>
                <a:cs typeface="Times New Roman"/>
              </a:rPr>
              <a:t>Even Semester </a:t>
            </a:r>
          </a:p>
          <a:p>
            <a:pPr algn="ctr"/>
            <a:r>
              <a:rPr lang="en-US" sz="2800" b="1" dirty="0" smtClean="0">
                <a:ea typeface="Times New Roman"/>
                <a:cs typeface="Times New Roman"/>
              </a:rPr>
              <a:t>(SEM II &amp; IV)</a:t>
            </a:r>
            <a:endParaRPr lang="en-US" sz="2800" dirty="0" smtClean="0">
              <a:latin typeface="+mj-lt"/>
              <a:ea typeface="Times New Roman"/>
              <a:cs typeface="Times New Roman"/>
            </a:endParaRPr>
          </a:p>
          <a:p>
            <a:endParaRPr lang="en-US" sz="2800" dirty="0">
              <a:latin typeface="+mj-lt"/>
            </a:endParaRPr>
          </a:p>
        </p:txBody>
      </p:sp>
    </p:spTree>
    <p:extLst>
      <p:ext uri="{BB962C8B-B14F-4D97-AF65-F5344CB8AC3E}">
        <p14:creationId xmlns="" xmlns:p14="http://schemas.microsoft.com/office/powerpoint/2010/main" val="289278113"/>
      </p:ext>
    </p:extLst>
  </p:cSld>
  <p:clrMapOvr>
    <a:masterClrMapping/>
  </p:clrMapOvr>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1"/>
          <p:cNvSpPr txBox="1">
            <a:spLocks/>
          </p:cNvSpPr>
          <p:nvPr/>
        </p:nvSpPr>
        <p:spPr>
          <a:xfrm>
            <a:off x="0" y="371475"/>
            <a:ext cx="6858000" cy="304800"/>
          </a:xfrm>
          <a:prstGeom prst="rect">
            <a:avLst/>
          </a:prstGeom>
          <a:solidFill>
            <a:srgbClr val="C47B1A"/>
          </a:solidFill>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en-US" sz="1400" b="1" i="0" u="none" strike="noStrike" kern="1200" cap="none" spc="0" normalizeH="0" baseline="0" noProof="0" dirty="0">
              <a:ln>
                <a:noFill/>
              </a:ln>
              <a:effectLst/>
              <a:uLnTx/>
              <a:uFillTx/>
              <a:latin typeface="Bookman Old Style" pitchFamily="18" charset="0"/>
              <a:ea typeface="+mj-ea"/>
              <a:cs typeface="+mj-cs"/>
            </a:endParaRPr>
          </a:p>
        </p:txBody>
      </p:sp>
      <p:sp>
        <p:nvSpPr>
          <p:cNvPr id="2" name="Title 1"/>
          <p:cNvSpPr>
            <a:spLocks noGrp="1"/>
          </p:cNvSpPr>
          <p:nvPr>
            <p:ph type="ctrTitle"/>
          </p:nvPr>
        </p:nvSpPr>
        <p:spPr>
          <a:xfrm>
            <a:off x="0" y="0"/>
            <a:ext cx="6858000" cy="533400"/>
          </a:xfrm>
          <a:solidFill>
            <a:schemeClr val="accent2">
              <a:lumMod val="50000"/>
            </a:schemeClr>
          </a:solidFill>
        </p:spPr>
        <p:txBody>
          <a:bodyPr>
            <a:normAutofit/>
          </a:bodyPr>
          <a:lstStyle/>
          <a:p>
            <a:r>
              <a:rPr lang="en-US" sz="1200" b="1" dirty="0" smtClean="0">
                <a:solidFill>
                  <a:schemeClr val="bg1"/>
                </a:solidFill>
                <a:latin typeface="Trebuchet MS" pitchFamily="34" charset="0"/>
              </a:rPr>
              <a:t> ANNUAL REPORT:  STUDENTS EXPOSURE VISIT </a:t>
            </a:r>
            <a:br>
              <a:rPr lang="en-US" sz="1200" b="1" dirty="0" smtClean="0">
                <a:solidFill>
                  <a:schemeClr val="bg1"/>
                </a:solidFill>
                <a:latin typeface="Trebuchet MS" pitchFamily="34" charset="0"/>
              </a:rPr>
            </a:br>
            <a:r>
              <a:rPr lang="en-US" sz="1200" b="1" dirty="0" smtClean="0">
                <a:solidFill>
                  <a:schemeClr val="bg1"/>
                </a:solidFill>
                <a:latin typeface="Trebuchet MS" pitchFamily="34" charset="0"/>
              </a:rPr>
              <a:t>                  2018-19</a:t>
            </a:r>
            <a:endParaRPr lang="en-US" sz="1200" b="1" dirty="0">
              <a:solidFill>
                <a:schemeClr val="bg1"/>
              </a:solidFill>
              <a:latin typeface="Trebuchet MS" pitchFamily="34" charset="0"/>
            </a:endParaRPr>
          </a:p>
        </p:txBody>
      </p:sp>
      <p:sp>
        <p:nvSpPr>
          <p:cNvPr id="12" name="Title 1"/>
          <p:cNvSpPr txBox="1">
            <a:spLocks/>
          </p:cNvSpPr>
          <p:nvPr/>
        </p:nvSpPr>
        <p:spPr>
          <a:xfrm>
            <a:off x="0" y="8839200"/>
            <a:ext cx="6858000" cy="304800"/>
          </a:xfrm>
          <a:prstGeom prst="rect">
            <a:avLst/>
          </a:prstGeom>
          <a:solidFill>
            <a:srgbClr val="C47B1A"/>
          </a:solidFill>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en-US" sz="1400" b="1" i="0" u="none" strike="noStrike" kern="1200" cap="none" spc="0" normalizeH="0" baseline="0" noProof="0" dirty="0">
              <a:ln>
                <a:noFill/>
              </a:ln>
              <a:effectLst/>
              <a:uLnTx/>
              <a:uFillTx/>
              <a:latin typeface="Bookman Old Style" pitchFamily="18" charset="0"/>
              <a:ea typeface="+mj-ea"/>
              <a:cs typeface="+mj-cs"/>
            </a:endParaRPr>
          </a:p>
        </p:txBody>
      </p:sp>
      <p:sp>
        <p:nvSpPr>
          <p:cNvPr id="13" name="Title 1"/>
          <p:cNvSpPr txBox="1">
            <a:spLocks/>
          </p:cNvSpPr>
          <p:nvPr/>
        </p:nvSpPr>
        <p:spPr>
          <a:xfrm>
            <a:off x="0" y="8763000"/>
            <a:ext cx="6858000" cy="228600"/>
          </a:xfrm>
          <a:prstGeom prst="rect">
            <a:avLst/>
          </a:prstGeom>
          <a:solidFill>
            <a:schemeClr val="accent2">
              <a:lumMod val="50000"/>
            </a:schemeClr>
          </a:solidFill>
        </p:spPr>
        <p:txBody>
          <a:bodyPr vert="horz" lIns="91440" tIns="45720" rIns="91440" bIns="45720" rtlCol="0" anchor="ctr">
            <a:normAutofit fontScale="92500" lnSpcReduction="20000"/>
          </a:bodyP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en-US" sz="1200" b="1" i="0" u="none" strike="noStrike" kern="1200" cap="none" spc="0" normalizeH="0" baseline="0" noProof="0" dirty="0">
              <a:ln>
                <a:noFill/>
              </a:ln>
              <a:solidFill>
                <a:schemeClr val="bg1"/>
              </a:solidFill>
              <a:effectLst/>
              <a:uLnTx/>
              <a:uFillTx/>
              <a:latin typeface="Trebuchet MS" pitchFamily="34" charset="0"/>
              <a:ea typeface="+mj-ea"/>
              <a:cs typeface="+mj-cs"/>
            </a:endParaRPr>
          </a:p>
        </p:txBody>
      </p:sp>
      <p:sp>
        <p:nvSpPr>
          <p:cNvPr id="6148" name="Rectangle 4"/>
          <p:cNvSpPr>
            <a:spLocks noChangeArrowheads="1"/>
          </p:cNvSpPr>
          <p:nvPr/>
        </p:nvSpPr>
        <p:spPr bwMode="auto">
          <a:xfrm>
            <a:off x="3" y="3209925"/>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tab pos="3390900" algn="l"/>
              </a:tabLst>
            </a:pPr>
            <a:endParaRPr kumimoji="0" 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6149" name="Rectangle 5"/>
          <p:cNvSpPr>
            <a:spLocks noChangeArrowheads="1"/>
          </p:cNvSpPr>
          <p:nvPr/>
        </p:nvSpPr>
        <p:spPr bwMode="auto">
          <a:xfrm>
            <a:off x="3" y="6105525"/>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tab pos="3390900" algn="l"/>
              </a:tabLst>
            </a:pPr>
            <a:endParaRPr kumimoji="0" 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20" name="Slide Number Placeholder 19"/>
          <p:cNvSpPr>
            <a:spLocks noGrp="1"/>
          </p:cNvSpPr>
          <p:nvPr>
            <p:ph type="sldNum" sz="quarter" idx="12"/>
          </p:nvPr>
        </p:nvSpPr>
        <p:spPr>
          <a:xfrm>
            <a:off x="5029200" y="8382004"/>
            <a:ext cx="1600200" cy="486833"/>
          </a:xfrm>
        </p:spPr>
        <p:txBody>
          <a:bodyPr/>
          <a:lstStyle/>
          <a:p>
            <a:fld id="{B6F15528-21DE-4FAA-801E-634DDDAF4B2B}" type="slidenum">
              <a:rPr lang="en-US" smtClean="0"/>
              <a:pPr/>
              <a:t>65</a:t>
            </a:fld>
            <a:endParaRPr lang="en-US"/>
          </a:p>
        </p:txBody>
      </p:sp>
      <p:sp>
        <p:nvSpPr>
          <p:cNvPr id="79876" name="Rectangle 4"/>
          <p:cNvSpPr>
            <a:spLocks noChangeArrowheads="1"/>
          </p:cNvSpPr>
          <p:nvPr/>
        </p:nvSpPr>
        <p:spPr bwMode="auto">
          <a:xfrm>
            <a:off x="0" y="0"/>
            <a:ext cx="6858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3" name="Rectangle 2"/>
          <p:cNvSpPr/>
          <p:nvPr/>
        </p:nvSpPr>
        <p:spPr>
          <a:xfrm>
            <a:off x="457200" y="762001"/>
            <a:ext cx="6172200" cy="1200329"/>
          </a:xfrm>
          <a:prstGeom prst="rect">
            <a:avLst/>
          </a:prstGeom>
        </p:spPr>
        <p:txBody>
          <a:bodyPr wrap="square">
            <a:spAutoFit/>
          </a:bodyPr>
          <a:lstStyle/>
          <a:p>
            <a:pPr marL="347663" indent="-347663"/>
            <a:r>
              <a:rPr lang="en-US" b="1" dirty="0" smtClean="0"/>
              <a:t>27. EDUCATIONAL TOUR-1 (Maharashtra)</a:t>
            </a:r>
          </a:p>
          <a:p>
            <a:pPr marL="347663" indent="-347663"/>
            <a:endParaRPr lang="en-US" b="1" dirty="0" smtClean="0"/>
          </a:p>
          <a:p>
            <a:pPr marL="347663" indent="-347663"/>
            <a:endParaRPr lang="en-US" b="1" dirty="0" smtClean="0"/>
          </a:p>
          <a:p>
            <a:pPr marL="347663" indent="-347663"/>
            <a:endParaRPr lang="en-US" b="1" dirty="0" smtClean="0"/>
          </a:p>
        </p:txBody>
      </p:sp>
      <p:graphicFrame>
        <p:nvGraphicFramePr>
          <p:cNvPr id="6" name="Table 5"/>
          <p:cNvGraphicFramePr>
            <a:graphicFrameLocks noGrp="1"/>
          </p:cNvGraphicFramePr>
          <p:nvPr>
            <p:extLst>
              <p:ext uri="{D42A27DB-BD31-4B8C-83A1-F6EECF244321}">
                <p14:modId xmlns="" xmlns:p14="http://schemas.microsoft.com/office/powerpoint/2010/main" val="1913346041"/>
              </p:ext>
            </p:extLst>
          </p:nvPr>
        </p:nvGraphicFramePr>
        <p:xfrm>
          <a:off x="494347" y="1219200"/>
          <a:ext cx="5869305" cy="7498080"/>
        </p:xfrm>
        <a:graphic>
          <a:graphicData uri="http://schemas.openxmlformats.org/drawingml/2006/table">
            <a:tbl>
              <a:tblPr firstRow="1" firstCol="1" bandRow="1">
                <a:tableStyleId>{5940675A-B579-460E-94D1-54222C63F5DA}</a:tableStyleId>
              </a:tblPr>
              <a:tblGrid>
                <a:gridCol w="2354580"/>
                <a:gridCol w="171450"/>
                <a:gridCol w="3343275"/>
              </a:tblGrid>
              <a:tr h="400963">
                <a:tc>
                  <a:txBody>
                    <a:bodyPr/>
                    <a:lstStyle/>
                    <a:p>
                      <a:pPr marL="0" marR="0">
                        <a:lnSpc>
                          <a:spcPct val="150000"/>
                        </a:lnSpc>
                        <a:spcBef>
                          <a:spcPts val="0"/>
                        </a:spcBef>
                        <a:spcAft>
                          <a:spcPts val="0"/>
                        </a:spcAft>
                        <a:tabLst>
                          <a:tab pos="741680" algn="l"/>
                        </a:tabLst>
                      </a:pPr>
                      <a:r>
                        <a:rPr lang="en-US" sz="1800" b="1" dirty="0">
                          <a:effectLst/>
                          <a:latin typeface="+mn-lt"/>
                        </a:rPr>
                        <a:t>Course No.</a:t>
                      </a:r>
                      <a:endParaRPr lang="en-US" sz="18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marL="0" marR="0" algn="ctr">
                        <a:lnSpc>
                          <a:spcPct val="150000"/>
                        </a:lnSpc>
                        <a:spcBef>
                          <a:spcPts val="0"/>
                        </a:spcBef>
                        <a:spcAft>
                          <a:spcPts val="0"/>
                        </a:spcAft>
                        <a:tabLst>
                          <a:tab pos="741680" algn="l"/>
                        </a:tabLst>
                      </a:pPr>
                      <a:r>
                        <a:rPr lang="en-US" sz="1600" b="1" dirty="0">
                          <a:effectLst/>
                          <a:latin typeface="+mn-lt"/>
                        </a:rPr>
                        <a:t>:</a:t>
                      </a:r>
                      <a:endParaRPr lang="en-US" sz="16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r>
                        <a:rPr lang="en-US" sz="1800" b="1" kern="1200" dirty="0" smtClean="0">
                          <a:solidFill>
                            <a:schemeClr val="tx1"/>
                          </a:solidFill>
                          <a:latin typeface="+mn-lt"/>
                          <a:ea typeface="+mn-ea"/>
                          <a:cs typeface="+mn-cs"/>
                        </a:rPr>
                        <a:t>EDNT-121</a:t>
                      </a:r>
                      <a:endParaRPr lang="en-US" sz="1800" dirty="0"/>
                    </a:p>
                  </a:txBody>
                  <a:tcPr marL="68580" marR="68580" marT="0" marB="0"/>
                </a:tc>
              </a:tr>
              <a:tr h="400963">
                <a:tc>
                  <a:txBody>
                    <a:bodyPr/>
                    <a:lstStyle/>
                    <a:p>
                      <a:pPr marL="0" marR="0">
                        <a:lnSpc>
                          <a:spcPct val="150000"/>
                        </a:lnSpc>
                        <a:spcBef>
                          <a:spcPts val="0"/>
                        </a:spcBef>
                        <a:spcAft>
                          <a:spcPts val="0"/>
                        </a:spcAft>
                        <a:tabLst>
                          <a:tab pos="741680" algn="l"/>
                        </a:tabLst>
                      </a:pPr>
                      <a:r>
                        <a:rPr lang="en-US" sz="1800" b="1" dirty="0">
                          <a:effectLst/>
                          <a:latin typeface="+mn-lt"/>
                        </a:rPr>
                        <a:t>Course Teacher</a:t>
                      </a:r>
                      <a:endParaRPr lang="en-US" sz="18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marL="0" marR="0" algn="ctr">
                        <a:lnSpc>
                          <a:spcPct val="150000"/>
                        </a:lnSpc>
                        <a:spcBef>
                          <a:spcPts val="0"/>
                        </a:spcBef>
                        <a:spcAft>
                          <a:spcPts val="0"/>
                        </a:spcAft>
                        <a:tabLst>
                          <a:tab pos="741680" algn="l"/>
                        </a:tabLst>
                      </a:pPr>
                      <a:r>
                        <a:rPr lang="en-US" sz="1600" b="1" dirty="0">
                          <a:effectLst/>
                          <a:latin typeface="+mn-lt"/>
                        </a:rPr>
                        <a:t>:</a:t>
                      </a:r>
                      <a:endParaRPr lang="en-US" sz="16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r>
                        <a:rPr lang="en-US" sz="1800" b="0" kern="1200" dirty="0" smtClean="0">
                          <a:solidFill>
                            <a:schemeClr val="tx1"/>
                          </a:solidFill>
                          <a:latin typeface="+mn-lt"/>
                          <a:ea typeface="+mn-ea"/>
                          <a:cs typeface="+mn-cs"/>
                        </a:rPr>
                        <a:t>Dr. V. R. </a:t>
                      </a:r>
                      <a:r>
                        <a:rPr lang="en-US" sz="1800" b="0" kern="1200" dirty="0" err="1" smtClean="0">
                          <a:solidFill>
                            <a:schemeClr val="tx1"/>
                          </a:solidFill>
                          <a:latin typeface="+mn-lt"/>
                          <a:ea typeface="+mn-ea"/>
                          <a:cs typeface="+mn-cs"/>
                        </a:rPr>
                        <a:t>Patil</a:t>
                      </a:r>
                      <a:endParaRPr lang="en-US" sz="1800" b="0" dirty="0"/>
                    </a:p>
                  </a:txBody>
                  <a:tcPr marL="68580" marR="68580" marT="0" marB="0"/>
                </a:tc>
              </a:tr>
              <a:tr h="417274">
                <a:tc>
                  <a:txBody>
                    <a:bodyPr/>
                    <a:lstStyle/>
                    <a:p>
                      <a:pPr marL="0" marR="0">
                        <a:lnSpc>
                          <a:spcPct val="150000"/>
                        </a:lnSpc>
                        <a:spcBef>
                          <a:spcPts val="0"/>
                        </a:spcBef>
                        <a:spcAft>
                          <a:spcPts val="0"/>
                        </a:spcAft>
                        <a:tabLst>
                          <a:tab pos="741680" algn="l"/>
                          <a:tab pos="1209675" algn="l"/>
                        </a:tabLst>
                      </a:pPr>
                      <a:r>
                        <a:rPr lang="en-US" sz="1800" b="1" dirty="0">
                          <a:effectLst/>
                          <a:latin typeface="+mn-lt"/>
                        </a:rPr>
                        <a:t>Course Title	</a:t>
                      </a:r>
                      <a:endParaRPr lang="en-US" sz="18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marL="0" marR="0">
                        <a:lnSpc>
                          <a:spcPct val="150000"/>
                        </a:lnSpc>
                        <a:spcBef>
                          <a:spcPts val="0"/>
                        </a:spcBef>
                        <a:spcAft>
                          <a:spcPts val="0"/>
                        </a:spcAft>
                      </a:pPr>
                      <a:r>
                        <a:rPr lang="en-US" sz="1600" b="1" dirty="0">
                          <a:effectLst/>
                          <a:latin typeface="+mn-lt"/>
                        </a:rPr>
                        <a:t>: </a:t>
                      </a:r>
                      <a:endParaRPr lang="en-US" sz="16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800" kern="1200" dirty="0" smtClean="0">
                          <a:solidFill>
                            <a:schemeClr val="tx1"/>
                          </a:solidFill>
                          <a:latin typeface="+mn-lt"/>
                          <a:ea typeface="+mn-ea"/>
                          <a:cs typeface="+mn-cs"/>
                        </a:rPr>
                        <a:t>EDUCATIONAL TOUR-1(MS)</a:t>
                      </a:r>
                      <a:endParaRPr lang="en-US" sz="1800" dirty="0" smtClean="0"/>
                    </a:p>
                  </a:txBody>
                  <a:tcPr marL="68580" marR="68580" marT="0" marB="0"/>
                </a:tc>
              </a:tr>
              <a:tr h="867163">
                <a:tc>
                  <a:txBody>
                    <a:bodyPr/>
                    <a:lstStyle/>
                    <a:p>
                      <a:pPr marL="0" marR="0">
                        <a:lnSpc>
                          <a:spcPct val="150000"/>
                        </a:lnSpc>
                        <a:spcBef>
                          <a:spcPts val="0"/>
                        </a:spcBef>
                        <a:spcAft>
                          <a:spcPts val="0"/>
                        </a:spcAft>
                        <a:tabLst>
                          <a:tab pos="741680" algn="l"/>
                        </a:tabLst>
                      </a:pPr>
                      <a:r>
                        <a:rPr lang="en-US" sz="1800" b="1" dirty="0">
                          <a:effectLst/>
                          <a:latin typeface="+mn-lt"/>
                        </a:rPr>
                        <a:t>Purpose of visit</a:t>
                      </a:r>
                      <a:endParaRPr lang="en-US" sz="18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marL="0" marR="0">
                        <a:lnSpc>
                          <a:spcPct val="150000"/>
                        </a:lnSpc>
                        <a:spcBef>
                          <a:spcPts val="0"/>
                        </a:spcBef>
                        <a:spcAft>
                          <a:spcPts val="0"/>
                        </a:spcAft>
                      </a:pPr>
                      <a:r>
                        <a:rPr lang="en-US" sz="1600" b="1" dirty="0">
                          <a:effectLst/>
                          <a:latin typeface="+mn-lt"/>
                        </a:rPr>
                        <a:t>: </a:t>
                      </a:r>
                      <a:endParaRPr lang="en-US" sz="16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r>
                        <a:rPr lang="en-US" sz="1800" kern="1200" dirty="0" smtClean="0">
                          <a:solidFill>
                            <a:schemeClr val="tx1"/>
                          </a:solidFill>
                          <a:latin typeface="+mn-lt"/>
                          <a:ea typeface="+mn-ea"/>
                          <a:cs typeface="+mn-cs"/>
                        </a:rPr>
                        <a:t>Educational Tours, to well-known institutes and organizations and interaction with faculty help students broaden their knowledge and skills. </a:t>
                      </a:r>
                      <a:endParaRPr lang="en-US" sz="1800" dirty="0"/>
                    </a:p>
                  </a:txBody>
                  <a:tcPr marL="68580" marR="68580" marT="0" marB="0"/>
                </a:tc>
              </a:tr>
              <a:tr h="121920">
                <a:tc>
                  <a:txBody>
                    <a:bodyPr/>
                    <a:lstStyle/>
                    <a:p>
                      <a:pPr marL="0" marR="0">
                        <a:lnSpc>
                          <a:spcPct val="150000"/>
                        </a:lnSpc>
                        <a:spcBef>
                          <a:spcPts val="0"/>
                        </a:spcBef>
                        <a:spcAft>
                          <a:spcPts val="0"/>
                        </a:spcAft>
                        <a:tabLst>
                          <a:tab pos="741680" algn="l"/>
                        </a:tabLst>
                      </a:pPr>
                      <a:r>
                        <a:rPr lang="en-US" sz="1800" b="1" dirty="0">
                          <a:effectLst/>
                          <a:latin typeface="+mn-lt"/>
                        </a:rPr>
                        <a:t>Place of visit</a:t>
                      </a:r>
                      <a:endParaRPr lang="en-US" sz="18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marL="0" marR="0">
                        <a:lnSpc>
                          <a:spcPct val="150000"/>
                        </a:lnSpc>
                        <a:spcBef>
                          <a:spcPts val="0"/>
                        </a:spcBef>
                        <a:spcAft>
                          <a:spcPts val="0"/>
                        </a:spcAft>
                      </a:pPr>
                      <a:r>
                        <a:rPr lang="en-US" sz="1600" b="1" dirty="0">
                          <a:effectLst/>
                          <a:latin typeface="+mn-lt"/>
                        </a:rPr>
                        <a:t>: </a:t>
                      </a:r>
                      <a:endParaRPr lang="en-US" sz="16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r>
                        <a:rPr lang="en-US" sz="1800" kern="1200" dirty="0" smtClean="0">
                          <a:solidFill>
                            <a:schemeClr val="tx1"/>
                          </a:solidFill>
                          <a:latin typeface="+mn-lt"/>
                          <a:ea typeface="+mn-ea"/>
                          <a:cs typeface="+mn-cs"/>
                        </a:rPr>
                        <a:t>1) </a:t>
                      </a:r>
                      <a:r>
                        <a:rPr lang="en-US" sz="1800" kern="1200" dirty="0" err="1" smtClean="0">
                          <a:solidFill>
                            <a:schemeClr val="tx1"/>
                          </a:solidFill>
                          <a:latin typeface="+mn-lt"/>
                          <a:ea typeface="+mn-ea"/>
                          <a:cs typeface="+mn-cs"/>
                        </a:rPr>
                        <a:t>RisenShine</a:t>
                      </a:r>
                      <a:r>
                        <a:rPr lang="en-US" sz="1800" kern="1200" dirty="0" smtClean="0">
                          <a:solidFill>
                            <a:schemeClr val="tx1"/>
                          </a:solidFill>
                          <a:latin typeface="+mn-lt"/>
                          <a:ea typeface="+mn-ea"/>
                          <a:cs typeface="+mn-cs"/>
                        </a:rPr>
                        <a:t> </a:t>
                      </a:r>
                      <a:r>
                        <a:rPr lang="en-US" sz="1800" kern="1200" dirty="0" err="1" smtClean="0">
                          <a:solidFill>
                            <a:schemeClr val="tx1"/>
                          </a:solidFill>
                          <a:latin typeface="+mn-lt"/>
                          <a:ea typeface="+mn-ea"/>
                          <a:cs typeface="+mn-cs"/>
                        </a:rPr>
                        <a:t>Theur</a:t>
                      </a:r>
                      <a:endParaRPr lang="en-US" sz="1800" kern="1200" dirty="0" smtClean="0">
                        <a:solidFill>
                          <a:schemeClr val="tx1"/>
                        </a:solidFill>
                        <a:latin typeface="+mn-lt"/>
                        <a:ea typeface="+mn-ea"/>
                        <a:cs typeface="+mn-cs"/>
                      </a:endParaRPr>
                    </a:p>
                    <a:p>
                      <a:r>
                        <a:rPr lang="en-US" sz="1800" kern="1200" dirty="0" smtClean="0">
                          <a:solidFill>
                            <a:schemeClr val="tx1"/>
                          </a:solidFill>
                          <a:latin typeface="+mn-lt"/>
                          <a:ea typeface="+mn-ea"/>
                          <a:cs typeface="+mn-cs"/>
                        </a:rPr>
                        <a:t>2) </a:t>
                      </a:r>
                      <a:r>
                        <a:rPr lang="en-US" sz="1800" kern="1200" dirty="0" err="1" smtClean="0">
                          <a:solidFill>
                            <a:schemeClr val="tx1"/>
                          </a:solidFill>
                          <a:latin typeface="+mn-lt"/>
                          <a:ea typeface="+mn-ea"/>
                          <a:cs typeface="+mn-cs"/>
                        </a:rPr>
                        <a:t>Theur</a:t>
                      </a:r>
                      <a:r>
                        <a:rPr lang="en-US" sz="1800" kern="1200" dirty="0" smtClean="0">
                          <a:solidFill>
                            <a:schemeClr val="tx1"/>
                          </a:solidFill>
                          <a:latin typeface="+mn-lt"/>
                          <a:ea typeface="+mn-ea"/>
                          <a:cs typeface="+mn-cs"/>
                        </a:rPr>
                        <a:t> </a:t>
                      </a:r>
                      <a:r>
                        <a:rPr lang="en-US" sz="1800" kern="1200" dirty="0" err="1" smtClean="0">
                          <a:solidFill>
                            <a:schemeClr val="tx1"/>
                          </a:solidFill>
                          <a:latin typeface="+mn-lt"/>
                          <a:ea typeface="+mn-ea"/>
                          <a:cs typeface="+mn-cs"/>
                        </a:rPr>
                        <a:t>Ganpati</a:t>
                      </a:r>
                      <a:endParaRPr lang="en-US" sz="1800" kern="1200" dirty="0" smtClean="0">
                        <a:solidFill>
                          <a:schemeClr val="tx1"/>
                        </a:solidFill>
                        <a:latin typeface="+mn-lt"/>
                        <a:ea typeface="+mn-ea"/>
                        <a:cs typeface="+mn-cs"/>
                      </a:endParaRPr>
                    </a:p>
                    <a:p>
                      <a:r>
                        <a:rPr lang="en-US" sz="1800" kern="1200" dirty="0" smtClean="0">
                          <a:solidFill>
                            <a:schemeClr val="tx1"/>
                          </a:solidFill>
                          <a:latin typeface="+mn-lt"/>
                          <a:ea typeface="+mn-ea"/>
                          <a:cs typeface="+mn-cs"/>
                        </a:rPr>
                        <a:t>3) Agri. College, </a:t>
                      </a:r>
                      <a:r>
                        <a:rPr lang="en-US" sz="1800" kern="1200" dirty="0" err="1" smtClean="0">
                          <a:solidFill>
                            <a:schemeClr val="tx1"/>
                          </a:solidFill>
                          <a:latin typeface="+mn-lt"/>
                          <a:ea typeface="+mn-ea"/>
                          <a:cs typeface="+mn-cs"/>
                        </a:rPr>
                        <a:t>Pune</a:t>
                      </a:r>
                      <a:endParaRPr lang="en-US" sz="1800" kern="1200" dirty="0" smtClean="0">
                        <a:solidFill>
                          <a:schemeClr val="tx1"/>
                        </a:solidFill>
                        <a:latin typeface="+mn-lt"/>
                        <a:ea typeface="+mn-ea"/>
                        <a:cs typeface="+mn-cs"/>
                      </a:endParaRPr>
                    </a:p>
                    <a:p>
                      <a:r>
                        <a:rPr lang="en-US" sz="1800" kern="1200" dirty="0" smtClean="0">
                          <a:solidFill>
                            <a:schemeClr val="tx1"/>
                          </a:solidFill>
                          <a:latin typeface="+mn-lt"/>
                          <a:ea typeface="+mn-ea"/>
                          <a:cs typeface="+mn-cs"/>
                        </a:rPr>
                        <a:t>4) VSI </a:t>
                      </a:r>
                      <a:r>
                        <a:rPr lang="en-US" sz="1800" kern="1200" dirty="0" err="1" smtClean="0">
                          <a:solidFill>
                            <a:schemeClr val="tx1"/>
                          </a:solidFill>
                          <a:latin typeface="+mn-lt"/>
                          <a:ea typeface="+mn-ea"/>
                          <a:cs typeface="+mn-cs"/>
                        </a:rPr>
                        <a:t>Manjari</a:t>
                      </a:r>
                      <a:endParaRPr lang="en-US" sz="1800" kern="1200" dirty="0" smtClean="0">
                        <a:solidFill>
                          <a:schemeClr val="tx1"/>
                        </a:solidFill>
                        <a:latin typeface="+mn-lt"/>
                        <a:ea typeface="+mn-ea"/>
                        <a:cs typeface="+mn-cs"/>
                      </a:endParaRPr>
                    </a:p>
                    <a:p>
                      <a:r>
                        <a:rPr lang="en-US" sz="1800" kern="1200" dirty="0" smtClean="0">
                          <a:solidFill>
                            <a:schemeClr val="tx1"/>
                          </a:solidFill>
                          <a:latin typeface="+mn-lt"/>
                          <a:ea typeface="+mn-ea"/>
                          <a:cs typeface="+mn-cs"/>
                        </a:rPr>
                        <a:t>5) NRC Grapes</a:t>
                      </a:r>
                    </a:p>
                    <a:p>
                      <a:r>
                        <a:rPr lang="en-US" sz="1800" kern="1200" dirty="0" smtClean="0">
                          <a:solidFill>
                            <a:schemeClr val="tx1"/>
                          </a:solidFill>
                          <a:latin typeface="+mn-lt"/>
                          <a:ea typeface="+mn-ea"/>
                          <a:cs typeface="+mn-cs"/>
                        </a:rPr>
                        <a:t>6) </a:t>
                      </a:r>
                      <a:r>
                        <a:rPr lang="en-US" sz="1800" kern="1200" dirty="0" err="1" smtClean="0">
                          <a:solidFill>
                            <a:schemeClr val="tx1"/>
                          </a:solidFill>
                          <a:latin typeface="+mn-lt"/>
                          <a:ea typeface="+mn-ea"/>
                          <a:cs typeface="+mn-cs"/>
                        </a:rPr>
                        <a:t>Prati</a:t>
                      </a:r>
                      <a:r>
                        <a:rPr lang="en-US" sz="1800" kern="1200" dirty="0" smtClean="0">
                          <a:solidFill>
                            <a:schemeClr val="tx1"/>
                          </a:solidFill>
                          <a:latin typeface="+mn-lt"/>
                          <a:ea typeface="+mn-ea"/>
                          <a:cs typeface="+mn-cs"/>
                        </a:rPr>
                        <a:t> </a:t>
                      </a:r>
                      <a:r>
                        <a:rPr lang="en-US" sz="1800" kern="1200" dirty="0" err="1" smtClean="0">
                          <a:solidFill>
                            <a:schemeClr val="tx1"/>
                          </a:solidFill>
                          <a:latin typeface="+mn-lt"/>
                          <a:ea typeface="+mn-ea"/>
                          <a:cs typeface="+mn-cs"/>
                        </a:rPr>
                        <a:t>Balaji</a:t>
                      </a:r>
                      <a:r>
                        <a:rPr lang="en-US" sz="1800" kern="1200" dirty="0" smtClean="0">
                          <a:solidFill>
                            <a:schemeClr val="tx1"/>
                          </a:solidFill>
                          <a:latin typeface="+mn-lt"/>
                          <a:ea typeface="+mn-ea"/>
                          <a:cs typeface="+mn-cs"/>
                        </a:rPr>
                        <a:t> Temple, </a:t>
                      </a:r>
                      <a:r>
                        <a:rPr lang="en-US" sz="1800" kern="1200" dirty="0" err="1" smtClean="0">
                          <a:solidFill>
                            <a:schemeClr val="tx1"/>
                          </a:solidFill>
                          <a:latin typeface="+mn-lt"/>
                          <a:ea typeface="+mn-ea"/>
                          <a:cs typeface="+mn-cs"/>
                        </a:rPr>
                        <a:t>Kapurhol</a:t>
                      </a:r>
                      <a:endParaRPr lang="en-US" sz="1800" dirty="0"/>
                    </a:p>
                  </a:txBody>
                  <a:tcPr marL="68580" marR="68580" marT="0" marB="0"/>
                </a:tc>
              </a:tr>
              <a:tr h="492832">
                <a:tc>
                  <a:txBody>
                    <a:bodyPr/>
                    <a:lstStyle/>
                    <a:p>
                      <a:pPr marL="0" marR="0">
                        <a:lnSpc>
                          <a:spcPct val="150000"/>
                        </a:lnSpc>
                        <a:spcBef>
                          <a:spcPts val="0"/>
                        </a:spcBef>
                        <a:spcAft>
                          <a:spcPts val="0"/>
                        </a:spcAft>
                        <a:tabLst>
                          <a:tab pos="741680" algn="l"/>
                        </a:tabLst>
                      </a:pPr>
                      <a:r>
                        <a:rPr lang="en-US" sz="1800" b="1" dirty="0">
                          <a:effectLst/>
                          <a:latin typeface="+mn-lt"/>
                        </a:rPr>
                        <a:t>Class of students</a:t>
                      </a:r>
                      <a:endParaRPr lang="en-US" sz="18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marL="0" marR="0">
                        <a:lnSpc>
                          <a:spcPct val="150000"/>
                        </a:lnSpc>
                        <a:spcBef>
                          <a:spcPts val="0"/>
                        </a:spcBef>
                        <a:spcAft>
                          <a:spcPts val="0"/>
                        </a:spcAft>
                      </a:pPr>
                      <a:r>
                        <a:rPr lang="en-US" sz="1600" b="1" dirty="0">
                          <a:effectLst/>
                          <a:latin typeface="+mn-lt"/>
                        </a:rPr>
                        <a:t>: </a:t>
                      </a:r>
                      <a:endParaRPr lang="en-US" sz="16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800" dirty="0" smtClean="0">
                          <a:latin typeface="Times New Roman"/>
                          <a:ea typeface="Times New Roman"/>
                        </a:rPr>
                        <a:t>B.Sc.Agri.1</a:t>
                      </a:r>
                      <a:r>
                        <a:rPr lang="en-US" sz="1800" baseline="30000" dirty="0" smtClean="0">
                          <a:latin typeface="Times New Roman"/>
                          <a:ea typeface="Times New Roman"/>
                        </a:rPr>
                        <a:t>st</a:t>
                      </a:r>
                      <a:r>
                        <a:rPr lang="en-US" sz="1800" dirty="0" smtClean="0">
                          <a:latin typeface="Times New Roman"/>
                          <a:ea typeface="Times New Roman"/>
                        </a:rPr>
                        <a:t> year ( </a:t>
                      </a:r>
                      <a:r>
                        <a:rPr lang="en-US" sz="1800" dirty="0" err="1" smtClean="0">
                          <a:latin typeface="Times New Roman"/>
                          <a:ea typeface="Times New Roman"/>
                        </a:rPr>
                        <a:t>Sem.II</a:t>
                      </a:r>
                      <a:r>
                        <a:rPr lang="en-US" sz="1800" dirty="0" smtClean="0">
                          <a:latin typeface="Times New Roman"/>
                          <a:ea typeface="Times New Roman"/>
                        </a:rPr>
                        <a:t>)</a:t>
                      </a:r>
                      <a:endParaRPr lang="en-US" sz="1800" dirty="0"/>
                    </a:p>
                  </a:txBody>
                  <a:tcPr marL="68580" marR="68580" marT="0" marB="0"/>
                </a:tc>
              </a:tr>
              <a:tr h="258572">
                <a:tc>
                  <a:txBody>
                    <a:bodyPr/>
                    <a:lstStyle/>
                    <a:p>
                      <a:pPr marL="0" marR="0">
                        <a:lnSpc>
                          <a:spcPct val="150000"/>
                        </a:lnSpc>
                        <a:spcBef>
                          <a:spcPts val="0"/>
                        </a:spcBef>
                        <a:spcAft>
                          <a:spcPts val="0"/>
                        </a:spcAft>
                        <a:tabLst>
                          <a:tab pos="741680" algn="l"/>
                        </a:tabLst>
                      </a:pPr>
                      <a:r>
                        <a:rPr lang="en-US" sz="1800" b="1" dirty="0">
                          <a:effectLst/>
                          <a:latin typeface="+mn-lt"/>
                        </a:rPr>
                        <a:t>No. of Students</a:t>
                      </a:r>
                      <a:endParaRPr lang="en-US" sz="18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marL="0" marR="0">
                        <a:lnSpc>
                          <a:spcPct val="150000"/>
                        </a:lnSpc>
                        <a:spcBef>
                          <a:spcPts val="0"/>
                        </a:spcBef>
                        <a:spcAft>
                          <a:spcPts val="0"/>
                        </a:spcAft>
                      </a:pPr>
                      <a:r>
                        <a:rPr lang="en-US" sz="1600" b="1" dirty="0">
                          <a:effectLst/>
                          <a:latin typeface="+mn-lt"/>
                        </a:rPr>
                        <a:t>: </a:t>
                      </a:r>
                      <a:endParaRPr lang="en-US" sz="16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r>
                        <a:rPr lang="en-US" sz="1800" dirty="0" smtClean="0"/>
                        <a:t>114</a:t>
                      </a:r>
                      <a:endParaRPr lang="en-US" sz="1800" dirty="0"/>
                    </a:p>
                  </a:txBody>
                  <a:tcPr marL="68580" marR="68580" marT="0" marB="0"/>
                </a:tc>
              </a:tr>
              <a:tr h="250698">
                <a:tc>
                  <a:txBody>
                    <a:bodyPr/>
                    <a:lstStyle/>
                    <a:p>
                      <a:pPr marL="0" marR="0">
                        <a:lnSpc>
                          <a:spcPct val="150000"/>
                        </a:lnSpc>
                        <a:spcBef>
                          <a:spcPts val="0"/>
                        </a:spcBef>
                        <a:spcAft>
                          <a:spcPts val="0"/>
                        </a:spcAft>
                        <a:tabLst>
                          <a:tab pos="741680" algn="l"/>
                        </a:tabLst>
                      </a:pPr>
                      <a:r>
                        <a:rPr lang="en-US" sz="1800" b="1" dirty="0">
                          <a:effectLst/>
                          <a:latin typeface="+mn-lt"/>
                        </a:rPr>
                        <a:t>Staff accompanied</a:t>
                      </a:r>
                      <a:endParaRPr lang="en-US" sz="18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marL="0" marR="0">
                        <a:lnSpc>
                          <a:spcPct val="150000"/>
                        </a:lnSpc>
                        <a:spcBef>
                          <a:spcPts val="0"/>
                        </a:spcBef>
                        <a:spcAft>
                          <a:spcPts val="0"/>
                        </a:spcAft>
                      </a:pPr>
                      <a:r>
                        <a:rPr lang="en-US" sz="1600" b="1" dirty="0">
                          <a:effectLst/>
                          <a:latin typeface="+mn-lt"/>
                        </a:rPr>
                        <a:t>: </a:t>
                      </a:r>
                      <a:endParaRPr lang="en-US" sz="16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800" dirty="0" smtClean="0">
                          <a:latin typeface="Times New Roman"/>
                          <a:ea typeface="Times New Roman"/>
                        </a:rPr>
                        <a:t>Dr. M. V. </a:t>
                      </a:r>
                      <a:r>
                        <a:rPr lang="en-US" sz="1800" dirty="0" err="1" smtClean="0">
                          <a:latin typeface="Times New Roman"/>
                          <a:ea typeface="Times New Roman"/>
                        </a:rPr>
                        <a:t>Patil</a:t>
                      </a:r>
                      <a:r>
                        <a:rPr lang="en-US" sz="1800" dirty="0" smtClean="0">
                          <a:latin typeface="Times New Roman"/>
                          <a:ea typeface="Times New Roman"/>
                        </a:rPr>
                        <a:t>, Prof. A.A. </a:t>
                      </a:r>
                      <a:r>
                        <a:rPr lang="en-US" sz="1800" dirty="0" err="1" smtClean="0">
                          <a:latin typeface="Times New Roman"/>
                          <a:ea typeface="Times New Roman"/>
                        </a:rPr>
                        <a:t>Warekar</a:t>
                      </a:r>
                      <a:r>
                        <a:rPr lang="en-US" sz="1800" dirty="0" smtClean="0">
                          <a:latin typeface="Times New Roman"/>
                          <a:ea typeface="Times New Roman"/>
                        </a:rPr>
                        <a:t>, Prof. </a:t>
                      </a:r>
                      <a:r>
                        <a:rPr lang="en-US" sz="1800" dirty="0" err="1" smtClean="0">
                          <a:latin typeface="Times New Roman"/>
                          <a:ea typeface="Times New Roman"/>
                        </a:rPr>
                        <a:t>A.S.Pawar</a:t>
                      </a:r>
                      <a:endParaRPr lang="en-US" sz="1800" dirty="0"/>
                    </a:p>
                  </a:txBody>
                  <a:tcPr marL="68580" marR="68580" marT="0" marB="0"/>
                </a:tc>
              </a:tr>
              <a:tr h="452254">
                <a:tc>
                  <a:txBody>
                    <a:bodyPr/>
                    <a:lstStyle/>
                    <a:p>
                      <a:pPr marL="0" marR="0">
                        <a:lnSpc>
                          <a:spcPct val="150000"/>
                        </a:lnSpc>
                        <a:spcBef>
                          <a:spcPts val="0"/>
                        </a:spcBef>
                        <a:spcAft>
                          <a:spcPts val="0"/>
                        </a:spcAft>
                        <a:tabLst>
                          <a:tab pos="741680" algn="l"/>
                        </a:tabLst>
                      </a:pPr>
                      <a:r>
                        <a:rPr lang="en-US" sz="1800" b="1" dirty="0">
                          <a:effectLst/>
                          <a:latin typeface="+mn-lt"/>
                        </a:rPr>
                        <a:t>Date of visit</a:t>
                      </a:r>
                      <a:endParaRPr lang="en-US" sz="18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marL="0" marR="0">
                        <a:lnSpc>
                          <a:spcPct val="150000"/>
                        </a:lnSpc>
                        <a:spcBef>
                          <a:spcPts val="0"/>
                        </a:spcBef>
                        <a:spcAft>
                          <a:spcPts val="0"/>
                        </a:spcAft>
                      </a:pPr>
                      <a:r>
                        <a:rPr lang="en-US" sz="1600" b="1" dirty="0">
                          <a:effectLst/>
                          <a:latin typeface="+mn-lt"/>
                        </a:rPr>
                        <a:t>: </a:t>
                      </a:r>
                      <a:endParaRPr lang="en-US" sz="16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800" dirty="0" smtClean="0">
                          <a:latin typeface="Times New Roman"/>
                          <a:ea typeface="Times New Roman"/>
                        </a:rPr>
                        <a:t>3</a:t>
                      </a:r>
                      <a:r>
                        <a:rPr lang="en-US" sz="1800" baseline="30000" dirty="0" smtClean="0">
                          <a:latin typeface="Times New Roman"/>
                          <a:ea typeface="Times New Roman"/>
                        </a:rPr>
                        <a:t>rd</a:t>
                      </a:r>
                      <a:r>
                        <a:rPr lang="en-US" sz="1800" dirty="0" smtClean="0">
                          <a:latin typeface="Times New Roman"/>
                          <a:ea typeface="Times New Roman"/>
                        </a:rPr>
                        <a:t> &amp; 4</a:t>
                      </a:r>
                      <a:r>
                        <a:rPr lang="en-US" sz="1800" baseline="30000" dirty="0" smtClean="0">
                          <a:latin typeface="Times New Roman"/>
                          <a:ea typeface="Times New Roman"/>
                        </a:rPr>
                        <a:t>th</a:t>
                      </a:r>
                      <a:r>
                        <a:rPr lang="en-US" sz="1800" dirty="0" smtClean="0">
                          <a:latin typeface="Times New Roman"/>
                          <a:ea typeface="Times New Roman"/>
                        </a:rPr>
                        <a:t> June, 2019</a:t>
                      </a:r>
                      <a:endParaRPr lang="en-US" sz="1800" dirty="0"/>
                    </a:p>
                  </a:txBody>
                  <a:tcPr marL="68580" marR="68580" marT="0" marB="0"/>
                </a:tc>
              </a:tr>
            </a:tbl>
          </a:graphicData>
        </a:graphic>
      </p:graphicFrame>
      <p:pic>
        <p:nvPicPr>
          <p:cNvPr id="15" name="Picture 5" descr="H:\Agri Logo White.png"/>
          <p:cNvPicPr>
            <a:picLocks noChangeAspect="1" noChangeArrowheads="1"/>
          </p:cNvPicPr>
          <p:nvPr/>
        </p:nvPicPr>
        <p:blipFill>
          <a:blip r:embed="rId3" cstate="print"/>
          <a:srcRect/>
          <a:stretch>
            <a:fillRect/>
          </a:stretch>
        </p:blipFill>
        <p:spPr bwMode="auto">
          <a:xfrm>
            <a:off x="228600" y="0"/>
            <a:ext cx="1447800" cy="533400"/>
          </a:xfrm>
          <a:prstGeom prst="rect">
            <a:avLst/>
          </a:prstGeom>
          <a:noFill/>
        </p:spPr>
      </p:pic>
    </p:spTree>
  </p:cSld>
  <p:clrMapOvr>
    <a:masterClrMapping/>
  </p:clrMapOvr>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1"/>
          <p:cNvSpPr txBox="1">
            <a:spLocks/>
          </p:cNvSpPr>
          <p:nvPr/>
        </p:nvSpPr>
        <p:spPr>
          <a:xfrm>
            <a:off x="0" y="371475"/>
            <a:ext cx="6858000" cy="304800"/>
          </a:xfrm>
          <a:prstGeom prst="rect">
            <a:avLst/>
          </a:prstGeom>
          <a:solidFill>
            <a:srgbClr val="C47B1A"/>
          </a:solidFill>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en-US" sz="1400" b="1" i="0" u="none" strike="noStrike" kern="1200" cap="none" spc="0" normalizeH="0" baseline="0" noProof="0" dirty="0">
              <a:ln>
                <a:noFill/>
              </a:ln>
              <a:effectLst/>
              <a:uLnTx/>
              <a:uFillTx/>
              <a:latin typeface="Bookman Old Style" pitchFamily="18" charset="0"/>
              <a:ea typeface="+mj-ea"/>
              <a:cs typeface="+mj-cs"/>
            </a:endParaRPr>
          </a:p>
        </p:txBody>
      </p:sp>
      <p:sp>
        <p:nvSpPr>
          <p:cNvPr id="2" name="Title 1"/>
          <p:cNvSpPr>
            <a:spLocks noGrp="1"/>
          </p:cNvSpPr>
          <p:nvPr>
            <p:ph type="ctrTitle"/>
          </p:nvPr>
        </p:nvSpPr>
        <p:spPr>
          <a:xfrm>
            <a:off x="0" y="0"/>
            <a:ext cx="6858000" cy="533400"/>
          </a:xfrm>
          <a:solidFill>
            <a:schemeClr val="accent2">
              <a:lumMod val="50000"/>
            </a:schemeClr>
          </a:solidFill>
        </p:spPr>
        <p:txBody>
          <a:bodyPr>
            <a:normAutofit/>
          </a:bodyPr>
          <a:lstStyle/>
          <a:p>
            <a:r>
              <a:rPr lang="en-US" sz="1200" b="1" dirty="0" smtClean="0">
                <a:solidFill>
                  <a:schemeClr val="bg1"/>
                </a:solidFill>
                <a:latin typeface="Trebuchet MS" pitchFamily="34" charset="0"/>
              </a:rPr>
              <a:t> ANNUAL REPORT:  STUDENTS EXPOSURE VISIT </a:t>
            </a:r>
            <a:br>
              <a:rPr lang="en-US" sz="1200" b="1" dirty="0" smtClean="0">
                <a:solidFill>
                  <a:schemeClr val="bg1"/>
                </a:solidFill>
                <a:latin typeface="Trebuchet MS" pitchFamily="34" charset="0"/>
              </a:rPr>
            </a:br>
            <a:r>
              <a:rPr lang="en-US" sz="1200" b="1" dirty="0" smtClean="0">
                <a:solidFill>
                  <a:schemeClr val="bg1"/>
                </a:solidFill>
                <a:latin typeface="Trebuchet MS" pitchFamily="34" charset="0"/>
              </a:rPr>
              <a:t>                  2018-19</a:t>
            </a:r>
            <a:endParaRPr lang="en-US" sz="1200" b="1" dirty="0">
              <a:solidFill>
                <a:schemeClr val="bg1"/>
              </a:solidFill>
              <a:latin typeface="Trebuchet MS" pitchFamily="34" charset="0"/>
            </a:endParaRPr>
          </a:p>
        </p:txBody>
      </p:sp>
      <p:sp>
        <p:nvSpPr>
          <p:cNvPr id="12" name="Title 1"/>
          <p:cNvSpPr txBox="1">
            <a:spLocks/>
          </p:cNvSpPr>
          <p:nvPr/>
        </p:nvSpPr>
        <p:spPr>
          <a:xfrm>
            <a:off x="0" y="8839200"/>
            <a:ext cx="6858000" cy="304800"/>
          </a:xfrm>
          <a:prstGeom prst="rect">
            <a:avLst/>
          </a:prstGeom>
          <a:solidFill>
            <a:srgbClr val="C47B1A"/>
          </a:solidFill>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en-US" sz="1400" b="1" i="0" u="none" strike="noStrike" kern="1200" cap="none" spc="0" normalizeH="0" baseline="0" noProof="0" dirty="0">
              <a:ln>
                <a:noFill/>
              </a:ln>
              <a:effectLst/>
              <a:uLnTx/>
              <a:uFillTx/>
              <a:latin typeface="Bookman Old Style" pitchFamily="18" charset="0"/>
              <a:ea typeface="+mj-ea"/>
              <a:cs typeface="+mj-cs"/>
            </a:endParaRPr>
          </a:p>
        </p:txBody>
      </p:sp>
      <p:sp>
        <p:nvSpPr>
          <p:cNvPr id="13" name="Title 1"/>
          <p:cNvSpPr txBox="1">
            <a:spLocks/>
          </p:cNvSpPr>
          <p:nvPr/>
        </p:nvSpPr>
        <p:spPr>
          <a:xfrm>
            <a:off x="0" y="8763000"/>
            <a:ext cx="6858000" cy="228600"/>
          </a:xfrm>
          <a:prstGeom prst="rect">
            <a:avLst/>
          </a:prstGeom>
          <a:solidFill>
            <a:schemeClr val="accent2">
              <a:lumMod val="50000"/>
            </a:schemeClr>
          </a:solidFill>
        </p:spPr>
        <p:txBody>
          <a:bodyPr vert="horz" lIns="91440" tIns="45720" rIns="91440" bIns="45720" rtlCol="0" anchor="ctr">
            <a:normAutofit fontScale="92500" lnSpcReduction="20000"/>
          </a:bodyP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en-US" sz="1200" b="1" i="0" u="none" strike="noStrike" kern="1200" cap="none" spc="0" normalizeH="0" baseline="0" noProof="0" dirty="0">
              <a:ln>
                <a:noFill/>
              </a:ln>
              <a:solidFill>
                <a:schemeClr val="bg1"/>
              </a:solidFill>
              <a:effectLst/>
              <a:uLnTx/>
              <a:uFillTx/>
              <a:latin typeface="Trebuchet MS" pitchFamily="34" charset="0"/>
              <a:ea typeface="+mj-ea"/>
              <a:cs typeface="+mj-cs"/>
            </a:endParaRPr>
          </a:p>
        </p:txBody>
      </p:sp>
      <p:sp>
        <p:nvSpPr>
          <p:cNvPr id="6148" name="Rectangle 4"/>
          <p:cNvSpPr>
            <a:spLocks noChangeArrowheads="1"/>
          </p:cNvSpPr>
          <p:nvPr/>
        </p:nvSpPr>
        <p:spPr bwMode="auto">
          <a:xfrm>
            <a:off x="3" y="3209925"/>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tab pos="3390900" algn="l"/>
              </a:tabLst>
            </a:pPr>
            <a:endParaRPr kumimoji="0" 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6149" name="Rectangle 5"/>
          <p:cNvSpPr>
            <a:spLocks noChangeArrowheads="1"/>
          </p:cNvSpPr>
          <p:nvPr/>
        </p:nvSpPr>
        <p:spPr bwMode="auto">
          <a:xfrm>
            <a:off x="3" y="6105525"/>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tab pos="3390900" algn="l"/>
              </a:tabLst>
            </a:pPr>
            <a:endParaRPr kumimoji="0" 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20" name="Slide Number Placeholder 19"/>
          <p:cNvSpPr>
            <a:spLocks noGrp="1"/>
          </p:cNvSpPr>
          <p:nvPr>
            <p:ph type="sldNum" sz="quarter" idx="12"/>
          </p:nvPr>
        </p:nvSpPr>
        <p:spPr>
          <a:xfrm>
            <a:off x="5029200" y="8382004"/>
            <a:ext cx="1600200" cy="486833"/>
          </a:xfrm>
        </p:spPr>
        <p:txBody>
          <a:bodyPr/>
          <a:lstStyle/>
          <a:p>
            <a:fld id="{B6F15528-21DE-4FAA-801E-634DDDAF4B2B}" type="slidenum">
              <a:rPr lang="en-US" smtClean="0"/>
              <a:pPr/>
              <a:t>66</a:t>
            </a:fld>
            <a:endParaRPr lang="en-US"/>
          </a:p>
        </p:txBody>
      </p:sp>
      <p:sp>
        <p:nvSpPr>
          <p:cNvPr id="79876" name="Rectangle 4"/>
          <p:cNvSpPr>
            <a:spLocks noChangeArrowheads="1"/>
          </p:cNvSpPr>
          <p:nvPr/>
        </p:nvSpPr>
        <p:spPr bwMode="auto">
          <a:xfrm>
            <a:off x="0" y="0"/>
            <a:ext cx="6858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pic>
        <p:nvPicPr>
          <p:cNvPr id="15" name="Picture 5" descr="H:\Agri Logo White.png"/>
          <p:cNvPicPr>
            <a:picLocks noChangeAspect="1" noChangeArrowheads="1"/>
          </p:cNvPicPr>
          <p:nvPr/>
        </p:nvPicPr>
        <p:blipFill>
          <a:blip r:embed="rId3" cstate="print"/>
          <a:srcRect/>
          <a:stretch>
            <a:fillRect/>
          </a:stretch>
        </p:blipFill>
        <p:spPr bwMode="auto">
          <a:xfrm>
            <a:off x="228600" y="0"/>
            <a:ext cx="1447800" cy="533400"/>
          </a:xfrm>
          <a:prstGeom prst="rect">
            <a:avLst/>
          </a:prstGeom>
          <a:noFill/>
        </p:spPr>
      </p:pic>
      <p:graphicFrame>
        <p:nvGraphicFramePr>
          <p:cNvPr id="18" name="Table 17"/>
          <p:cNvGraphicFramePr>
            <a:graphicFrameLocks noGrp="1"/>
          </p:cNvGraphicFramePr>
          <p:nvPr/>
        </p:nvGraphicFramePr>
        <p:xfrm>
          <a:off x="152400" y="838200"/>
          <a:ext cx="6477000" cy="8199120"/>
        </p:xfrm>
        <a:graphic>
          <a:graphicData uri="http://schemas.openxmlformats.org/drawingml/2006/table">
            <a:tbl>
              <a:tblPr firstRow="1" bandRow="1">
                <a:tableStyleId>{5940675A-B579-460E-94D1-54222C63F5DA}</a:tableStyleId>
              </a:tblPr>
              <a:tblGrid>
                <a:gridCol w="6477000"/>
              </a:tblGrid>
              <a:tr h="3810000">
                <a:tc>
                  <a:txBody>
                    <a:bodyPr/>
                    <a:lstStyle/>
                    <a:p>
                      <a:pPr marL="682625" indent="-682625"/>
                      <a:endParaRPr lang="en-US" sz="1400" b="1" kern="1200" dirty="0" smtClean="0">
                        <a:solidFill>
                          <a:schemeClr val="tx1"/>
                        </a:solidFill>
                        <a:latin typeface="+mn-lt"/>
                        <a:ea typeface="+mn-ea"/>
                        <a:cs typeface="+mn-cs"/>
                      </a:endParaRPr>
                    </a:p>
                    <a:p>
                      <a:pPr marL="682625" indent="-682625"/>
                      <a:endParaRPr lang="en-US" sz="1400" b="1" kern="1200" dirty="0" smtClean="0">
                        <a:solidFill>
                          <a:schemeClr val="tx1"/>
                        </a:solidFill>
                        <a:latin typeface="+mn-lt"/>
                        <a:ea typeface="+mn-ea"/>
                        <a:cs typeface="+mn-cs"/>
                      </a:endParaRPr>
                    </a:p>
                    <a:p>
                      <a:pPr marL="682625" indent="-682625"/>
                      <a:endParaRPr lang="en-US" sz="1400" b="1" kern="1200" dirty="0" smtClean="0">
                        <a:solidFill>
                          <a:schemeClr val="tx1"/>
                        </a:solidFill>
                        <a:latin typeface="+mn-lt"/>
                        <a:ea typeface="+mn-ea"/>
                        <a:cs typeface="+mn-cs"/>
                      </a:endParaRPr>
                    </a:p>
                    <a:p>
                      <a:pPr marL="682625" indent="-682625"/>
                      <a:endParaRPr lang="en-US" sz="1400" b="1" kern="1200" dirty="0" smtClean="0">
                        <a:solidFill>
                          <a:schemeClr val="tx1"/>
                        </a:solidFill>
                        <a:latin typeface="+mn-lt"/>
                        <a:ea typeface="+mn-ea"/>
                        <a:cs typeface="+mn-cs"/>
                      </a:endParaRPr>
                    </a:p>
                    <a:p>
                      <a:pPr marL="682625" indent="-682625"/>
                      <a:endParaRPr lang="en-US" sz="1400" b="1" kern="1200" dirty="0" smtClean="0">
                        <a:solidFill>
                          <a:schemeClr val="tx1"/>
                        </a:solidFill>
                        <a:latin typeface="+mn-lt"/>
                        <a:ea typeface="+mn-ea"/>
                        <a:cs typeface="+mn-cs"/>
                      </a:endParaRPr>
                    </a:p>
                    <a:p>
                      <a:pPr marL="682625" indent="-682625"/>
                      <a:endParaRPr lang="en-US" sz="1400" b="1" kern="1200" dirty="0" smtClean="0">
                        <a:solidFill>
                          <a:schemeClr val="tx1"/>
                        </a:solidFill>
                        <a:latin typeface="+mn-lt"/>
                        <a:ea typeface="+mn-ea"/>
                        <a:cs typeface="+mn-cs"/>
                      </a:endParaRPr>
                    </a:p>
                    <a:p>
                      <a:pPr marL="682625" indent="-682625"/>
                      <a:endParaRPr lang="en-US" sz="1400" b="1" kern="1200" dirty="0" smtClean="0">
                        <a:solidFill>
                          <a:schemeClr val="tx1"/>
                        </a:solidFill>
                        <a:latin typeface="+mn-lt"/>
                        <a:ea typeface="+mn-ea"/>
                        <a:cs typeface="+mn-cs"/>
                      </a:endParaRPr>
                    </a:p>
                    <a:p>
                      <a:pPr marL="682625" indent="-682625"/>
                      <a:endParaRPr lang="en-US" sz="1400" b="1" kern="1200" dirty="0" smtClean="0">
                        <a:solidFill>
                          <a:schemeClr val="tx1"/>
                        </a:solidFill>
                        <a:latin typeface="+mn-lt"/>
                        <a:ea typeface="+mn-ea"/>
                        <a:cs typeface="+mn-cs"/>
                      </a:endParaRPr>
                    </a:p>
                    <a:p>
                      <a:pPr marL="682625" indent="-682625"/>
                      <a:endParaRPr lang="en-US" sz="1400" b="1" kern="1200" dirty="0" smtClean="0">
                        <a:solidFill>
                          <a:schemeClr val="tx1"/>
                        </a:solidFill>
                        <a:latin typeface="+mn-lt"/>
                        <a:ea typeface="+mn-ea"/>
                        <a:cs typeface="+mn-cs"/>
                      </a:endParaRPr>
                    </a:p>
                    <a:p>
                      <a:pPr marL="682625" indent="-682625"/>
                      <a:endParaRPr lang="en-US" sz="1400" b="1" kern="1200" dirty="0" smtClean="0">
                        <a:solidFill>
                          <a:schemeClr val="tx1"/>
                        </a:solidFill>
                        <a:latin typeface="+mn-lt"/>
                        <a:ea typeface="+mn-ea"/>
                        <a:cs typeface="+mn-cs"/>
                      </a:endParaRPr>
                    </a:p>
                    <a:p>
                      <a:pPr marL="682625" indent="-682625"/>
                      <a:endParaRPr lang="en-US" sz="1400" b="1" kern="1200" dirty="0" smtClean="0">
                        <a:solidFill>
                          <a:schemeClr val="tx1"/>
                        </a:solidFill>
                        <a:latin typeface="+mn-lt"/>
                        <a:ea typeface="+mn-ea"/>
                        <a:cs typeface="+mn-cs"/>
                      </a:endParaRPr>
                    </a:p>
                    <a:p>
                      <a:pPr marL="682625" indent="-682625"/>
                      <a:endParaRPr lang="en-US" sz="1400" b="1" kern="1200" dirty="0" smtClean="0">
                        <a:solidFill>
                          <a:schemeClr val="tx1"/>
                        </a:solidFill>
                        <a:latin typeface="+mn-lt"/>
                        <a:ea typeface="+mn-ea"/>
                        <a:cs typeface="+mn-cs"/>
                      </a:endParaRPr>
                    </a:p>
                    <a:p>
                      <a:pPr marL="682625" indent="-682625"/>
                      <a:endParaRPr lang="en-US" sz="1400" b="1" kern="1200" dirty="0" smtClean="0">
                        <a:solidFill>
                          <a:schemeClr val="tx1"/>
                        </a:solidFill>
                        <a:latin typeface="+mn-lt"/>
                        <a:ea typeface="+mn-ea"/>
                        <a:cs typeface="+mn-cs"/>
                      </a:endParaRPr>
                    </a:p>
                    <a:p>
                      <a:pPr marL="682625" marR="0" indent="-682625" algn="ctr" defTabSz="914400" rtl="0" eaLnBrk="1" fontAlgn="auto" latinLnBrk="0" hangingPunct="1">
                        <a:lnSpc>
                          <a:spcPct val="100000"/>
                        </a:lnSpc>
                        <a:spcBef>
                          <a:spcPts val="0"/>
                        </a:spcBef>
                        <a:spcAft>
                          <a:spcPts val="0"/>
                        </a:spcAft>
                        <a:buClrTx/>
                        <a:buSzTx/>
                        <a:buFontTx/>
                        <a:buNone/>
                        <a:tabLst/>
                        <a:defRPr/>
                      </a:pPr>
                      <a:r>
                        <a:rPr lang="en-US" sz="1600" b="1" kern="1200" dirty="0" smtClean="0">
                          <a:solidFill>
                            <a:schemeClr val="tx1"/>
                          </a:solidFill>
                          <a:latin typeface="+mn-lt"/>
                          <a:ea typeface="+mn-ea"/>
                          <a:cs typeface="+mn-cs"/>
                        </a:rPr>
                        <a:t>  </a:t>
                      </a:r>
                    </a:p>
                    <a:p>
                      <a:pPr marL="682625" marR="0" indent="-682625" algn="ctr" defTabSz="914400" rtl="0" eaLnBrk="1" fontAlgn="auto" latinLnBrk="0" hangingPunct="1">
                        <a:lnSpc>
                          <a:spcPct val="100000"/>
                        </a:lnSpc>
                        <a:spcBef>
                          <a:spcPts val="0"/>
                        </a:spcBef>
                        <a:spcAft>
                          <a:spcPts val="0"/>
                        </a:spcAft>
                        <a:buClrTx/>
                        <a:buSzTx/>
                        <a:buFontTx/>
                        <a:buNone/>
                        <a:tabLst/>
                        <a:defRPr/>
                      </a:pPr>
                      <a:r>
                        <a:rPr lang="en-US" sz="1400" b="1" kern="1200" dirty="0" smtClean="0">
                          <a:solidFill>
                            <a:schemeClr val="tx1"/>
                          </a:solidFill>
                          <a:latin typeface="+mn-lt"/>
                          <a:ea typeface="+mn-ea"/>
                          <a:cs typeface="+mn-cs"/>
                        </a:rPr>
                        <a:t> </a:t>
                      </a:r>
                    </a:p>
                    <a:p>
                      <a:pPr marL="682625" marR="0" indent="-682625" algn="ctr" defTabSz="914400" rtl="0" eaLnBrk="1" fontAlgn="auto" latinLnBrk="0" hangingPunct="1">
                        <a:lnSpc>
                          <a:spcPct val="100000"/>
                        </a:lnSpc>
                        <a:spcBef>
                          <a:spcPts val="0"/>
                        </a:spcBef>
                        <a:spcAft>
                          <a:spcPts val="0"/>
                        </a:spcAft>
                        <a:buClrTx/>
                        <a:buSzTx/>
                        <a:buFontTx/>
                        <a:buNone/>
                        <a:tabLst/>
                        <a:defRPr/>
                      </a:pPr>
                      <a:r>
                        <a:rPr lang="en-US" sz="1400" b="1" kern="1200" dirty="0" smtClean="0">
                          <a:solidFill>
                            <a:schemeClr val="tx1"/>
                          </a:solidFill>
                          <a:latin typeface="+mn-lt"/>
                          <a:ea typeface="+mn-ea"/>
                          <a:cs typeface="+mn-cs"/>
                        </a:rPr>
                        <a:t> </a:t>
                      </a:r>
                      <a:r>
                        <a:rPr lang="en-US" sz="1600" b="1" kern="1200" dirty="0" smtClean="0">
                          <a:solidFill>
                            <a:schemeClr val="tx1"/>
                          </a:solidFill>
                          <a:latin typeface="+mn-lt"/>
                          <a:ea typeface="+mn-ea"/>
                          <a:cs typeface="+mn-cs"/>
                        </a:rPr>
                        <a:t>Photo 1:</a:t>
                      </a:r>
                      <a:r>
                        <a:rPr lang="en-US" sz="1600" b="1" kern="1200" baseline="0" dirty="0" smtClean="0">
                          <a:solidFill>
                            <a:schemeClr val="tx1"/>
                          </a:solidFill>
                          <a:latin typeface="+mn-lt"/>
                          <a:ea typeface="+mn-ea"/>
                          <a:cs typeface="+mn-cs"/>
                        </a:rPr>
                        <a:t> </a:t>
                      </a:r>
                      <a:r>
                        <a:rPr lang="en-US" sz="1600" b="1" kern="1200" dirty="0" smtClean="0">
                          <a:solidFill>
                            <a:schemeClr val="tx1"/>
                          </a:solidFill>
                          <a:latin typeface="+mn-lt"/>
                          <a:ea typeface="+mn-ea"/>
                          <a:cs typeface="+mn-cs"/>
                        </a:rPr>
                        <a:t>First Year (SEM-II) Student of B.Sc. Agri visited </a:t>
                      </a:r>
                      <a:r>
                        <a:rPr lang="en-US" sz="1600" b="1" kern="1200" dirty="0" err="1" smtClean="0">
                          <a:solidFill>
                            <a:schemeClr val="tx1"/>
                          </a:solidFill>
                          <a:latin typeface="+mn-lt"/>
                          <a:ea typeface="+mn-ea"/>
                          <a:cs typeface="+mn-cs"/>
                        </a:rPr>
                        <a:t>Pratibalaji</a:t>
                      </a:r>
                      <a:r>
                        <a:rPr lang="en-US" sz="1600" b="1" kern="1200" dirty="0" smtClean="0">
                          <a:solidFill>
                            <a:schemeClr val="tx1"/>
                          </a:solidFill>
                          <a:latin typeface="+mn-lt"/>
                          <a:ea typeface="+mn-ea"/>
                          <a:cs typeface="+mn-cs"/>
                        </a:rPr>
                        <a:t> Temple, </a:t>
                      </a:r>
                      <a:r>
                        <a:rPr lang="en-US" sz="1600" b="1" kern="1200" dirty="0" err="1" smtClean="0">
                          <a:solidFill>
                            <a:schemeClr val="tx1"/>
                          </a:solidFill>
                          <a:latin typeface="+mn-lt"/>
                          <a:ea typeface="+mn-ea"/>
                          <a:cs typeface="+mn-cs"/>
                        </a:rPr>
                        <a:t>Kapurhol</a:t>
                      </a:r>
                      <a:r>
                        <a:rPr lang="en-US" sz="1600" b="1" kern="1200" dirty="0" smtClean="0">
                          <a:solidFill>
                            <a:schemeClr val="tx1"/>
                          </a:solidFill>
                          <a:latin typeface="+mn-lt"/>
                          <a:ea typeface="+mn-ea"/>
                          <a:cs typeface="+mn-cs"/>
                        </a:rPr>
                        <a:t> </a:t>
                      </a:r>
                      <a:r>
                        <a:rPr lang="en-US" sz="1600" b="1" kern="1200" dirty="0" err="1" smtClean="0">
                          <a:solidFill>
                            <a:schemeClr val="tx1"/>
                          </a:solidFill>
                          <a:latin typeface="+mn-lt"/>
                          <a:ea typeface="+mn-ea"/>
                          <a:cs typeface="+mn-cs"/>
                        </a:rPr>
                        <a:t>Narayanpur</a:t>
                      </a:r>
                      <a:r>
                        <a:rPr lang="en-US" sz="1600" b="1" kern="1200" dirty="0" smtClean="0">
                          <a:solidFill>
                            <a:schemeClr val="tx1"/>
                          </a:solidFill>
                          <a:latin typeface="+mn-lt"/>
                          <a:ea typeface="+mn-ea"/>
                          <a:cs typeface="+mn-cs"/>
                        </a:rPr>
                        <a:t> on dt.03/06/2019</a:t>
                      </a:r>
                    </a:p>
                    <a:p>
                      <a:pPr marL="682625" marR="0" indent="-682625" algn="ctr" defTabSz="914400" rtl="0" eaLnBrk="1" fontAlgn="auto" latinLnBrk="0" hangingPunct="1">
                        <a:lnSpc>
                          <a:spcPct val="100000"/>
                        </a:lnSpc>
                        <a:spcBef>
                          <a:spcPts val="0"/>
                        </a:spcBef>
                        <a:spcAft>
                          <a:spcPts val="0"/>
                        </a:spcAft>
                        <a:buClrTx/>
                        <a:buSzTx/>
                        <a:buFontTx/>
                        <a:buNone/>
                        <a:tabLst/>
                        <a:defRPr/>
                      </a:pPr>
                      <a:endParaRPr lang="en-US" sz="1800" b="1" kern="1200" dirty="0" smtClean="0">
                        <a:solidFill>
                          <a:schemeClr val="tx1"/>
                        </a:solidFill>
                        <a:latin typeface="+mn-lt"/>
                        <a:ea typeface="+mn-ea"/>
                        <a:cs typeface="+mn-cs"/>
                      </a:endParaRPr>
                    </a:p>
                    <a:p>
                      <a:pPr marL="682625" marR="0" indent="-682625" algn="ctr" defTabSz="914400" rtl="0" eaLnBrk="1" fontAlgn="auto" latinLnBrk="0" hangingPunct="1">
                        <a:lnSpc>
                          <a:spcPct val="100000"/>
                        </a:lnSpc>
                        <a:spcBef>
                          <a:spcPts val="0"/>
                        </a:spcBef>
                        <a:spcAft>
                          <a:spcPts val="0"/>
                        </a:spcAft>
                        <a:buClrTx/>
                        <a:buSzTx/>
                        <a:buFontTx/>
                        <a:buNone/>
                        <a:tabLst/>
                        <a:defRPr/>
                      </a:pPr>
                      <a:endParaRPr lang="en-US" sz="1800" dirty="0"/>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r>
              <a:tr h="3810000">
                <a:tc>
                  <a:txBody>
                    <a:bodyPr/>
                    <a:lstStyle/>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pPr marL="0" marR="0" indent="0" algn="ctr" defTabSz="914400" rtl="0" eaLnBrk="1" fontAlgn="auto" latinLnBrk="0" hangingPunct="1">
                        <a:lnSpc>
                          <a:spcPct val="100000"/>
                        </a:lnSpc>
                        <a:spcBef>
                          <a:spcPts val="0"/>
                        </a:spcBef>
                        <a:spcAft>
                          <a:spcPts val="0"/>
                        </a:spcAft>
                        <a:buClrTx/>
                        <a:buSzTx/>
                        <a:buFontTx/>
                        <a:buNone/>
                        <a:tabLst/>
                        <a:defRPr/>
                      </a:pPr>
                      <a:r>
                        <a:rPr lang="en-US" sz="1600" b="1" kern="1200" dirty="0" smtClean="0">
                          <a:solidFill>
                            <a:schemeClr val="tx1"/>
                          </a:solidFill>
                          <a:latin typeface="+mn-lt"/>
                          <a:ea typeface="+mn-ea"/>
                          <a:cs typeface="+mn-cs"/>
                        </a:rPr>
                        <a:t>Photo 2: First Year (SEM-II) Student of B.Sc. Agri visited </a:t>
                      </a:r>
                      <a:r>
                        <a:rPr lang="en-US" sz="1600" b="1" kern="1200" dirty="0" err="1" smtClean="0">
                          <a:solidFill>
                            <a:schemeClr val="tx1"/>
                          </a:solidFill>
                          <a:latin typeface="+mn-lt"/>
                          <a:ea typeface="+mn-ea"/>
                          <a:cs typeface="+mn-cs"/>
                        </a:rPr>
                        <a:t>RisenShine</a:t>
                      </a:r>
                      <a:r>
                        <a:rPr lang="en-US" sz="1600" b="1" kern="1200" dirty="0" smtClean="0">
                          <a:solidFill>
                            <a:schemeClr val="tx1"/>
                          </a:solidFill>
                          <a:latin typeface="+mn-lt"/>
                          <a:ea typeface="+mn-ea"/>
                          <a:cs typeface="+mn-cs"/>
                        </a:rPr>
                        <a:t>, </a:t>
                      </a:r>
                      <a:r>
                        <a:rPr lang="en-US" sz="1600" b="1" kern="1200" dirty="0" err="1" smtClean="0">
                          <a:solidFill>
                            <a:schemeClr val="tx1"/>
                          </a:solidFill>
                          <a:latin typeface="+mn-lt"/>
                          <a:ea typeface="+mn-ea"/>
                          <a:cs typeface="+mn-cs"/>
                        </a:rPr>
                        <a:t>Theur</a:t>
                      </a:r>
                      <a:r>
                        <a:rPr lang="en-US" sz="1600" b="1" kern="1200" dirty="0" smtClean="0">
                          <a:solidFill>
                            <a:schemeClr val="tx1"/>
                          </a:solidFill>
                          <a:latin typeface="+mn-lt"/>
                          <a:ea typeface="+mn-ea"/>
                          <a:cs typeface="+mn-cs"/>
                        </a:rPr>
                        <a:t> on dt.03/06/2019</a:t>
                      </a:r>
                    </a:p>
                    <a:p>
                      <a:pPr marL="0" marR="0" indent="0" algn="ctr" defTabSz="914400" rtl="0" eaLnBrk="1" fontAlgn="auto" latinLnBrk="0" hangingPunct="1">
                        <a:lnSpc>
                          <a:spcPct val="100000"/>
                        </a:lnSpc>
                        <a:spcBef>
                          <a:spcPts val="0"/>
                        </a:spcBef>
                        <a:spcAft>
                          <a:spcPts val="0"/>
                        </a:spcAft>
                        <a:buClrTx/>
                        <a:buSzTx/>
                        <a:buFontTx/>
                        <a:buNone/>
                        <a:tabLst/>
                        <a:defRPr/>
                      </a:pPr>
                      <a:endParaRPr lang="en-US" sz="1600" kern="1200" dirty="0" smtClean="0">
                        <a:solidFill>
                          <a:schemeClr val="tx1"/>
                        </a:solidFill>
                        <a:latin typeface="+mn-lt"/>
                        <a:ea typeface="+mn-ea"/>
                        <a:cs typeface="+mn-cs"/>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r>
            </a:tbl>
          </a:graphicData>
        </a:graphic>
      </p:graphicFrame>
      <p:pic>
        <p:nvPicPr>
          <p:cNvPr id="17" name="Picture 16" descr="D:\DYP\COURSES\EDNT 121 2019\PHOTOS\DSCN9590.JPG"/>
          <p:cNvPicPr/>
          <p:nvPr/>
        </p:nvPicPr>
        <p:blipFill>
          <a:blip r:embed="rId4" cstate="print"/>
          <a:srcRect b="7097"/>
          <a:stretch>
            <a:fillRect/>
          </a:stretch>
        </p:blipFill>
        <p:spPr bwMode="auto">
          <a:xfrm>
            <a:off x="609600" y="685800"/>
            <a:ext cx="5715000" cy="3429000"/>
          </a:xfrm>
          <a:prstGeom prst="rect">
            <a:avLst/>
          </a:prstGeom>
          <a:noFill/>
          <a:ln w="9525">
            <a:noFill/>
            <a:miter lim="800000"/>
            <a:headEnd/>
            <a:tailEnd/>
          </a:ln>
        </p:spPr>
      </p:pic>
      <p:pic>
        <p:nvPicPr>
          <p:cNvPr id="19" name="Picture 18" descr="C:\Users\drvis\Downloads\WhatsApp Image 2019-06-06 at 10.49.03 AM(1).jpeg"/>
          <p:cNvPicPr/>
          <p:nvPr/>
        </p:nvPicPr>
        <p:blipFill>
          <a:blip r:embed="rId5"/>
          <a:srcRect b="14159"/>
          <a:stretch>
            <a:fillRect/>
          </a:stretch>
        </p:blipFill>
        <p:spPr bwMode="auto">
          <a:xfrm>
            <a:off x="565150" y="4800600"/>
            <a:ext cx="5759450" cy="32893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1"/>
          <p:cNvSpPr txBox="1">
            <a:spLocks/>
          </p:cNvSpPr>
          <p:nvPr/>
        </p:nvSpPr>
        <p:spPr>
          <a:xfrm>
            <a:off x="0" y="371475"/>
            <a:ext cx="6858000" cy="304800"/>
          </a:xfrm>
          <a:prstGeom prst="rect">
            <a:avLst/>
          </a:prstGeom>
          <a:solidFill>
            <a:srgbClr val="C47B1A"/>
          </a:solidFill>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en-US" sz="1400" b="1" i="0" u="none" strike="noStrike" kern="1200" cap="none" spc="0" normalizeH="0" baseline="0" noProof="0" dirty="0">
              <a:ln>
                <a:noFill/>
              </a:ln>
              <a:effectLst/>
              <a:uLnTx/>
              <a:uFillTx/>
              <a:latin typeface="Bookman Old Style" pitchFamily="18" charset="0"/>
              <a:ea typeface="+mj-ea"/>
              <a:cs typeface="+mj-cs"/>
            </a:endParaRPr>
          </a:p>
        </p:txBody>
      </p:sp>
      <p:sp>
        <p:nvSpPr>
          <p:cNvPr id="2" name="Title 1"/>
          <p:cNvSpPr>
            <a:spLocks noGrp="1"/>
          </p:cNvSpPr>
          <p:nvPr>
            <p:ph type="ctrTitle"/>
          </p:nvPr>
        </p:nvSpPr>
        <p:spPr>
          <a:xfrm>
            <a:off x="0" y="0"/>
            <a:ext cx="6858000" cy="533400"/>
          </a:xfrm>
          <a:solidFill>
            <a:schemeClr val="accent2">
              <a:lumMod val="50000"/>
            </a:schemeClr>
          </a:solidFill>
        </p:spPr>
        <p:txBody>
          <a:bodyPr>
            <a:normAutofit/>
          </a:bodyPr>
          <a:lstStyle/>
          <a:p>
            <a:r>
              <a:rPr lang="en-US" sz="1200" b="1" dirty="0" smtClean="0">
                <a:solidFill>
                  <a:schemeClr val="bg1"/>
                </a:solidFill>
                <a:latin typeface="Trebuchet MS" pitchFamily="34" charset="0"/>
              </a:rPr>
              <a:t> ANNUAL REPORT:  STUDENTS EXPOSURE VISIT </a:t>
            </a:r>
            <a:br>
              <a:rPr lang="en-US" sz="1200" b="1" dirty="0" smtClean="0">
                <a:solidFill>
                  <a:schemeClr val="bg1"/>
                </a:solidFill>
                <a:latin typeface="Trebuchet MS" pitchFamily="34" charset="0"/>
              </a:rPr>
            </a:br>
            <a:r>
              <a:rPr lang="en-US" sz="1200" b="1" dirty="0" smtClean="0">
                <a:solidFill>
                  <a:schemeClr val="bg1"/>
                </a:solidFill>
                <a:latin typeface="Trebuchet MS" pitchFamily="34" charset="0"/>
              </a:rPr>
              <a:t>                  2018-19</a:t>
            </a:r>
            <a:endParaRPr lang="en-US" sz="1200" b="1" dirty="0">
              <a:solidFill>
                <a:schemeClr val="bg1"/>
              </a:solidFill>
              <a:latin typeface="Trebuchet MS" pitchFamily="34" charset="0"/>
            </a:endParaRPr>
          </a:p>
        </p:txBody>
      </p:sp>
      <p:sp>
        <p:nvSpPr>
          <p:cNvPr id="12" name="Title 1"/>
          <p:cNvSpPr txBox="1">
            <a:spLocks/>
          </p:cNvSpPr>
          <p:nvPr/>
        </p:nvSpPr>
        <p:spPr>
          <a:xfrm>
            <a:off x="0" y="8839200"/>
            <a:ext cx="6858000" cy="304800"/>
          </a:xfrm>
          <a:prstGeom prst="rect">
            <a:avLst/>
          </a:prstGeom>
          <a:solidFill>
            <a:srgbClr val="C47B1A"/>
          </a:solidFill>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en-US" sz="1400" b="1" i="0" u="none" strike="noStrike" kern="1200" cap="none" spc="0" normalizeH="0" baseline="0" noProof="0" dirty="0">
              <a:ln>
                <a:noFill/>
              </a:ln>
              <a:effectLst/>
              <a:uLnTx/>
              <a:uFillTx/>
              <a:latin typeface="Bookman Old Style" pitchFamily="18" charset="0"/>
              <a:ea typeface="+mj-ea"/>
              <a:cs typeface="+mj-cs"/>
            </a:endParaRPr>
          </a:p>
        </p:txBody>
      </p:sp>
      <p:sp>
        <p:nvSpPr>
          <p:cNvPr id="13" name="Title 1"/>
          <p:cNvSpPr txBox="1">
            <a:spLocks/>
          </p:cNvSpPr>
          <p:nvPr/>
        </p:nvSpPr>
        <p:spPr>
          <a:xfrm>
            <a:off x="0" y="8763000"/>
            <a:ext cx="6858000" cy="228600"/>
          </a:xfrm>
          <a:prstGeom prst="rect">
            <a:avLst/>
          </a:prstGeom>
          <a:solidFill>
            <a:schemeClr val="accent2">
              <a:lumMod val="50000"/>
            </a:schemeClr>
          </a:solidFill>
        </p:spPr>
        <p:txBody>
          <a:bodyPr vert="horz" lIns="91440" tIns="45720" rIns="91440" bIns="45720" rtlCol="0" anchor="ctr">
            <a:normAutofit fontScale="92500" lnSpcReduction="20000"/>
          </a:bodyP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en-US" sz="1200" b="1" i="0" u="none" strike="noStrike" kern="1200" cap="none" spc="0" normalizeH="0" baseline="0" noProof="0" dirty="0">
              <a:ln>
                <a:noFill/>
              </a:ln>
              <a:solidFill>
                <a:schemeClr val="bg1"/>
              </a:solidFill>
              <a:effectLst/>
              <a:uLnTx/>
              <a:uFillTx/>
              <a:latin typeface="Trebuchet MS" pitchFamily="34" charset="0"/>
              <a:ea typeface="+mj-ea"/>
              <a:cs typeface="+mj-cs"/>
            </a:endParaRPr>
          </a:p>
        </p:txBody>
      </p:sp>
      <p:sp>
        <p:nvSpPr>
          <p:cNvPr id="6148" name="Rectangle 4"/>
          <p:cNvSpPr>
            <a:spLocks noChangeArrowheads="1"/>
          </p:cNvSpPr>
          <p:nvPr/>
        </p:nvSpPr>
        <p:spPr bwMode="auto">
          <a:xfrm>
            <a:off x="3" y="3209925"/>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tab pos="3390900" algn="l"/>
              </a:tabLst>
            </a:pPr>
            <a:endParaRPr kumimoji="0" 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6149" name="Rectangle 5"/>
          <p:cNvSpPr>
            <a:spLocks noChangeArrowheads="1"/>
          </p:cNvSpPr>
          <p:nvPr/>
        </p:nvSpPr>
        <p:spPr bwMode="auto">
          <a:xfrm>
            <a:off x="3" y="6105525"/>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tab pos="3390900" algn="l"/>
              </a:tabLst>
            </a:pPr>
            <a:endParaRPr kumimoji="0" 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20" name="Slide Number Placeholder 19"/>
          <p:cNvSpPr>
            <a:spLocks noGrp="1"/>
          </p:cNvSpPr>
          <p:nvPr>
            <p:ph type="sldNum" sz="quarter" idx="12"/>
          </p:nvPr>
        </p:nvSpPr>
        <p:spPr>
          <a:xfrm>
            <a:off x="5029200" y="8382004"/>
            <a:ext cx="1600200" cy="486833"/>
          </a:xfrm>
        </p:spPr>
        <p:txBody>
          <a:bodyPr/>
          <a:lstStyle/>
          <a:p>
            <a:fld id="{B6F15528-21DE-4FAA-801E-634DDDAF4B2B}" type="slidenum">
              <a:rPr lang="en-US" smtClean="0"/>
              <a:pPr/>
              <a:t>67</a:t>
            </a:fld>
            <a:endParaRPr lang="en-US"/>
          </a:p>
        </p:txBody>
      </p:sp>
      <p:sp>
        <p:nvSpPr>
          <p:cNvPr id="79876" name="Rectangle 4"/>
          <p:cNvSpPr>
            <a:spLocks noChangeArrowheads="1"/>
          </p:cNvSpPr>
          <p:nvPr/>
        </p:nvSpPr>
        <p:spPr bwMode="auto">
          <a:xfrm>
            <a:off x="0" y="0"/>
            <a:ext cx="6858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pic>
        <p:nvPicPr>
          <p:cNvPr id="15" name="Picture 5" descr="H:\Agri Logo White.png"/>
          <p:cNvPicPr>
            <a:picLocks noChangeAspect="1" noChangeArrowheads="1"/>
          </p:cNvPicPr>
          <p:nvPr/>
        </p:nvPicPr>
        <p:blipFill>
          <a:blip r:embed="rId3" cstate="print"/>
          <a:srcRect/>
          <a:stretch>
            <a:fillRect/>
          </a:stretch>
        </p:blipFill>
        <p:spPr bwMode="auto">
          <a:xfrm>
            <a:off x="228600" y="0"/>
            <a:ext cx="1447800" cy="533400"/>
          </a:xfrm>
          <a:prstGeom prst="rect">
            <a:avLst/>
          </a:prstGeom>
          <a:noFill/>
        </p:spPr>
      </p:pic>
      <p:graphicFrame>
        <p:nvGraphicFramePr>
          <p:cNvPr id="18" name="Table 17"/>
          <p:cNvGraphicFramePr>
            <a:graphicFrameLocks noGrp="1"/>
          </p:cNvGraphicFramePr>
          <p:nvPr/>
        </p:nvGraphicFramePr>
        <p:xfrm>
          <a:off x="152400" y="838200"/>
          <a:ext cx="6477000" cy="8412480"/>
        </p:xfrm>
        <a:graphic>
          <a:graphicData uri="http://schemas.openxmlformats.org/drawingml/2006/table">
            <a:tbl>
              <a:tblPr firstRow="1" bandRow="1">
                <a:tableStyleId>{5940675A-B579-460E-94D1-54222C63F5DA}</a:tableStyleId>
              </a:tblPr>
              <a:tblGrid>
                <a:gridCol w="6477000"/>
              </a:tblGrid>
              <a:tr h="3810000">
                <a:tc>
                  <a:txBody>
                    <a:bodyPr/>
                    <a:lstStyle/>
                    <a:p>
                      <a:pPr marL="682625" indent="-682625"/>
                      <a:endParaRPr lang="en-US" sz="1400" b="1" kern="1200" dirty="0" smtClean="0">
                        <a:solidFill>
                          <a:schemeClr val="tx1"/>
                        </a:solidFill>
                        <a:latin typeface="+mn-lt"/>
                        <a:ea typeface="+mn-ea"/>
                        <a:cs typeface="+mn-cs"/>
                      </a:endParaRPr>
                    </a:p>
                    <a:p>
                      <a:pPr marL="682625" indent="-682625"/>
                      <a:endParaRPr lang="en-US" sz="1400" b="1" kern="1200" dirty="0" smtClean="0">
                        <a:solidFill>
                          <a:schemeClr val="tx1"/>
                        </a:solidFill>
                        <a:latin typeface="+mn-lt"/>
                        <a:ea typeface="+mn-ea"/>
                        <a:cs typeface="+mn-cs"/>
                      </a:endParaRPr>
                    </a:p>
                    <a:p>
                      <a:pPr marL="682625" indent="-682625"/>
                      <a:endParaRPr lang="en-US" sz="1400" b="1" kern="1200" dirty="0" smtClean="0">
                        <a:solidFill>
                          <a:schemeClr val="tx1"/>
                        </a:solidFill>
                        <a:latin typeface="+mn-lt"/>
                        <a:ea typeface="+mn-ea"/>
                        <a:cs typeface="+mn-cs"/>
                      </a:endParaRPr>
                    </a:p>
                    <a:p>
                      <a:pPr marL="682625" indent="-682625"/>
                      <a:endParaRPr lang="en-US" sz="1400" b="1" kern="1200" dirty="0" smtClean="0">
                        <a:solidFill>
                          <a:schemeClr val="tx1"/>
                        </a:solidFill>
                        <a:latin typeface="+mn-lt"/>
                        <a:ea typeface="+mn-ea"/>
                        <a:cs typeface="+mn-cs"/>
                      </a:endParaRPr>
                    </a:p>
                    <a:p>
                      <a:pPr marL="682625" indent="-682625"/>
                      <a:endParaRPr lang="en-US" sz="1400" b="1" kern="1200" dirty="0" smtClean="0">
                        <a:solidFill>
                          <a:schemeClr val="tx1"/>
                        </a:solidFill>
                        <a:latin typeface="+mn-lt"/>
                        <a:ea typeface="+mn-ea"/>
                        <a:cs typeface="+mn-cs"/>
                      </a:endParaRPr>
                    </a:p>
                    <a:p>
                      <a:pPr marL="682625" indent="-682625"/>
                      <a:endParaRPr lang="en-US" sz="1400" b="1" kern="1200" dirty="0" smtClean="0">
                        <a:solidFill>
                          <a:schemeClr val="tx1"/>
                        </a:solidFill>
                        <a:latin typeface="+mn-lt"/>
                        <a:ea typeface="+mn-ea"/>
                        <a:cs typeface="+mn-cs"/>
                      </a:endParaRPr>
                    </a:p>
                    <a:p>
                      <a:pPr marL="682625" indent="-682625"/>
                      <a:endParaRPr lang="en-US" sz="1400" b="1" kern="1200" dirty="0" smtClean="0">
                        <a:solidFill>
                          <a:schemeClr val="tx1"/>
                        </a:solidFill>
                        <a:latin typeface="+mn-lt"/>
                        <a:ea typeface="+mn-ea"/>
                        <a:cs typeface="+mn-cs"/>
                      </a:endParaRPr>
                    </a:p>
                    <a:p>
                      <a:pPr marL="682625" indent="-682625"/>
                      <a:endParaRPr lang="en-US" sz="1400" b="1" kern="1200" dirty="0" smtClean="0">
                        <a:solidFill>
                          <a:schemeClr val="tx1"/>
                        </a:solidFill>
                        <a:latin typeface="+mn-lt"/>
                        <a:ea typeface="+mn-ea"/>
                        <a:cs typeface="+mn-cs"/>
                      </a:endParaRPr>
                    </a:p>
                    <a:p>
                      <a:pPr marL="682625" indent="-682625"/>
                      <a:endParaRPr lang="en-US" sz="1400" b="1" kern="1200" dirty="0" smtClean="0">
                        <a:solidFill>
                          <a:schemeClr val="tx1"/>
                        </a:solidFill>
                        <a:latin typeface="+mn-lt"/>
                        <a:ea typeface="+mn-ea"/>
                        <a:cs typeface="+mn-cs"/>
                      </a:endParaRPr>
                    </a:p>
                    <a:p>
                      <a:pPr marL="682625" indent="-682625"/>
                      <a:endParaRPr lang="en-US" sz="1400" b="1" kern="1200" dirty="0" smtClean="0">
                        <a:solidFill>
                          <a:schemeClr val="tx1"/>
                        </a:solidFill>
                        <a:latin typeface="+mn-lt"/>
                        <a:ea typeface="+mn-ea"/>
                        <a:cs typeface="+mn-cs"/>
                      </a:endParaRPr>
                    </a:p>
                    <a:p>
                      <a:pPr marL="682625" indent="-682625"/>
                      <a:endParaRPr lang="en-US" sz="1400" b="1" kern="1200" dirty="0" smtClean="0">
                        <a:solidFill>
                          <a:schemeClr val="tx1"/>
                        </a:solidFill>
                        <a:latin typeface="+mn-lt"/>
                        <a:ea typeface="+mn-ea"/>
                        <a:cs typeface="+mn-cs"/>
                      </a:endParaRPr>
                    </a:p>
                    <a:p>
                      <a:pPr marL="682625" indent="-682625"/>
                      <a:endParaRPr lang="en-US" sz="1400" b="1" kern="1200" dirty="0" smtClean="0">
                        <a:solidFill>
                          <a:schemeClr val="tx1"/>
                        </a:solidFill>
                        <a:latin typeface="+mn-lt"/>
                        <a:ea typeface="+mn-ea"/>
                        <a:cs typeface="+mn-cs"/>
                      </a:endParaRPr>
                    </a:p>
                    <a:p>
                      <a:pPr marL="682625" indent="-682625"/>
                      <a:endParaRPr lang="en-US" sz="1400" b="1" kern="1200" dirty="0" smtClean="0">
                        <a:solidFill>
                          <a:schemeClr val="tx1"/>
                        </a:solidFill>
                        <a:latin typeface="+mn-lt"/>
                        <a:ea typeface="+mn-ea"/>
                        <a:cs typeface="+mn-cs"/>
                      </a:endParaRPr>
                    </a:p>
                    <a:p>
                      <a:pPr marL="682625" marR="0" indent="-682625" algn="ctr" defTabSz="914400" rtl="0" eaLnBrk="1" fontAlgn="auto" latinLnBrk="0" hangingPunct="1">
                        <a:lnSpc>
                          <a:spcPct val="100000"/>
                        </a:lnSpc>
                        <a:spcBef>
                          <a:spcPts val="0"/>
                        </a:spcBef>
                        <a:spcAft>
                          <a:spcPts val="0"/>
                        </a:spcAft>
                        <a:buClrTx/>
                        <a:buSzTx/>
                        <a:buFontTx/>
                        <a:buNone/>
                        <a:tabLst/>
                        <a:defRPr/>
                      </a:pPr>
                      <a:r>
                        <a:rPr lang="en-US" sz="1600" b="1" kern="1200" dirty="0" smtClean="0">
                          <a:solidFill>
                            <a:schemeClr val="tx1"/>
                          </a:solidFill>
                          <a:latin typeface="+mn-lt"/>
                          <a:ea typeface="+mn-ea"/>
                          <a:cs typeface="+mn-cs"/>
                        </a:rPr>
                        <a:t>  </a:t>
                      </a:r>
                    </a:p>
                    <a:p>
                      <a:pPr marL="682625" marR="0" indent="-682625" algn="ctr" defTabSz="914400" rtl="0" eaLnBrk="1" fontAlgn="auto" latinLnBrk="0" hangingPunct="1">
                        <a:lnSpc>
                          <a:spcPct val="100000"/>
                        </a:lnSpc>
                        <a:spcBef>
                          <a:spcPts val="0"/>
                        </a:spcBef>
                        <a:spcAft>
                          <a:spcPts val="0"/>
                        </a:spcAft>
                        <a:buClrTx/>
                        <a:buSzTx/>
                        <a:buFontTx/>
                        <a:buNone/>
                        <a:tabLst/>
                        <a:defRPr/>
                      </a:pPr>
                      <a:r>
                        <a:rPr lang="en-US" sz="1600" b="1" kern="1200" dirty="0" smtClean="0">
                          <a:solidFill>
                            <a:schemeClr val="tx1"/>
                          </a:solidFill>
                          <a:latin typeface="+mn-lt"/>
                          <a:ea typeface="+mn-ea"/>
                          <a:cs typeface="+mn-cs"/>
                        </a:rPr>
                        <a:t> </a:t>
                      </a:r>
                    </a:p>
                    <a:p>
                      <a:pPr algn="ctr">
                        <a:lnSpc>
                          <a:spcPct val="100000"/>
                        </a:lnSpc>
                        <a:spcAft>
                          <a:spcPts val="0"/>
                        </a:spcAft>
                      </a:pPr>
                      <a:r>
                        <a:rPr lang="en-US" sz="1600" b="1" kern="1200" dirty="0" smtClean="0">
                          <a:solidFill>
                            <a:schemeClr val="tx1"/>
                          </a:solidFill>
                          <a:latin typeface="+mn-lt"/>
                          <a:ea typeface="+mn-ea"/>
                          <a:cs typeface="+mn-cs"/>
                        </a:rPr>
                        <a:t> Photo 3: Mr. </a:t>
                      </a:r>
                      <a:r>
                        <a:rPr lang="en-US" sz="1600" b="1" kern="1200" dirty="0" err="1" smtClean="0">
                          <a:solidFill>
                            <a:schemeClr val="tx1"/>
                          </a:solidFill>
                          <a:latin typeface="+mn-lt"/>
                          <a:ea typeface="+mn-ea"/>
                          <a:cs typeface="+mn-cs"/>
                        </a:rPr>
                        <a:t>Sangram</a:t>
                      </a:r>
                      <a:r>
                        <a:rPr lang="en-US" sz="1600" b="1" kern="1200" dirty="0" smtClean="0">
                          <a:solidFill>
                            <a:schemeClr val="tx1"/>
                          </a:solidFill>
                          <a:latin typeface="+mn-lt"/>
                          <a:ea typeface="+mn-ea"/>
                          <a:cs typeface="+mn-cs"/>
                        </a:rPr>
                        <a:t> </a:t>
                      </a:r>
                      <a:r>
                        <a:rPr lang="en-US" sz="1600" b="1" kern="1200" dirty="0" err="1" smtClean="0">
                          <a:solidFill>
                            <a:schemeClr val="tx1"/>
                          </a:solidFill>
                          <a:latin typeface="+mn-lt"/>
                          <a:ea typeface="+mn-ea"/>
                          <a:cs typeface="+mn-cs"/>
                        </a:rPr>
                        <a:t>Patil</a:t>
                      </a:r>
                      <a:r>
                        <a:rPr lang="en-US" sz="1600" b="1" kern="1200" dirty="0" smtClean="0">
                          <a:solidFill>
                            <a:schemeClr val="tx1"/>
                          </a:solidFill>
                          <a:latin typeface="+mn-lt"/>
                          <a:ea typeface="+mn-ea"/>
                          <a:cs typeface="+mn-cs"/>
                        </a:rPr>
                        <a:t> </a:t>
                      </a:r>
                      <a:r>
                        <a:rPr lang="en-US" sz="1600" b="1" kern="1200" dirty="0" err="1" smtClean="0">
                          <a:solidFill>
                            <a:schemeClr val="tx1"/>
                          </a:solidFill>
                          <a:latin typeface="+mn-lt"/>
                          <a:ea typeface="+mn-ea"/>
                          <a:cs typeface="+mn-cs"/>
                        </a:rPr>
                        <a:t>RisenShine</a:t>
                      </a:r>
                      <a:r>
                        <a:rPr lang="en-US" sz="1600" b="1" kern="1200" dirty="0" smtClean="0">
                          <a:solidFill>
                            <a:schemeClr val="tx1"/>
                          </a:solidFill>
                          <a:latin typeface="+mn-lt"/>
                          <a:ea typeface="+mn-ea"/>
                          <a:cs typeface="+mn-cs"/>
                        </a:rPr>
                        <a:t>, </a:t>
                      </a:r>
                      <a:r>
                        <a:rPr lang="en-US" sz="1600" b="1" kern="1200" dirty="0" err="1" smtClean="0">
                          <a:solidFill>
                            <a:schemeClr val="tx1"/>
                          </a:solidFill>
                          <a:latin typeface="+mn-lt"/>
                          <a:ea typeface="+mn-ea"/>
                          <a:cs typeface="+mn-cs"/>
                        </a:rPr>
                        <a:t>Theur</a:t>
                      </a:r>
                      <a:r>
                        <a:rPr lang="en-US" sz="1600" b="1" kern="1200" dirty="0" smtClean="0">
                          <a:solidFill>
                            <a:schemeClr val="tx1"/>
                          </a:solidFill>
                          <a:latin typeface="+mn-lt"/>
                          <a:ea typeface="+mn-ea"/>
                          <a:cs typeface="+mn-cs"/>
                        </a:rPr>
                        <a:t> giving information regarding </a:t>
                      </a:r>
                      <a:r>
                        <a:rPr lang="en-US" sz="1600" b="1" kern="1200" dirty="0" err="1" smtClean="0">
                          <a:solidFill>
                            <a:schemeClr val="tx1"/>
                          </a:solidFill>
                          <a:latin typeface="+mn-lt"/>
                          <a:ea typeface="+mn-ea"/>
                          <a:cs typeface="+mn-cs"/>
                        </a:rPr>
                        <a:t>Gerbaria</a:t>
                      </a:r>
                      <a:r>
                        <a:rPr lang="en-US" sz="1600" b="1" kern="1200" dirty="0" smtClean="0">
                          <a:solidFill>
                            <a:schemeClr val="tx1"/>
                          </a:solidFill>
                          <a:latin typeface="+mn-lt"/>
                          <a:ea typeface="+mn-ea"/>
                          <a:cs typeface="+mn-cs"/>
                        </a:rPr>
                        <a:t> plantation and green house technology on </a:t>
                      </a:r>
                      <a:r>
                        <a:rPr lang="en-US" sz="1600" b="1" kern="1200" dirty="0" err="1" smtClean="0">
                          <a:solidFill>
                            <a:schemeClr val="tx1"/>
                          </a:solidFill>
                          <a:latin typeface="+mn-lt"/>
                          <a:ea typeface="+mn-ea"/>
                          <a:cs typeface="+mn-cs"/>
                        </a:rPr>
                        <a:t>dt</a:t>
                      </a:r>
                      <a:r>
                        <a:rPr lang="en-US" sz="1600" b="1" kern="1200" dirty="0" smtClean="0">
                          <a:solidFill>
                            <a:schemeClr val="tx1"/>
                          </a:solidFill>
                          <a:latin typeface="+mn-lt"/>
                          <a:ea typeface="+mn-ea"/>
                          <a:cs typeface="+mn-cs"/>
                        </a:rPr>
                        <a:t> 03/06/2019</a:t>
                      </a:r>
                    </a:p>
                    <a:p>
                      <a:pPr marL="682625" marR="0" indent="-682625" algn="ctr" defTabSz="914400" rtl="0" eaLnBrk="1" fontAlgn="auto" latinLnBrk="0" hangingPunct="1">
                        <a:lnSpc>
                          <a:spcPct val="100000"/>
                        </a:lnSpc>
                        <a:spcBef>
                          <a:spcPts val="0"/>
                        </a:spcBef>
                        <a:spcAft>
                          <a:spcPts val="0"/>
                        </a:spcAft>
                        <a:buClrTx/>
                        <a:buSzTx/>
                        <a:buFontTx/>
                        <a:buNone/>
                        <a:tabLst/>
                        <a:defRPr/>
                      </a:pPr>
                      <a:endParaRPr lang="en-US" sz="1400" b="1" kern="1200" dirty="0" smtClean="0">
                        <a:solidFill>
                          <a:schemeClr val="tx1"/>
                        </a:solidFill>
                        <a:latin typeface="+mn-lt"/>
                        <a:ea typeface="+mn-ea"/>
                        <a:cs typeface="+mn-cs"/>
                      </a:endParaRPr>
                    </a:p>
                    <a:p>
                      <a:pPr marL="682625" marR="0" indent="-682625" algn="ctr" defTabSz="914400" rtl="0" eaLnBrk="1" fontAlgn="auto" latinLnBrk="0" hangingPunct="1">
                        <a:lnSpc>
                          <a:spcPct val="100000"/>
                        </a:lnSpc>
                        <a:spcBef>
                          <a:spcPts val="0"/>
                        </a:spcBef>
                        <a:spcAft>
                          <a:spcPts val="0"/>
                        </a:spcAft>
                        <a:buClrTx/>
                        <a:buSzTx/>
                        <a:buFontTx/>
                        <a:buNone/>
                        <a:tabLst/>
                        <a:defRPr/>
                      </a:pPr>
                      <a:endParaRPr lang="en-US" sz="1800" b="1" kern="1200" dirty="0" smtClean="0">
                        <a:solidFill>
                          <a:schemeClr val="tx1"/>
                        </a:solidFill>
                        <a:latin typeface="+mn-lt"/>
                        <a:ea typeface="+mn-ea"/>
                        <a:cs typeface="+mn-cs"/>
                      </a:endParaRPr>
                    </a:p>
                    <a:p>
                      <a:pPr marL="682625" marR="0" indent="-682625" algn="ctr" defTabSz="914400" rtl="0" eaLnBrk="1" fontAlgn="auto" latinLnBrk="0" hangingPunct="1">
                        <a:lnSpc>
                          <a:spcPct val="100000"/>
                        </a:lnSpc>
                        <a:spcBef>
                          <a:spcPts val="0"/>
                        </a:spcBef>
                        <a:spcAft>
                          <a:spcPts val="0"/>
                        </a:spcAft>
                        <a:buClrTx/>
                        <a:buSzTx/>
                        <a:buFontTx/>
                        <a:buNone/>
                        <a:tabLst/>
                        <a:defRPr/>
                      </a:pPr>
                      <a:endParaRPr lang="en-US" sz="1800" dirty="0"/>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r>
              <a:tr h="3810000">
                <a:tc>
                  <a:txBody>
                    <a:bodyPr/>
                    <a:lstStyle/>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pPr marL="0" marR="0" indent="0" algn="ctr" defTabSz="914400" rtl="0" eaLnBrk="1" fontAlgn="auto" latinLnBrk="0" hangingPunct="1">
                        <a:lnSpc>
                          <a:spcPct val="100000"/>
                        </a:lnSpc>
                        <a:spcBef>
                          <a:spcPts val="0"/>
                        </a:spcBef>
                        <a:spcAft>
                          <a:spcPts val="0"/>
                        </a:spcAft>
                        <a:buClrTx/>
                        <a:buSzTx/>
                        <a:buFontTx/>
                        <a:buNone/>
                        <a:tabLst/>
                        <a:defRPr/>
                      </a:pPr>
                      <a:r>
                        <a:rPr lang="en-US" sz="1600" b="1" kern="1200" dirty="0" smtClean="0">
                          <a:solidFill>
                            <a:schemeClr val="tx1"/>
                          </a:solidFill>
                          <a:latin typeface="+mn-lt"/>
                          <a:ea typeface="+mn-ea"/>
                          <a:cs typeface="+mn-cs"/>
                        </a:rPr>
                        <a:t>Photo 4: First Year (SEM-II) Student of B.Sc. Agri visited </a:t>
                      </a:r>
                      <a:r>
                        <a:rPr lang="en-US" sz="1600" b="1" kern="1200" dirty="0" err="1" smtClean="0">
                          <a:solidFill>
                            <a:schemeClr val="tx1"/>
                          </a:solidFill>
                          <a:latin typeface="+mn-lt"/>
                          <a:ea typeface="+mn-ea"/>
                          <a:cs typeface="+mn-cs"/>
                        </a:rPr>
                        <a:t>Chintamani</a:t>
                      </a:r>
                      <a:r>
                        <a:rPr lang="en-US" sz="1600" b="1" kern="1200" dirty="0" smtClean="0">
                          <a:solidFill>
                            <a:schemeClr val="tx1"/>
                          </a:solidFill>
                          <a:latin typeface="+mn-lt"/>
                          <a:ea typeface="+mn-ea"/>
                          <a:cs typeface="+mn-cs"/>
                        </a:rPr>
                        <a:t> Temple of </a:t>
                      </a:r>
                      <a:r>
                        <a:rPr lang="en-US" sz="1600" b="1" kern="1200" dirty="0" err="1" smtClean="0">
                          <a:solidFill>
                            <a:schemeClr val="tx1"/>
                          </a:solidFill>
                          <a:latin typeface="+mn-lt"/>
                          <a:ea typeface="+mn-ea"/>
                          <a:cs typeface="+mn-cs"/>
                        </a:rPr>
                        <a:t>Ganpati</a:t>
                      </a:r>
                      <a:r>
                        <a:rPr lang="en-US" sz="1600" b="1" kern="1200" dirty="0" smtClean="0">
                          <a:solidFill>
                            <a:schemeClr val="tx1"/>
                          </a:solidFill>
                          <a:latin typeface="+mn-lt"/>
                          <a:ea typeface="+mn-ea"/>
                          <a:cs typeface="+mn-cs"/>
                        </a:rPr>
                        <a:t>, </a:t>
                      </a:r>
                      <a:r>
                        <a:rPr lang="en-US" sz="1600" b="1" kern="1200" dirty="0" err="1" smtClean="0">
                          <a:solidFill>
                            <a:schemeClr val="tx1"/>
                          </a:solidFill>
                          <a:latin typeface="+mn-lt"/>
                          <a:ea typeface="+mn-ea"/>
                          <a:cs typeface="+mn-cs"/>
                        </a:rPr>
                        <a:t>Theur</a:t>
                      </a:r>
                      <a:r>
                        <a:rPr lang="en-US" sz="1600" b="1" kern="1200" dirty="0" smtClean="0">
                          <a:solidFill>
                            <a:schemeClr val="tx1"/>
                          </a:solidFill>
                          <a:latin typeface="+mn-lt"/>
                          <a:ea typeface="+mn-ea"/>
                          <a:cs typeface="+mn-cs"/>
                        </a:rPr>
                        <a:t> on dt.03/06/2019</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r>
            </a:tbl>
          </a:graphicData>
        </a:graphic>
      </p:graphicFrame>
      <p:pic>
        <p:nvPicPr>
          <p:cNvPr id="14" name="Picture 13" descr="C:\Users\drvis\AppData\Local\Microsoft\Windows\INetCache\Content.Word\WhatsApp Image 2019-06-06 at 10.49.04 AM.JPEG"/>
          <p:cNvPicPr/>
          <p:nvPr/>
        </p:nvPicPr>
        <p:blipFill>
          <a:blip r:embed="rId4"/>
          <a:srcRect b="19920"/>
          <a:stretch>
            <a:fillRect/>
          </a:stretch>
        </p:blipFill>
        <p:spPr bwMode="auto">
          <a:xfrm>
            <a:off x="609601" y="685800"/>
            <a:ext cx="5714999" cy="3276600"/>
          </a:xfrm>
          <a:prstGeom prst="rect">
            <a:avLst/>
          </a:prstGeom>
          <a:noFill/>
          <a:ln w="9525">
            <a:noFill/>
            <a:miter lim="800000"/>
            <a:headEnd/>
            <a:tailEnd/>
          </a:ln>
        </p:spPr>
      </p:pic>
      <p:pic>
        <p:nvPicPr>
          <p:cNvPr id="16" name="Picture 15" descr="D:\DYP\COURSES\EDNT 121 2019\PHOTOS\DSCN9642.JPG"/>
          <p:cNvPicPr/>
          <p:nvPr/>
        </p:nvPicPr>
        <p:blipFill>
          <a:blip r:embed="rId5" cstate="print"/>
          <a:srcRect/>
          <a:stretch>
            <a:fillRect/>
          </a:stretch>
        </p:blipFill>
        <p:spPr bwMode="auto">
          <a:xfrm>
            <a:off x="533400" y="4800600"/>
            <a:ext cx="5715000" cy="3276599"/>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1"/>
          <p:cNvSpPr txBox="1">
            <a:spLocks/>
          </p:cNvSpPr>
          <p:nvPr/>
        </p:nvSpPr>
        <p:spPr>
          <a:xfrm>
            <a:off x="0" y="371475"/>
            <a:ext cx="6858000" cy="304800"/>
          </a:xfrm>
          <a:prstGeom prst="rect">
            <a:avLst/>
          </a:prstGeom>
          <a:solidFill>
            <a:srgbClr val="C47B1A"/>
          </a:solidFill>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en-US" sz="1400" b="1" i="0" u="none" strike="noStrike" kern="1200" cap="none" spc="0" normalizeH="0" baseline="0" noProof="0" dirty="0">
              <a:ln>
                <a:noFill/>
              </a:ln>
              <a:effectLst/>
              <a:uLnTx/>
              <a:uFillTx/>
              <a:latin typeface="Bookman Old Style" pitchFamily="18" charset="0"/>
              <a:ea typeface="+mj-ea"/>
              <a:cs typeface="+mj-cs"/>
            </a:endParaRPr>
          </a:p>
        </p:txBody>
      </p:sp>
      <p:sp>
        <p:nvSpPr>
          <p:cNvPr id="2" name="Title 1"/>
          <p:cNvSpPr>
            <a:spLocks noGrp="1"/>
          </p:cNvSpPr>
          <p:nvPr>
            <p:ph type="ctrTitle"/>
          </p:nvPr>
        </p:nvSpPr>
        <p:spPr>
          <a:xfrm>
            <a:off x="0" y="0"/>
            <a:ext cx="6858000" cy="533400"/>
          </a:xfrm>
          <a:solidFill>
            <a:schemeClr val="accent2">
              <a:lumMod val="50000"/>
            </a:schemeClr>
          </a:solidFill>
        </p:spPr>
        <p:txBody>
          <a:bodyPr>
            <a:normAutofit/>
          </a:bodyPr>
          <a:lstStyle/>
          <a:p>
            <a:r>
              <a:rPr lang="en-US" sz="1200" b="1" dirty="0" smtClean="0">
                <a:solidFill>
                  <a:schemeClr val="bg1"/>
                </a:solidFill>
                <a:latin typeface="Trebuchet MS" pitchFamily="34" charset="0"/>
              </a:rPr>
              <a:t> ANNUAL REPORT:  STUDENTS EXPOSURE VISIT </a:t>
            </a:r>
            <a:br>
              <a:rPr lang="en-US" sz="1200" b="1" dirty="0" smtClean="0">
                <a:solidFill>
                  <a:schemeClr val="bg1"/>
                </a:solidFill>
                <a:latin typeface="Trebuchet MS" pitchFamily="34" charset="0"/>
              </a:rPr>
            </a:br>
            <a:r>
              <a:rPr lang="en-US" sz="1200" b="1" dirty="0" smtClean="0">
                <a:solidFill>
                  <a:schemeClr val="bg1"/>
                </a:solidFill>
                <a:latin typeface="Trebuchet MS" pitchFamily="34" charset="0"/>
              </a:rPr>
              <a:t>                  2018-19</a:t>
            </a:r>
            <a:endParaRPr lang="en-US" sz="1200" b="1" dirty="0">
              <a:solidFill>
                <a:schemeClr val="bg1"/>
              </a:solidFill>
              <a:latin typeface="Trebuchet MS" pitchFamily="34" charset="0"/>
            </a:endParaRPr>
          </a:p>
        </p:txBody>
      </p:sp>
      <p:sp>
        <p:nvSpPr>
          <p:cNvPr id="12" name="Title 1"/>
          <p:cNvSpPr txBox="1">
            <a:spLocks/>
          </p:cNvSpPr>
          <p:nvPr/>
        </p:nvSpPr>
        <p:spPr>
          <a:xfrm>
            <a:off x="0" y="8839200"/>
            <a:ext cx="6858000" cy="304800"/>
          </a:xfrm>
          <a:prstGeom prst="rect">
            <a:avLst/>
          </a:prstGeom>
          <a:solidFill>
            <a:srgbClr val="C47B1A"/>
          </a:solidFill>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en-US" sz="1400" b="1" i="0" u="none" strike="noStrike" kern="1200" cap="none" spc="0" normalizeH="0" baseline="0" noProof="0" dirty="0">
              <a:ln>
                <a:noFill/>
              </a:ln>
              <a:effectLst/>
              <a:uLnTx/>
              <a:uFillTx/>
              <a:latin typeface="Bookman Old Style" pitchFamily="18" charset="0"/>
              <a:ea typeface="+mj-ea"/>
              <a:cs typeface="+mj-cs"/>
            </a:endParaRPr>
          </a:p>
        </p:txBody>
      </p:sp>
      <p:sp>
        <p:nvSpPr>
          <p:cNvPr id="13" name="Title 1"/>
          <p:cNvSpPr txBox="1">
            <a:spLocks/>
          </p:cNvSpPr>
          <p:nvPr/>
        </p:nvSpPr>
        <p:spPr>
          <a:xfrm>
            <a:off x="0" y="8763000"/>
            <a:ext cx="6858000" cy="228600"/>
          </a:xfrm>
          <a:prstGeom prst="rect">
            <a:avLst/>
          </a:prstGeom>
          <a:solidFill>
            <a:schemeClr val="accent2">
              <a:lumMod val="50000"/>
            </a:schemeClr>
          </a:solidFill>
        </p:spPr>
        <p:txBody>
          <a:bodyPr vert="horz" lIns="91440" tIns="45720" rIns="91440" bIns="45720" rtlCol="0" anchor="ctr">
            <a:normAutofit fontScale="92500" lnSpcReduction="20000"/>
          </a:bodyP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en-US" sz="1200" b="1" i="0" u="none" strike="noStrike" kern="1200" cap="none" spc="0" normalizeH="0" baseline="0" noProof="0" dirty="0">
              <a:ln>
                <a:noFill/>
              </a:ln>
              <a:solidFill>
                <a:schemeClr val="bg1"/>
              </a:solidFill>
              <a:effectLst/>
              <a:uLnTx/>
              <a:uFillTx/>
              <a:latin typeface="Trebuchet MS" pitchFamily="34" charset="0"/>
              <a:ea typeface="+mj-ea"/>
              <a:cs typeface="+mj-cs"/>
            </a:endParaRPr>
          </a:p>
        </p:txBody>
      </p:sp>
      <p:sp>
        <p:nvSpPr>
          <p:cNvPr id="6148" name="Rectangle 4"/>
          <p:cNvSpPr>
            <a:spLocks noChangeArrowheads="1"/>
          </p:cNvSpPr>
          <p:nvPr/>
        </p:nvSpPr>
        <p:spPr bwMode="auto">
          <a:xfrm>
            <a:off x="3" y="3209925"/>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tab pos="3390900" algn="l"/>
              </a:tabLst>
            </a:pPr>
            <a:endParaRPr kumimoji="0" 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6149" name="Rectangle 5"/>
          <p:cNvSpPr>
            <a:spLocks noChangeArrowheads="1"/>
          </p:cNvSpPr>
          <p:nvPr/>
        </p:nvSpPr>
        <p:spPr bwMode="auto">
          <a:xfrm>
            <a:off x="3" y="6105525"/>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tab pos="3390900" algn="l"/>
              </a:tabLst>
            </a:pPr>
            <a:endParaRPr kumimoji="0" 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20" name="Slide Number Placeholder 19"/>
          <p:cNvSpPr>
            <a:spLocks noGrp="1"/>
          </p:cNvSpPr>
          <p:nvPr>
            <p:ph type="sldNum" sz="quarter" idx="12"/>
          </p:nvPr>
        </p:nvSpPr>
        <p:spPr>
          <a:xfrm>
            <a:off x="5029200" y="8382004"/>
            <a:ext cx="1600200" cy="486833"/>
          </a:xfrm>
        </p:spPr>
        <p:txBody>
          <a:bodyPr/>
          <a:lstStyle/>
          <a:p>
            <a:fld id="{B6F15528-21DE-4FAA-801E-634DDDAF4B2B}" type="slidenum">
              <a:rPr lang="en-US" smtClean="0"/>
              <a:pPr/>
              <a:t>68</a:t>
            </a:fld>
            <a:endParaRPr lang="en-US"/>
          </a:p>
        </p:txBody>
      </p:sp>
      <p:sp>
        <p:nvSpPr>
          <p:cNvPr id="79876" name="Rectangle 4"/>
          <p:cNvSpPr>
            <a:spLocks noChangeArrowheads="1"/>
          </p:cNvSpPr>
          <p:nvPr/>
        </p:nvSpPr>
        <p:spPr bwMode="auto">
          <a:xfrm>
            <a:off x="0" y="0"/>
            <a:ext cx="6858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pic>
        <p:nvPicPr>
          <p:cNvPr id="15" name="Picture 5" descr="H:\Agri Logo White.png"/>
          <p:cNvPicPr>
            <a:picLocks noChangeAspect="1" noChangeArrowheads="1"/>
          </p:cNvPicPr>
          <p:nvPr/>
        </p:nvPicPr>
        <p:blipFill>
          <a:blip r:embed="rId3" cstate="print"/>
          <a:srcRect/>
          <a:stretch>
            <a:fillRect/>
          </a:stretch>
        </p:blipFill>
        <p:spPr bwMode="auto">
          <a:xfrm>
            <a:off x="228600" y="0"/>
            <a:ext cx="1447800" cy="533400"/>
          </a:xfrm>
          <a:prstGeom prst="rect">
            <a:avLst/>
          </a:prstGeom>
          <a:noFill/>
        </p:spPr>
      </p:pic>
      <p:graphicFrame>
        <p:nvGraphicFramePr>
          <p:cNvPr id="18" name="Table 17"/>
          <p:cNvGraphicFramePr>
            <a:graphicFrameLocks noGrp="1"/>
          </p:cNvGraphicFramePr>
          <p:nvPr/>
        </p:nvGraphicFramePr>
        <p:xfrm>
          <a:off x="152400" y="838200"/>
          <a:ext cx="6477000" cy="8382000"/>
        </p:xfrm>
        <a:graphic>
          <a:graphicData uri="http://schemas.openxmlformats.org/drawingml/2006/table">
            <a:tbl>
              <a:tblPr firstRow="1" bandRow="1">
                <a:tableStyleId>{5940675A-B579-460E-94D1-54222C63F5DA}</a:tableStyleId>
              </a:tblPr>
              <a:tblGrid>
                <a:gridCol w="6477000"/>
              </a:tblGrid>
              <a:tr h="3810000">
                <a:tc>
                  <a:txBody>
                    <a:bodyPr/>
                    <a:lstStyle/>
                    <a:p>
                      <a:pPr marL="682625" indent="-682625"/>
                      <a:endParaRPr lang="en-US" sz="1400" b="1" kern="1200" dirty="0" smtClean="0">
                        <a:solidFill>
                          <a:schemeClr val="tx1"/>
                        </a:solidFill>
                        <a:latin typeface="+mn-lt"/>
                        <a:ea typeface="+mn-ea"/>
                        <a:cs typeface="+mn-cs"/>
                      </a:endParaRPr>
                    </a:p>
                    <a:p>
                      <a:pPr marL="682625" indent="-682625"/>
                      <a:endParaRPr lang="en-US" sz="1400" b="1" kern="1200" dirty="0" smtClean="0">
                        <a:solidFill>
                          <a:schemeClr val="tx1"/>
                        </a:solidFill>
                        <a:latin typeface="+mn-lt"/>
                        <a:ea typeface="+mn-ea"/>
                        <a:cs typeface="+mn-cs"/>
                      </a:endParaRPr>
                    </a:p>
                    <a:p>
                      <a:pPr marL="682625" indent="-682625"/>
                      <a:endParaRPr lang="en-US" sz="1400" b="1" kern="1200" dirty="0" smtClean="0">
                        <a:solidFill>
                          <a:schemeClr val="tx1"/>
                        </a:solidFill>
                        <a:latin typeface="+mn-lt"/>
                        <a:ea typeface="+mn-ea"/>
                        <a:cs typeface="+mn-cs"/>
                      </a:endParaRPr>
                    </a:p>
                    <a:p>
                      <a:pPr marL="682625" indent="-682625"/>
                      <a:endParaRPr lang="en-US" sz="1400" b="1" kern="1200" dirty="0" smtClean="0">
                        <a:solidFill>
                          <a:schemeClr val="tx1"/>
                        </a:solidFill>
                        <a:latin typeface="+mn-lt"/>
                        <a:ea typeface="+mn-ea"/>
                        <a:cs typeface="+mn-cs"/>
                      </a:endParaRPr>
                    </a:p>
                    <a:p>
                      <a:pPr marL="682625" indent="-682625"/>
                      <a:endParaRPr lang="en-US" sz="1400" b="1" kern="1200" dirty="0" smtClean="0">
                        <a:solidFill>
                          <a:schemeClr val="tx1"/>
                        </a:solidFill>
                        <a:latin typeface="+mn-lt"/>
                        <a:ea typeface="+mn-ea"/>
                        <a:cs typeface="+mn-cs"/>
                      </a:endParaRPr>
                    </a:p>
                    <a:p>
                      <a:pPr marL="682625" indent="-682625"/>
                      <a:endParaRPr lang="en-US" sz="1400" b="1" kern="1200" dirty="0" smtClean="0">
                        <a:solidFill>
                          <a:schemeClr val="tx1"/>
                        </a:solidFill>
                        <a:latin typeface="+mn-lt"/>
                        <a:ea typeface="+mn-ea"/>
                        <a:cs typeface="+mn-cs"/>
                      </a:endParaRPr>
                    </a:p>
                    <a:p>
                      <a:pPr marL="682625" indent="-682625"/>
                      <a:endParaRPr lang="en-US" sz="1400" b="1" kern="1200" dirty="0" smtClean="0">
                        <a:solidFill>
                          <a:schemeClr val="tx1"/>
                        </a:solidFill>
                        <a:latin typeface="+mn-lt"/>
                        <a:ea typeface="+mn-ea"/>
                        <a:cs typeface="+mn-cs"/>
                      </a:endParaRPr>
                    </a:p>
                    <a:p>
                      <a:pPr marL="682625" indent="-682625"/>
                      <a:endParaRPr lang="en-US" sz="1400" b="1" kern="1200" dirty="0" smtClean="0">
                        <a:solidFill>
                          <a:schemeClr val="tx1"/>
                        </a:solidFill>
                        <a:latin typeface="+mn-lt"/>
                        <a:ea typeface="+mn-ea"/>
                        <a:cs typeface="+mn-cs"/>
                      </a:endParaRPr>
                    </a:p>
                    <a:p>
                      <a:pPr marL="682625" indent="-682625"/>
                      <a:endParaRPr lang="en-US" sz="1400" b="1" kern="1200" dirty="0" smtClean="0">
                        <a:solidFill>
                          <a:schemeClr val="tx1"/>
                        </a:solidFill>
                        <a:latin typeface="+mn-lt"/>
                        <a:ea typeface="+mn-ea"/>
                        <a:cs typeface="+mn-cs"/>
                      </a:endParaRPr>
                    </a:p>
                    <a:p>
                      <a:pPr marL="682625" indent="-682625"/>
                      <a:endParaRPr lang="en-US" sz="1400" b="1" kern="1200" dirty="0" smtClean="0">
                        <a:solidFill>
                          <a:schemeClr val="tx1"/>
                        </a:solidFill>
                        <a:latin typeface="+mn-lt"/>
                        <a:ea typeface="+mn-ea"/>
                        <a:cs typeface="+mn-cs"/>
                      </a:endParaRPr>
                    </a:p>
                    <a:p>
                      <a:pPr marL="682625" indent="-682625"/>
                      <a:endParaRPr lang="en-US" sz="1400" b="1" kern="1200" dirty="0" smtClean="0">
                        <a:solidFill>
                          <a:schemeClr val="tx1"/>
                        </a:solidFill>
                        <a:latin typeface="+mn-lt"/>
                        <a:ea typeface="+mn-ea"/>
                        <a:cs typeface="+mn-cs"/>
                      </a:endParaRPr>
                    </a:p>
                    <a:p>
                      <a:pPr marL="682625" indent="-682625"/>
                      <a:endParaRPr lang="en-US" sz="1400" b="1" kern="1200" dirty="0" smtClean="0">
                        <a:solidFill>
                          <a:schemeClr val="tx1"/>
                        </a:solidFill>
                        <a:latin typeface="+mn-lt"/>
                        <a:ea typeface="+mn-ea"/>
                        <a:cs typeface="+mn-cs"/>
                      </a:endParaRPr>
                    </a:p>
                    <a:p>
                      <a:pPr marL="682625" indent="-682625"/>
                      <a:endParaRPr lang="en-US" sz="1400" b="1" kern="1200" dirty="0" smtClean="0">
                        <a:solidFill>
                          <a:schemeClr val="tx1"/>
                        </a:solidFill>
                        <a:latin typeface="+mn-lt"/>
                        <a:ea typeface="+mn-ea"/>
                        <a:cs typeface="+mn-cs"/>
                      </a:endParaRPr>
                    </a:p>
                    <a:p>
                      <a:pPr marL="682625" marR="0" indent="-682625" algn="ctr" defTabSz="914400" rtl="0" eaLnBrk="1" fontAlgn="auto" latinLnBrk="0" hangingPunct="1">
                        <a:lnSpc>
                          <a:spcPct val="100000"/>
                        </a:lnSpc>
                        <a:spcBef>
                          <a:spcPts val="0"/>
                        </a:spcBef>
                        <a:spcAft>
                          <a:spcPts val="0"/>
                        </a:spcAft>
                        <a:buClrTx/>
                        <a:buSzTx/>
                        <a:buFontTx/>
                        <a:buNone/>
                        <a:tabLst/>
                        <a:defRPr/>
                      </a:pPr>
                      <a:r>
                        <a:rPr lang="en-US" sz="1600" b="1" kern="1200" dirty="0" smtClean="0">
                          <a:solidFill>
                            <a:schemeClr val="tx1"/>
                          </a:solidFill>
                          <a:latin typeface="+mn-lt"/>
                          <a:ea typeface="+mn-ea"/>
                          <a:cs typeface="+mn-cs"/>
                        </a:rPr>
                        <a:t>  </a:t>
                      </a:r>
                    </a:p>
                    <a:p>
                      <a:pPr marL="682625" marR="0" indent="-682625" algn="ctr" defTabSz="914400" rtl="0" eaLnBrk="1" fontAlgn="auto" latinLnBrk="0" hangingPunct="1">
                        <a:lnSpc>
                          <a:spcPct val="100000"/>
                        </a:lnSpc>
                        <a:spcBef>
                          <a:spcPts val="0"/>
                        </a:spcBef>
                        <a:spcAft>
                          <a:spcPts val="0"/>
                        </a:spcAft>
                        <a:buClrTx/>
                        <a:buSzTx/>
                        <a:buFontTx/>
                        <a:buNone/>
                        <a:tabLst/>
                        <a:defRPr/>
                      </a:pPr>
                      <a:r>
                        <a:rPr lang="en-US" sz="1400" b="1" kern="1200" dirty="0" smtClean="0">
                          <a:solidFill>
                            <a:schemeClr val="tx1"/>
                          </a:solidFill>
                          <a:latin typeface="+mn-lt"/>
                          <a:ea typeface="+mn-ea"/>
                          <a:cs typeface="+mn-cs"/>
                        </a:rPr>
                        <a:t> </a:t>
                      </a:r>
                    </a:p>
                    <a:p>
                      <a:pPr marL="0" marR="0" indent="0" algn="ctr" defTabSz="914400" rtl="0" eaLnBrk="1" fontAlgn="auto" latinLnBrk="0" hangingPunct="1">
                        <a:lnSpc>
                          <a:spcPct val="100000"/>
                        </a:lnSpc>
                        <a:spcBef>
                          <a:spcPts val="0"/>
                        </a:spcBef>
                        <a:spcAft>
                          <a:spcPts val="0"/>
                        </a:spcAft>
                        <a:buClrTx/>
                        <a:buSzTx/>
                        <a:buFontTx/>
                        <a:buNone/>
                        <a:tabLst/>
                        <a:defRPr/>
                      </a:pPr>
                      <a:r>
                        <a:rPr lang="en-US" sz="1400" b="1" kern="1200" dirty="0" smtClean="0">
                          <a:solidFill>
                            <a:schemeClr val="tx1"/>
                          </a:solidFill>
                          <a:latin typeface="+mn-lt"/>
                          <a:ea typeface="+mn-ea"/>
                          <a:cs typeface="+mn-cs"/>
                        </a:rPr>
                        <a:t> </a:t>
                      </a:r>
                      <a:r>
                        <a:rPr lang="en-US" sz="1600" b="1" kern="1200" dirty="0" smtClean="0">
                          <a:solidFill>
                            <a:schemeClr val="tx1"/>
                          </a:solidFill>
                          <a:latin typeface="+mn-lt"/>
                          <a:ea typeface="+mn-ea"/>
                          <a:cs typeface="+mn-cs"/>
                        </a:rPr>
                        <a:t>Photo 5: First Year (SEM-II) Student of B.Sc. Agri visited ICAR-Directorate of Floriculture Research, </a:t>
                      </a:r>
                      <a:r>
                        <a:rPr lang="en-US" sz="1600" b="1" kern="1200" dirty="0" err="1" smtClean="0">
                          <a:solidFill>
                            <a:schemeClr val="tx1"/>
                          </a:solidFill>
                          <a:latin typeface="+mn-lt"/>
                          <a:ea typeface="+mn-ea"/>
                          <a:cs typeface="+mn-cs"/>
                        </a:rPr>
                        <a:t>Pune</a:t>
                      </a:r>
                      <a:r>
                        <a:rPr lang="en-US" sz="1600" b="1" kern="1200" dirty="0" smtClean="0">
                          <a:solidFill>
                            <a:schemeClr val="tx1"/>
                          </a:solidFill>
                          <a:latin typeface="+mn-lt"/>
                          <a:ea typeface="+mn-ea"/>
                          <a:cs typeface="+mn-cs"/>
                        </a:rPr>
                        <a:t> on dt.04/06/2019</a:t>
                      </a:r>
                    </a:p>
                    <a:p>
                      <a:pPr marL="682625" marR="0" indent="-682625" algn="ctr" defTabSz="914400" rtl="0" eaLnBrk="1" fontAlgn="auto" latinLnBrk="0" hangingPunct="1">
                        <a:lnSpc>
                          <a:spcPct val="100000"/>
                        </a:lnSpc>
                        <a:spcBef>
                          <a:spcPts val="0"/>
                        </a:spcBef>
                        <a:spcAft>
                          <a:spcPts val="0"/>
                        </a:spcAft>
                        <a:buClrTx/>
                        <a:buSzTx/>
                        <a:buFontTx/>
                        <a:buNone/>
                        <a:tabLst/>
                        <a:defRPr/>
                      </a:pPr>
                      <a:endParaRPr lang="en-US" sz="1400" b="1" kern="1200" dirty="0" smtClean="0">
                        <a:solidFill>
                          <a:schemeClr val="tx1"/>
                        </a:solidFill>
                        <a:latin typeface="+mn-lt"/>
                        <a:ea typeface="+mn-ea"/>
                        <a:cs typeface="+mn-cs"/>
                      </a:endParaRPr>
                    </a:p>
                    <a:p>
                      <a:pPr marL="682625" marR="0" indent="-682625" algn="ctr" defTabSz="914400" rtl="0" eaLnBrk="1" fontAlgn="auto" latinLnBrk="0" hangingPunct="1">
                        <a:lnSpc>
                          <a:spcPct val="100000"/>
                        </a:lnSpc>
                        <a:spcBef>
                          <a:spcPts val="0"/>
                        </a:spcBef>
                        <a:spcAft>
                          <a:spcPts val="0"/>
                        </a:spcAft>
                        <a:buClrTx/>
                        <a:buSzTx/>
                        <a:buFontTx/>
                        <a:buNone/>
                        <a:tabLst/>
                        <a:defRPr/>
                      </a:pPr>
                      <a:endParaRPr lang="en-US" sz="1800" b="1" kern="1200" dirty="0" smtClean="0">
                        <a:solidFill>
                          <a:schemeClr val="tx1"/>
                        </a:solidFill>
                        <a:latin typeface="+mn-lt"/>
                        <a:ea typeface="+mn-ea"/>
                        <a:cs typeface="+mn-cs"/>
                      </a:endParaRPr>
                    </a:p>
                    <a:p>
                      <a:pPr marL="682625" marR="0" indent="-682625" algn="ctr" defTabSz="914400" rtl="0" eaLnBrk="1" fontAlgn="auto" latinLnBrk="0" hangingPunct="1">
                        <a:lnSpc>
                          <a:spcPct val="100000"/>
                        </a:lnSpc>
                        <a:spcBef>
                          <a:spcPts val="0"/>
                        </a:spcBef>
                        <a:spcAft>
                          <a:spcPts val="0"/>
                        </a:spcAft>
                        <a:buClrTx/>
                        <a:buSzTx/>
                        <a:buFontTx/>
                        <a:buNone/>
                        <a:tabLst/>
                        <a:defRPr/>
                      </a:pPr>
                      <a:endParaRPr lang="en-US" sz="1800" dirty="0"/>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r>
              <a:tr h="3810000">
                <a:tc>
                  <a:txBody>
                    <a:bodyPr/>
                    <a:lstStyle/>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pPr>
                        <a:lnSpc>
                          <a:spcPct val="100000"/>
                        </a:lnSpc>
                      </a:pPr>
                      <a:endParaRPr lang="en-US" dirty="0" smtClean="0"/>
                    </a:p>
                    <a:p>
                      <a:pPr algn="ctr">
                        <a:lnSpc>
                          <a:spcPct val="100000"/>
                        </a:lnSpc>
                        <a:spcAft>
                          <a:spcPts val="0"/>
                        </a:spcAft>
                      </a:pPr>
                      <a:r>
                        <a:rPr lang="en-US" sz="1600" b="1" kern="1200" dirty="0" smtClean="0">
                          <a:solidFill>
                            <a:schemeClr val="tx1"/>
                          </a:solidFill>
                          <a:latin typeface="+mn-lt"/>
                          <a:ea typeface="+mn-ea"/>
                          <a:cs typeface="+mn-cs"/>
                        </a:rPr>
                        <a:t>Photo 6:First Year (SEM-II) Student of B.Sc. Agri visited Agriculture            College, </a:t>
                      </a:r>
                      <a:r>
                        <a:rPr lang="en-US" sz="1600" b="1" kern="1200" dirty="0" err="1" smtClean="0">
                          <a:solidFill>
                            <a:schemeClr val="tx1"/>
                          </a:solidFill>
                          <a:latin typeface="+mn-lt"/>
                          <a:ea typeface="+mn-ea"/>
                          <a:cs typeface="+mn-cs"/>
                        </a:rPr>
                        <a:t>Pune</a:t>
                      </a:r>
                      <a:r>
                        <a:rPr lang="en-US" sz="1600" b="1" kern="1200" dirty="0" smtClean="0">
                          <a:solidFill>
                            <a:schemeClr val="tx1"/>
                          </a:solidFill>
                          <a:latin typeface="+mn-lt"/>
                          <a:ea typeface="+mn-ea"/>
                          <a:cs typeface="+mn-cs"/>
                        </a:rPr>
                        <a:t> on dt.04/06/2019</a:t>
                      </a:r>
                    </a:p>
                    <a:p>
                      <a:pPr marL="0" marR="0" indent="0" algn="ctr" defTabSz="914400" rtl="0" eaLnBrk="1" fontAlgn="auto" latinLnBrk="0" hangingPunct="1">
                        <a:lnSpc>
                          <a:spcPct val="100000"/>
                        </a:lnSpc>
                        <a:spcBef>
                          <a:spcPts val="0"/>
                        </a:spcBef>
                        <a:spcAft>
                          <a:spcPts val="0"/>
                        </a:spcAft>
                        <a:buClrTx/>
                        <a:buSzTx/>
                        <a:buFontTx/>
                        <a:buNone/>
                        <a:tabLst/>
                        <a:defRPr/>
                      </a:pPr>
                      <a:endParaRPr lang="en-US" sz="1600" kern="1200" dirty="0" smtClean="0">
                        <a:solidFill>
                          <a:schemeClr val="tx1"/>
                        </a:solidFill>
                        <a:latin typeface="+mn-lt"/>
                        <a:ea typeface="+mn-ea"/>
                        <a:cs typeface="+mn-cs"/>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r>
            </a:tbl>
          </a:graphicData>
        </a:graphic>
      </p:graphicFrame>
      <p:pic>
        <p:nvPicPr>
          <p:cNvPr id="17" name="Picture 16" descr="D:\DYP\COURSES\EDNT 121 2019\PHOTOS\DSCN9672.JPG"/>
          <p:cNvPicPr/>
          <p:nvPr/>
        </p:nvPicPr>
        <p:blipFill>
          <a:blip r:embed="rId4" cstate="print"/>
          <a:srcRect b="13379"/>
          <a:stretch>
            <a:fillRect/>
          </a:stretch>
        </p:blipFill>
        <p:spPr bwMode="auto">
          <a:xfrm>
            <a:off x="533400" y="685800"/>
            <a:ext cx="5715000" cy="3276600"/>
          </a:xfrm>
          <a:prstGeom prst="rect">
            <a:avLst/>
          </a:prstGeom>
          <a:noFill/>
          <a:ln w="9525">
            <a:noFill/>
            <a:miter lim="800000"/>
            <a:headEnd/>
            <a:tailEnd/>
          </a:ln>
        </p:spPr>
      </p:pic>
      <p:pic>
        <p:nvPicPr>
          <p:cNvPr id="19" name="Picture 18" descr="C:\Users\drvis\AppData\Local\Microsoft\Windows\INetCache\Content.Word\DSCN9679.jpg"/>
          <p:cNvPicPr/>
          <p:nvPr/>
        </p:nvPicPr>
        <p:blipFill>
          <a:blip r:embed="rId5" cstate="print"/>
          <a:srcRect l="10538" r="9355" b="12094"/>
          <a:stretch>
            <a:fillRect/>
          </a:stretch>
        </p:blipFill>
        <p:spPr bwMode="auto">
          <a:xfrm>
            <a:off x="521970" y="4724401"/>
            <a:ext cx="5726430" cy="3352799"/>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1"/>
          <p:cNvSpPr txBox="1">
            <a:spLocks/>
          </p:cNvSpPr>
          <p:nvPr/>
        </p:nvSpPr>
        <p:spPr>
          <a:xfrm>
            <a:off x="0" y="371475"/>
            <a:ext cx="6858000" cy="304800"/>
          </a:xfrm>
          <a:prstGeom prst="rect">
            <a:avLst/>
          </a:prstGeom>
          <a:solidFill>
            <a:srgbClr val="C47B1A"/>
          </a:solidFill>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en-US" sz="1400" b="1" i="0" u="none" strike="noStrike" kern="1200" cap="none" spc="0" normalizeH="0" baseline="0" noProof="0" dirty="0">
              <a:ln>
                <a:noFill/>
              </a:ln>
              <a:effectLst/>
              <a:uLnTx/>
              <a:uFillTx/>
              <a:latin typeface="Bookman Old Style" pitchFamily="18" charset="0"/>
              <a:ea typeface="+mj-ea"/>
              <a:cs typeface="+mj-cs"/>
            </a:endParaRPr>
          </a:p>
        </p:txBody>
      </p:sp>
      <p:sp>
        <p:nvSpPr>
          <p:cNvPr id="2" name="Title 1"/>
          <p:cNvSpPr>
            <a:spLocks noGrp="1"/>
          </p:cNvSpPr>
          <p:nvPr>
            <p:ph type="ctrTitle"/>
          </p:nvPr>
        </p:nvSpPr>
        <p:spPr>
          <a:xfrm>
            <a:off x="0" y="0"/>
            <a:ext cx="6858000" cy="533400"/>
          </a:xfrm>
          <a:solidFill>
            <a:schemeClr val="accent2">
              <a:lumMod val="50000"/>
            </a:schemeClr>
          </a:solidFill>
        </p:spPr>
        <p:txBody>
          <a:bodyPr>
            <a:normAutofit/>
          </a:bodyPr>
          <a:lstStyle/>
          <a:p>
            <a:r>
              <a:rPr lang="en-US" sz="1200" b="1" dirty="0" smtClean="0">
                <a:solidFill>
                  <a:schemeClr val="bg1"/>
                </a:solidFill>
                <a:latin typeface="Trebuchet MS" pitchFamily="34" charset="0"/>
              </a:rPr>
              <a:t> ANNUAL REPORT:  STUDENTS EXPOSURE VISIT </a:t>
            </a:r>
            <a:br>
              <a:rPr lang="en-US" sz="1200" b="1" dirty="0" smtClean="0">
                <a:solidFill>
                  <a:schemeClr val="bg1"/>
                </a:solidFill>
                <a:latin typeface="Trebuchet MS" pitchFamily="34" charset="0"/>
              </a:rPr>
            </a:br>
            <a:r>
              <a:rPr lang="en-US" sz="1200" b="1" dirty="0" smtClean="0">
                <a:solidFill>
                  <a:schemeClr val="bg1"/>
                </a:solidFill>
                <a:latin typeface="Trebuchet MS" pitchFamily="34" charset="0"/>
              </a:rPr>
              <a:t>                  2018-19</a:t>
            </a:r>
            <a:endParaRPr lang="en-US" sz="1200" b="1" dirty="0">
              <a:solidFill>
                <a:schemeClr val="bg1"/>
              </a:solidFill>
              <a:latin typeface="Trebuchet MS" pitchFamily="34" charset="0"/>
            </a:endParaRPr>
          </a:p>
        </p:txBody>
      </p:sp>
      <p:sp>
        <p:nvSpPr>
          <p:cNvPr id="12" name="Title 1"/>
          <p:cNvSpPr txBox="1">
            <a:spLocks/>
          </p:cNvSpPr>
          <p:nvPr/>
        </p:nvSpPr>
        <p:spPr>
          <a:xfrm>
            <a:off x="0" y="8839200"/>
            <a:ext cx="6858000" cy="304800"/>
          </a:xfrm>
          <a:prstGeom prst="rect">
            <a:avLst/>
          </a:prstGeom>
          <a:solidFill>
            <a:srgbClr val="C47B1A"/>
          </a:solidFill>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en-US" sz="1400" b="1" i="0" u="none" strike="noStrike" kern="1200" cap="none" spc="0" normalizeH="0" baseline="0" noProof="0" dirty="0">
              <a:ln>
                <a:noFill/>
              </a:ln>
              <a:effectLst/>
              <a:uLnTx/>
              <a:uFillTx/>
              <a:latin typeface="Bookman Old Style" pitchFamily="18" charset="0"/>
              <a:ea typeface="+mj-ea"/>
              <a:cs typeface="+mj-cs"/>
            </a:endParaRPr>
          </a:p>
        </p:txBody>
      </p:sp>
      <p:sp>
        <p:nvSpPr>
          <p:cNvPr id="13" name="Title 1"/>
          <p:cNvSpPr txBox="1">
            <a:spLocks/>
          </p:cNvSpPr>
          <p:nvPr/>
        </p:nvSpPr>
        <p:spPr>
          <a:xfrm>
            <a:off x="0" y="8763000"/>
            <a:ext cx="6858000" cy="228600"/>
          </a:xfrm>
          <a:prstGeom prst="rect">
            <a:avLst/>
          </a:prstGeom>
          <a:solidFill>
            <a:schemeClr val="accent2">
              <a:lumMod val="50000"/>
            </a:schemeClr>
          </a:solidFill>
        </p:spPr>
        <p:txBody>
          <a:bodyPr vert="horz" lIns="91440" tIns="45720" rIns="91440" bIns="45720" rtlCol="0" anchor="ctr">
            <a:normAutofit fontScale="92500" lnSpcReduction="20000"/>
          </a:bodyP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en-US" sz="1200" b="1" i="0" u="none" strike="noStrike" kern="1200" cap="none" spc="0" normalizeH="0" baseline="0" noProof="0" dirty="0">
              <a:ln>
                <a:noFill/>
              </a:ln>
              <a:solidFill>
                <a:schemeClr val="bg1"/>
              </a:solidFill>
              <a:effectLst/>
              <a:uLnTx/>
              <a:uFillTx/>
              <a:latin typeface="Trebuchet MS" pitchFamily="34" charset="0"/>
              <a:ea typeface="+mj-ea"/>
              <a:cs typeface="+mj-cs"/>
            </a:endParaRPr>
          </a:p>
        </p:txBody>
      </p:sp>
      <p:sp>
        <p:nvSpPr>
          <p:cNvPr id="6148" name="Rectangle 4"/>
          <p:cNvSpPr>
            <a:spLocks noChangeArrowheads="1"/>
          </p:cNvSpPr>
          <p:nvPr/>
        </p:nvSpPr>
        <p:spPr bwMode="auto">
          <a:xfrm>
            <a:off x="3" y="3209925"/>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tab pos="3390900" algn="l"/>
              </a:tabLst>
            </a:pPr>
            <a:endParaRPr kumimoji="0" 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6149" name="Rectangle 5"/>
          <p:cNvSpPr>
            <a:spLocks noChangeArrowheads="1"/>
          </p:cNvSpPr>
          <p:nvPr/>
        </p:nvSpPr>
        <p:spPr bwMode="auto">
          <a:xfrm>
            <a:off x="3" y="6105525"/>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tab pos="3390900" algn="l"/>
              </a:tabLst>
            </a:pPr>
            <a:endParaRPr kumimoji="0" 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20" name="Slide Number Placeholder 19"/>
          <p:cNvSpPr>
            <a:spLocks noGrp="1"/>
          </p:cNvSpPr>
          <p:nvPr>
            <p:ph type="sldNum" sz="quarter" idx="12"/>
          </p:nvPr>
        </p:nvSpPr>
        <p:spPr>
          <a:xfrm>
            <a:off x="5029200" y="8382004"/>
            <a:ext cx="1600200" cy="486833"/>
          </a:xfrm>
        </p:spPr>
        <p:txBody>
          <a:bodyPr/>
          <a:lstStyle/>
          <a:p>
            <a:fld id="{B6F15528-21DE-4FAA-801E-634DDDAF4B2B}" type="slidenum">
              <a:rPr lang="en-US" smtClean="0"/>
              <a:pPr/>
              <a:t>69</a:t>
            </a:fld>
            <a:endParaRPr lang="en-US"/>
          </a:p>
        </p:txBody>
      </p:sp>
      <p:sp>
        <p:nvSpPr>
          <p:cNvPr id="79876" name="Rectangle 4"/>
          <p:cNvSpPr>
            <a:spLocks noChangeArrowheads="1"/>
          </p:cNvSpPr>
          <p:nvPr/>
        </p:nvSpPr>
        <p:spPr bwMode="auto">
          <a:xfrm>
            <a:off x="0" y="0"/>
            <a:ext cx="6858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pic>
        <p:nvPicPr>
          <p:cNvPr id="15" name="Picture 5" descr="H:\Agri Logo White.png"/>
          <p:cNvPicPr>
            <a:picLocks noChangeAspect="1" noChangeArrowheads="1"/>
          </p:cNvPicPr>
          <p:nvPr/>
        </p:nvPicPr>
        <p:blipFill>
          <a:blip r:embed="rId3" cstate="print"/>
          <a:srcRect/>
          <a:stretch>
            <a:fillRect/>
          </a:stretch>
        </p:blipFill>
        <p:spPr bwMode="auto">
          <a:xfrm>
            <a:off x="228600" y="0"/>
            <a:ext cx="1447800" cy="533400"/>
          </a:xfrm>
          <a:prstGeom prst="rect">
            <a:avLst/>
          </a:prstGeom>
          <a:noFill/>
        </p:spPr>
      </p:pic>
      <p:graphicFrame>
        <p:nvGraphicFramePr>
          <p:cNvPr id="18" name="Table 17"/>
          <p:cNvGraphicFramePr>
            <a:graphicFrameLocks noGrp="1"/>
          </p:cNvGraphicFramePr>
          <p:nvPr/>
        </p:nvGraphicFramePr>
        <p:xfrm>
          <a:off x="152400" y="838200"/>
          <a:ext cx="6477000" cy="8382000"/>
        </p:xfrm>
        <a:graphic>
          <a:graphicData uri="http://schemas.openxmlformats.org/drawingml/2006/table">
            <a:tbl>
              <a:tblPr firstRow="1" bandRow="1">
                <a:tableStyleId>{5940675A-B579-460E-94D1-54222C63F5DA}</a:tableStyleId>
              </a:tblPr>
              <a:tblGrid>
                <a:gridCol w="6477000"/>
              </a:tblGrid>
              <a:tr h="3810000">
                <a:tc>
                  <a:txBody>
                    <a:bodyPr/>
                    <a:lstStyle/>
                    <a:p>
                      <a:pPr marL="682625" indent="-682625"/>
                      <a:endParaRPr lang="en-US" sz="1400" b="1" kern="1200" dirty="0" smtClean="0">
                        <a:solidFill>
                          <a:schemeClr val="tx1"/>
                        </a:solidFill>
                        <a:latin typeface="+mn-lt"/>
                        <a:ea typeface="+mn-ea"/>
                        <a:cs typeface="+mn-cs"/>
                      </a:endParaRPr>
                    </a:p>
                    <a:p>
                      <a:pPr marL="682625" indent="-682625"/>
                      <a:endParaRPr lang="en-US" sz="1400" b="1" kern="1200" dirty="0" smtClean="0">
                        <a:solidFill>
                          <a:schemeClr val="tx1"/>
                        </a:solidFill>
                        <a:latin typeface="+mn-lt"/>
                        <a:ea typeface="+mn-ea"/>
                        <a:cs typeface="+mn-cs"/>
                      </a:endParaRPr>
                    </a:p>
                    <a:p>
                      <a:pPr marL="682625" indent="-682625"/>
                      <a:endParaRPr lang="en-US" sz="1400" b="1" kern="1200" dirty="0" smtClean="0">
                        <a:solidFill>
                          <a:schemeClr val="tx1"/>
                        </a:solidFill>
                        <a:latin typeface="+mn-lt"/>
                        <a:ea typeface="+mn-ea"/>
                        <a:cs typeface="+mn-cs"/>
                      </a:endParaRPr>
                    </a:p>
                    <a:p>
                      <a:pPr marL="682625" indent="-682625"/>
                      <a:endParaRPr lang="en-US" sz="1400" b="1" kern="1200" dirty="0" smtClean="0">
                        <a:solidFill>
                          <a:schemeClr val="tx1"/>
                        </a:solidFill>
                        <a:latin typeface="+mn-lt"/>
                        <a:ea typeface="+mn-ea"/>
                        <a:cs typeface="+mn-cs"/>
                      </a:endParaRPr>
                    </a:p>
                    <a:p>
                      <a:pPr marL="682625" indent="-682625"/>
                      <a:endParaRPr lang="en-US" sz="1400" b="1" kern="1200" dirty="0" smtClean="0">
                        <a:solidFill>
                          <a:schemeClr val="tx1"/>
                        </a:solidFill>
                        <a:latin typeface="+mn-lt"/>
                        <a:ea typeface="+mn-ea"/>
                        <a:cs typeface="+mn-cs"/>
                      </a:endParaRPr>
                    </a:p>
                    <a:p>
                      <a:pPr marL="682625" indent="-682625"/>
                      <a:endParaRPr lang="en-US" sz="1400" b="1" kern="1200" dirty="0" smtClean="0">
                        <a:solidFill>
                          <a:schemeClr val="tx1"/>
                        </a:solidFill>
                        <a:latin typeface="+mn-lt"/>
                        <a:ea typeface="+mn-ea"/>
                        <a:cs typeface="+mn-cs"/>
                      </a:endParaRPr>
                    </a:p>
                    <a:p>
                      <a:pPr marL="682625" indent="-682625"/>
                      <a:endParaRPr lang="en-US" sz="1400" b="1" kern="1200" dirty="0" smtClean="0">
                        <a:solidFill>
                          <a:schemeClr val="tx1"/>
                        </a:solidFill>
                        <a:latin typeface="+mn-lt"/>
                        <a:ea typeface="+mn-ea"/>
                        <a:cs typeface="+mn-cs"/>
                      </a:endParaRPr>
                    </a:p>
                    <a:p>
                      <a:pPr marL="682625" indent="-682625"/>
                      <a:endParaRPr lang="en-US" sz="1400" b="1" kern="1200" dirty="0" smtClean="0">
                        <a:solidFill>
                          <a:schemeClr val="tx1"/>
                        </a:solidFill>
                        <a:latin typeface="+mn-lt"/>
                        <a:ea typeface="+mn-ea"/>
                        <a:cs typeface="+mn-cs"/>
                      </a:endParaRPr>
                    </a:p>
                    <a:p>
                      <a:pPr marL="682625" indent="-682625"/>
                      <a:endParaRPr lang="en-US" sz="1400" b="1" kern="1200" dirty="0" smtClean="0">
                        <a:solidFill>
                          <a:schemeClr val="tx1"/>
                        </a:solidFill>
                        <a:latin typeface="+mn-lt"/>
                        <a:ea typeface="+mn-ea"/>
                        <a:cs typeface="+mn-cs"/>
                      </a:endParaRPr>
                    </a:p>
                    <a:p>
                      <a:pPr marL="682625" indent="-682625"/>
                      <a:endParaRPr lang="en-US" sz="1400" b="1" kern="1200" dirty="0" smtClean="0">
                        <a:solidFill>
                          <a:schemeClr val="tx1"/>
                        </a:solidFill>
                        <a:latin typeface="+mn-lt"/>
                        <a:ea typeface="+mn-ea"/>
                        <a:cs typeface="+mn-cs"/>
                      </a:endParaRPr>
                    </a:p>
                    <a:p>
                      <a:pPr marL="682625" indent="-682625"/>
                      <a:endParaRPr lang="en-US" sz="1400" b="1" kern="1200" dirty="0" smtClean="0">
                        <a:solidFill>
                          <a:schemeClr val="tx1"/>
                        </a:solidFill>
                        <a:latin typeface="+mn-lt"/>
                        <a:ea typeface="+mn-ea"/>
                        <a:cs typeface="+mn-cs"/>
                      </a:endParaRPr>
                    </a:p>
                    <a:p>
                      <a:pPr marL="682625" indent="-682625"/>
                      <a:endParaRPr lang="en-US" sz="1400" b="1" kern="1200" dirty="0" smtClean="0">
                        <a:solidFill>
                          <a:schemeClr val="tx1"/>
                        </a:solidFill>
                        <a:latin typeface="+mn-lt"/>
                        <a:ea typeface="+mn-ea"/>
                        <a:cs typeface="+mn-cs"/>
                      </a:endParaRPr>
                    </a:p>
                    <a:p>
                      <a:pPr marL="682625" indent="-682625"/>
                      <a:endParaRPr lang="en-US" sz="1400" b="1" kern="1200" dirty="0" smtClean="0">
                        <a:solidFill>
                          <a:schemeClr val="tx1"/>
                        </a:solidFill>
                        <a:latin typeface="+mn-lt"/>
                        <a:ea typeface="+mn-ea"/>
                        <a:cs typeface="+mn-cs"/>
                      </a:endParaRPr>
                    </a:p>
                    <a:p>
                      <a:pPr marL="682625" marR="0" indent="-682625" algn="ctr" defTabSz="914400" rtl="0" eaLnBrk="1" fontAlgn="auto" latinLnBrk="0" hangingPunct="1">
                        <a:lnSpc>
                          <a:spcPct val="100000"/>
                        </a:lnSpc>
                        <a:spcBef>
                          <a:spcPts val="0"/>
                        </a:spcBef>
                        <a:spcAft>
                          <a:spcPts val="0"/>
                        </a:spcAft>
                        <a:buClrTx/>
                        <a:buSzTx/>
                        <a:buFontTx/>
                        <a:buNone/>
                        <a:tabLst/>
                        <a:defRPr/>
                      </a:pPr>
                      <a:r>
                        <a:rPr lang="en-US" sz="1600" b="1" kern="1200" dirty="0" smtClean="0">
                          <a:solidFill>
                            <a:schemeClr val="tx1"/>
                          </a:solidFill>
                          <a:latin typeface="+mn-lt"/>
                          <a:ea typeface="+mn-ea"/>
                          <a:cs typeface="+mn-cs"/>
                        </a:rPr>
                        <a:t>  </a:t>
                      </a:r>
                    </a:p>
                    <a:p>
                      <a:pPr marL="682625" marR="0" indent="-682625" algn="ctr" defTabSz="914400" rtl="0" eaLnBrk="1" fontAlgn="auto" latinLnBrk="0" hangingPunct="1">
                        <a:lnSpc>
                          <a:spcPct val="100000"/>
                        </a:lnSpc>
                        <a:spcBef>
                          <a:spcPts val="0"/>
                        </a:spcBef>
                        <a:spcAft>
                          <a:spcPts val="0"/>
                        </a:spcAft>
                        <a:buClrTx/>
                        <a:buSzTx/>
                        <a:buFontTx/>
                        <a:buNone/>
                        <a:tabLst/>
                        <a:defRPr/>
                      </a:pPr>
                      <a:r>
                        <a:rPr lang="en-US" sz="1400" b="1" kern="1200" dirty="0" smtClean="0">
                          <a:solidFill>
                            <a:schemeClr val="tx1"/>
                          </a:solidFill>
                          <a:latin typeface="+mn-lt"/>
                          <a:ea typeface="+mn-ea"/>
                          <a:cs typeface="+mn-cs"/>
                        </a:rPr>
                        <a:t> </a:t>
                      </a:r>
                    </a:p>
                    <a:p>
                      <a:pPr marL="0" marR="0" indent="0" algn="ctr" defTabSz="914400" rtl="0" eaLnBrk="1" fontAlgn="auto" latinLnBrk="0" hangingPunct="1">
                        <a:lnSpc>
                          <a:spcPct val="100000"/>
                        </a:lnSpc>
                        <a:spcBef>
                          <a:spcPts val="0"/>
                        </a:spcBef>
                        <a:spcAft>
                          <a:spcPts val="0"/>
                        </a:spcAft>
                        <a:buClrTx/>
                        <a:buSzTx/>
                        <a:buFontTx/>
                        <a:buNone/>
                        <a:tabLst/>
                        <a:defRPr/>
                      </a:pPr>
                      <a:r>
                        <a:rPr lang="en-US" sz="1400" b="1" kern="1200" dirty="0" smtClean="0">
                          <a:solidFill>
                            <a:schemeClr val="tx1"/>
                          </a:solidFill>
                          <a:latin typeface="+mn-lt"/>
                          <a:ea typeface="+mn-ea"/>
                          <a:cs typeface="+mn-cs"/>
                        </a:rPr>
                        <a:t> </a:t>
                      </a:r>
                      <a:r>
                        <a:rPr lang="en-US" sz="1600" b="1" kern="1200" dirty="0" smtClean="0">
                          <a:solidFill>
                            <a:schemeClr val="tx1"/>
                          </a:solidFill>
                          <a:latin typeface="+mn-lt"/>
                          <a:ea typeface="+mn-ea"/>
                          <a:cs typeface="+mn-cs"/>
                        </a:rPr>
                        <a:t>Photo 7:</a:t>
                      </a:r>
                      <a:r>
                        <a:rPr lang="en-US" sz="1600" b="1" kern="1200" baseline="0" dirty="0" smtClean="0">
                          <a:solidFill>
                            <a:schemeClr val="tx1"/>
                          </a:solidFill>
                          <a:latin typeface="+mn-lt"/>
                          <a:ea typeface="+mn-ea"/>
                          <a:cs typeface="+mn-cs"/>
                        </a:rPr>
                        <a:t> </a:t>
                      </a:r>
                      <a:r>
                        <a:rPr lang="en-US" sz="1600" b="1" kern="1200" dirty="0" smtClean="0">
                          <a:solidFill>
                            <a:schemeClr val="tx1"/>
                          </a:solidFill>
                          <a:latin typeface="+mn-lt"/>
                          <a:ea typeface="+mn-ea"/>
                          <a:cs typeface="+mn-cs"/>
                        </a:rPr>
                        <a:t>First Year (SEM-II) Student of B.Sc. Agri visited </a:t>
                      </a:r>
                      <a:r>
                        <a:rPr lang="en-US" sz="1600" b="1" kern="1200" dirty="0" err="1" smtClean="0">
                          <a:solidFill>
                            <a:schemeClr val="tx1"/>
                          </a:solidFill>
                          <a:latin typeface="+mn-lt"/>
                          <a:ea typeface="+mn-ea"/>
                          <a:cs typeface="+mn-cs"/>
                        </a:rPr>
                        <a:t>Vasantdada</a:t>
                      </a:r>
                      <a:r>
                        <a:rPr lang="en-US" sz="1600" b="1" kern="1200" dirty="0" smtClean="0">
                          <a:solidFill>
                            <a:schemeClr val="tx1"/>
                          </a:solidFill>
                          <a:latin typeface="+mn-lt"/>
                          <a:ea typeface="+mn-ea"/>
                          <a:cs typeface="+mn-cs"/>
                        </a:rPr>
                        <a:t> Sugar Institute ,</a:t>
                      </a:r>
                      <a:r>
                        <a:rPr lang="en-US" sz="1600" b="1" kern="1200" dirty="0" err="1" smtClean="0">
                          <a:solidFill>
                            <a:schemeClr val="tx1"/>
                          </a:solidFill>
                          <a:latin typeface="+mn-lt"/>
                          <a:ea typeface="+mn-ea"/>
                          <a:cs typeface="+mn-cs"/>
                        </a:rPr>
                        <a:t>Manjari</a:t>
                      </a:r>
                      <a:r>
                        <a:rPr lang="en-US" sz="1600" b="1" kern="1200" dirty="0" smtClean="0">
                          <a:solidFill>
                            <a:schemeClr val="tx1"/>
                          </a:solidFill>
                          <a:latin typeface="+mn-lt"/>
                          <a:ea typeface="+mn-ea"/>
                          <a:cs typeface="+mn-cs"/>
                        </a:rPr>
                        <a:t>  on dt.04/06/2019</a:t>
                      </a:r>
                    </a:p>
                    <a:p>
                      <a:pPr marL="682625" marR="0" indent="-682625" algn="ctr" defTabSz="914400" rtl="0" eaLnBrk="1" fontAlgn="auto" latinLnBrk="0" hangingPunct="1">
                        <a:lnSpc>
                          <a:spcPct val="100000"/>
                        </a:lnSpc>
                        <a:spcBef>
                          <a:spcPts val="0"/>
                        </a:spcBef>
                        <a:spcAft>
                          <a:spcPts val="0"/>
                        </a:spcAft>
                        <a:buClrTx/>
                        <a:buSzTx/>
                        <a:buFontTx/>
                        <a:buNone/>
                        <a:tabLst/>
                        <a:defRPr/>
                      </a:pPr>
                      <a:endParaRPr lang="en-US" sz="1400" b="1" kern="1200" dirty="0" smtClean="0">
                        <a:solidFill>
                          <a:schemeClr val="tx1"/>
                        </a:solidFill>
                        <a:latin typeface="+mn-lt"/>
                        <a:ea typeface="+mn-ea"/>
                        <a:cs typeface="+mn-cs"/>
                      </a:endParaRPr>
                    </a:p>
                    <a:p>
                      <a:pPr marL="682625" marR="0" indent="-682625" algn="ctr" defTabSz="914400" rtl="0" eaLnBrk="1" fontAlgn="auto" latinLnBrk="0" hangingPunct="1">
                        <a:lnSpc>
                          <a:spcPct val="100000"/>
                        </a:lnSpc>
                        <a:spcBef>
                          <a:spcPts val="0"/>
                        </a:spcBef>
                        <a:spcAft>
                          <a:spcPts val="0"/>
                        </a:spcAft>
                        <a:buClrTx/>
                        <a:buSzTx/>
                        <a:buFontTx/>
                        <a:buNone/>
                        <a:tabLst/>
                        <a:defRPr/>
                      </a:pPr>
                      <a:endParaRPr lang="en-US" sz="1800" b="1" kern="1200" dirty="0" smtClean="0">
                        <a:solidFill>
                          <a:schemeClr val="tx1"/>
                        </a:solidFill>
                        <a:latin typeface="+mn-lt"/>
                        <a:ea typeface="+mn-ea"/>
                        <a:cs typeface="+mn-cs"/>
                      </a:endParaRPr>
                    </a:p>
                    <a:p>
                      <a:pPr marL="682625" marR="0" indent="-682625" algn="ctr" defTabSz="914400" rtl="0" eaLnBrk="1" fontAlgn="auto" latinLnBrk="0" hangingPunct="1">
                        <a:lnSpc>
                          <a:spcPct val="100000"/>
                        </a:lnSpc>
                        <a:spcBef>
                          <a:spcPts val="0"/>
                        </a:spcBef>
                        <a:spcAft>
                          <a:spcPts val="0"/>
                        </a:spcAft>
                        <a:buClrTx/>
                        <a:buSzTx/>
                        <a:buFontTx/>
                        <a:buNone/>
                        <a:tabLst/>
                        <a:defRPr/>
                      </a:pPr>
                      <a:endParaRPr lang="en-US" sz="1800" dirty="0"/>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r>
              <a:tr h="3810000">
                <a:tc>
                  <a:txBody>
                    <a:bodyPr/>
                    <a:lstStyle/>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pPr>
                        <a:lnSpc>
                          <a:spcPct val="100000"/>
                        </a:lnSpc>
                      </a:pPr>
                      <a:endParaRPr lang="en-US" dirty="0" smtClean="0"/>
                    </a:p>
                    <a:p>
                      <a:pPr marL="0" marR="0" indent="0" algn="ctr" defTabSz="914400" rtl="0" eaLnBrk="1" fontAlgn="auto" latinLnBrk="0" hangingPunct="1">
                        <a:lnSpc>
                          <a:spcPct val="100000"/>
                        </a:lnSpc>
                        <a:spcBef>
                          <a:spcPts val="0"/>
                        </a:spcBef>
                        <a:spcAft>
                          <a:spcPts val="0"/>
                        </a:spcAft>
                        <a:buClrTx/>
                        <a:buSzTx/>
                        <a:buFontTx/>
                        <a:buNone/>
                        <a:tabLst/>
                        <a:defRPr/>
                      </a:pPr>
                      <a:r>
                        <a:rPr lang="en-US" sz="1600" b="1" kern="1200" dirty="0" smtClean="0">
                          <a:solidFill>
                            <a:schemeClr val="tx1"/>
                          </a:solidFill>
                          <a:latin typeface="+mn-lt"/>
                          <a:ea typeface="+mn-ea"/>
                          <a:cs typeface="+mn-cs"/>
                        </a:rPr>
                        <a:t>Photo 8:</a:t>
                      </a:r>
                      <a:r>
                        <a:rPr lang="en-US" sz="1600" b="1" kern="1200" baseline="0" dirty="0" smtClean="0">
                          <a:solidFill>
                            <a:schemeClr val="tx1"/>
                          </a:solidFill>
                          <a:latin typeface="Times New Roman"/>
                          <a:ea typeface="+mn-ea"/>
                          <a:cs typeface="+mn-cs"/>
                        </a:rPr>
                        <a:t> </a:t>
                      </a:r>
                      <a:r>
                        <a:rPr lang="en-US" sz="1600" b="1" kern="1200" dirty="0" smtClean="0">
                          <a:solidFill>
                            <a:schemeClr val="tx1"/>
                          </a:solidFill>
                          <a:latin typeface="+mn-lt"/>
                          <a:ea typeface="+mn-ea"/>
                          <a:cs typeface="+mn-cs"/>
                        </a:rPr>
                        <a:t>Dr. B. J. </a:t>
                      </a:r>
                      <a:r>
                        <a:rPr lang="en-US" sz="1600" b="1" kern="1200" dirty="0" err="1" smtClean="0">
                          <a:solidFill>
                            <a:schemeClr val="tx1"/>
                          </a:solidFill>
                          <a:latin typeface="+mn-lt"/>
                          <a:ea typeface="+mn-ea"/>
                          <a:cs typeface="+mn-cs"/>
                        </a:rPr>
                        <a:t>Takalkar</a:t>
                      </a:r>
                      <a:r>
                        <a:rPr lang="en-US" sz="1600" b="1" kern="1200" dirty="0" smtClean="0">
                          <a:solidFill>
                            <a:schemeClr val="tx1"/>
                          </a:solidFill>
                          <a:latin typeface="+mn-lt"/>
                          <a:ea typeface="+mn-ea"/>
                          <a:cs typeface="+mn-cs"/>
                        </a:rPr>
                        <a:t>, VSI, </a:t>
                      </a:r>
                      <a:r>
                        <a:rPr lang="en-US" sz="1600" b="1" kern="1200" dirty="0" err="1" smtClean="0">
                          <a:solidFill>
                            <a:schemeClr val="tx1"/>
                          </a:solidFill>
                          <a:latin typeface="+mn-lt"/>
                          <a:ea typeface="+mn-ea"/>
                          <a:cs typeface="+mn-cs"/>
                        </a:rPr>
                        <a:t>Manjari</a:t>
                      </a:r>
                      <a:r>
                        <a:rPr lang="en-US" sz="1600" b="1" kern="1200" dirty="0" smtClean="0">
                          <a:solidFill>
                            <a:schemeClr val="tx1"/>
                          </a:solidFill>
                          <a:latin typeface="+mn-lt"/>
                          <a:ea typeface="+mn-ea"/>
                          <a:cs typeface="+mn-cs"/>
                        </a:rPr>
                        <a:t> Giving information about Micropropagation of Sugarcane on dt.04/06/2019</a:t>
                      </a:r>
                    </a:p>
                    <a:p>
                      <a:pPr marL="0" marR="0" indent="0" algn="ctr" defTabSz="914400" rtl="0" eaLnBrk="1" fontAlgn="auto" latinLnBrk="0" hangingPunct="1">
                        <a:lnSpc>
                          <a:spcPct val="100000"/>
                        </a:lnSpc>
                        <a:spcBef>
                          <a:spcPts val="0"/>
                        </a:spcBef>
                        <a:spcAft>
                          <a:spcPts val="0"/>
                        </a:spcAft>
                        <a:buClrTx/>
                        <a:buSzTx/>
                        <a:buFontTx/>
                        <a:buNone/>
                        <a:tabLst/>
                        <a:defRPr/>
                      </a:pPr>
                      <a:endParaRPr lang="en-US" sz="1600" kern="1200" dirty="0" smtClean="0">
                        <a:solidFill>
                          <a:schemeClr val="tx1"/>
                        </a:solidFill>
                        <a:latin typeface="+mn-lt"/>
                        <a:ea typeface="+mn-ea"/>
                        <a:cs typeface="+mn-cs"/>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r>
            </a:tbl>
          </a:graphicData>
        </a:graphic>
      </p:graphicFrame>
      <p:pic>
        <p:nvPicPr>
          <p:cNvPr id="14" name="Picture 13" descr="D:\DYP\COURSES\EDNT 121 2019\PHOTOS\DSCN9716.JPG"/>
          <p:cNvPicPr/>
          <p:nvPr/>
        </p:nvPicPr>
        <p:blipFill>
          <a:blip r:embed="rId4" cstate="print"/>
          <a:srcRect/>
          <a:stretch>
            <a:fillRect/>
          </a:stretch>
        </p:blipFill>
        <p:spPr bwMode="auto">
          <a:xfrm>
            <a:off x="457200" y="609600"/>
            <a:ext cx="6034851" cy="3461657"/>
          </a:xfrm>
          <a:prstGeom prst="rect">
            <a:avLst/>
          </a:prstGeom>
          <a:noFill/>
          <a:ln w="9525">
            <a:noFill/>
            <a:miter lim="800000"/>
            <a:headEnd/>
            <a:tailEnd/>
          </a:ln>
        </p:spPr>
      </p:pic>
      <p:pic>
        <p:nvPicPr>
          <p:cNvPr id="16" name="Picture 15" descr="D:\DYP\COURSES\EDNT 121 2019\PHOTOS\DSCN9731.JPG"/>
          <p:cNvPicPr/>
          <p:nvPr/>
        </p:nvPicPr>
        <p:blipFill>
          <a:blip r:embed="rId5" cstate="print"/>
          <a:srcRect/>
          <a:stretch>
            <a:fillRect/>
          </a:stretch>
        </p:blipFill>
        <p:spPr bwMode="auto">
          <a:xfrm>
            <a:off x="460478" y="4724400"/>
            <a:ext cx="6016522" cy="3352799"/>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1"/>
          <p:cNvSpPr txBox="1">
            <a:spLocks/>
          </p:cNvSpPr>
          <p:nvPr/>
        </p:nvSpPr>
        <p:spPr>
          <a:xfrm>
            <a:off x="0" y="371475"/>
            <a:ext cx="6858000" cy="304800"/>
          </a:xfrm>
          <a:prstGeom prst="rect">
            <a:avLst/>
          </a:prstGeom>
          <a:solidFill>
            <a:srgbClr val="C47B1A"/>
          </a:solidFill>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en-US" sz="1400" b="1" i="0" u="none" strike="noStrike" kern="1200" cap="none" spc="0" normalizeH="0" baseline="0" noProof="0" dirty="0">
              <a:ln>
                <a:noFill/>
              </a:ln>
              <a:effectLst/>
              <a:uLnTx/>
              <a:uFillTx/>
              <a:latin typeface="Bookman Old Style" pitchFamily="18" charset="0"/>
              <a:ea typeface="+mj-ea"/>
              <a:cs typeface="+mj-cs"/>
            </a:endParaRPr>
          </a:p>
        </p:txBody>
      </p:sp>
      <p:sp>
        <p:nvSpPr>
          <p:cNvPr id="2" name="Title 1"/>
          <p:cNvSpPr>
            <a:spLocks noGrp="1"/>
          </p:cNvSpPr>
          <p:nvPr>
            <p:ph type="ctrTitle"/>
          </p:nvPr>
        </p:nvSpPr>
        <p:spPr>
          <a:xfrm>
            <a:off x="0" y="0"/>
            <a:ext cx="6858000" cy="533400"/>
          </a:xfrm>
          <a:solidFill>
            <a:schemeClr val="accent2">
              <a:lumMod val="50000"/>
            </a:schemeClr>
          </a:solidFill>
        </p:spPr>
        <p:txBody>
          <a:bodyPr>
            <a:normAutofit/>
          </a:bodyPr>
          <a:lstStyle/>
          <a:p>
            <a:r>
              <a:rPr lang="en-US" sz="1200" b="1" dirty="0" smtClean="0">
                <a:solidFill>
                  <a:schemeClr val="bg1"/>
                </a:solidFill>
                <a:latin typeface="Trebuchet MS" pitchFamily="34" charset="0"/>
              </a:rPr>
              <a:t> ANNUAL REPORT:  STUDENTS EXPOSURE VISIT </a:t>
            </a:r>
            <a:br>
              <a:rPr lang="en-US" sz="1200" b="1" dirty="0" smtClean="0">
                <a:solidFill>
                  <a:schemeClr val="bg1"/>
                </a:solidFill>
                <a:latin typeface="Trebuchet MS" pitchFamily="34" charset="0"/>
              </a:rPr>
            </a:br>
            <a:r>
              <a:rPr lang="en-US" sz="1200" b="1" dirty="0" smtClean="0">
                <a:solidFill>
                  <a:schemeClr val="bg1"/>
                </a:solidFill>
                <a:latin typeface="Trebuchet MS" pitchFamily="34" charset="0"/>
              </a:rPr>
              <a:t>                  2018-19</a:t>
            </a:r>
            <a:endParaRPr lang="en-US" sz="1200" b="1" dirty="0">
              <a:solidFill>
                <a:schemeClr val="bg1"/>
              </a:solidFill>
              <a:latin typeface="Trebuchet MS" pitchFamily="34" charset="0"/>
            </a:endParaRPr>
          </a:p>
        </p:txBody>
      </p:sp>
      <p:sp>
        <p:nvSpPr>
          <p:cNvPr id="12" name="Title 1"/>
          <p:cNvSpPr txBox="1">
            <a:spLocks/>
          </p:cNvSpPr>
          <p:nvPr/>
        </p:nvSpPr>
        <p:spPr>
          <a:xfrm>
            <a:off x="0" y="8839200"/>
            <a:ext cx="6858000" cy="304800"/>
          </a:xfrm>
          <a:prstGeom prst="rect">
            <a:avLst/>
          </a:prstGeom>
          <a:solidFill>
            <a:srgbClr val="C47B1A"/>
          </a:solidFill>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en-US" sz="1400" b="1" i="0" u="none" strike="noStrike" kern="1200" cap="none" spc="0" normalizeH="0" baseline="0" noProof="0" dirty="0">
              <a:ln>
                <a:noFill/>
              </a:ln>
              <a:effectLst/>
              <a:uLnTx/>
              <a:uFillTx/>
              <a:latin typeface="Bookman Old Style" pitchFamily="18" charset="0"/>
              <a:ea typeface="+mj-ea"/>
              <a:cs typeface="+mj-cs"/>
            </a:endParaRPr>
          </a:p>
        </p:txBody>
      </p:sp>
      <p:sp>
        <p:nvSpPr>
          <p:cNvPr id="13" name="Title 1"/>
          <p:cNvSpPr txBox="1">
            <a:spLocks/>
          </p:cNvSpPr>
          <p:nvPr/>
        </p:nvSpPr>
        <p:spPr>
          <a:xfrm>
            <a:off x="0" y="8763000"/>
            <a:ext cx="6858000" cy="228600"/>
          </a:xfrm>
          <a:prstGeom prst="rect">
            <a:avLst/>
          </a:prstGeom>
          <a:solidFill>
            <a:schemeClr val="accent2">
              <a:lumMod val="50000"/>
            </a:schemeClr>
          </a:solidFill>
        </p:spPr>
        <p:txBody>
          <a:bodyPr vert="horz" lIns="91440" tIns="45720" rIns="91440" bIns="45720" rtlCol="0" anchor="ctr">
            <a:normAutofit fontScale="92500" lnSpcReduction="20000"/>
          </a:bodyP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en-US" sz="1200" b="1" i="0" u="none" strike="noStrike" kern="1200" cap="none" spc="0" normalizeH="0" baseline="0" noProof="0" dirty="0">
              <a:ln>
                <a:noFill/>
              </a:ln>
              <a:solidFill>
                <a:schemeClr val="bg1"/>
              </a:solidFill>
              <a:effectLst/>
              <a:uLnTx/>
              <a:uFillTx/>
              <a:latin typeface="Trebuchet MS" pitchFamily="34" charset="0"/>
              <a:ea typeface="+mj-ea"/>
              <a:cs typeface="+mj-cs"/>
            </a:endParaRPr>
          </a:p>
        </p:txBody>
      </p:sp>
      <p:sp>
        <p:nvSpPr>
          <p:cNvPr id="6148" name="Rectangle 4"/>
          <p:cNvSpPr>
            <a:spLocks noChangeArrowheads="1"/>
          </p:cNvSpPr>
          <p:nvPr/>
        </p:nvSpPr>
        <p:spPr bwMode="auto">
          <a:xfrm>
            <a:off x="3" y="3209925"/>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tab pos="3390900" algn="l"/>
              </a:tabLst>
            </a:pPr>
            <a:endParaRPr kumimoji="0" 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6149" name="Rectangle 5"/>
          <p:cNvSpPr>
            <a:spLocks noChangeArrowheads="1"/>
          </p:cNvSpPr>
          <p:nvPr/>
        </p:nvSpPr>
        <p:spPr bwMode="auto">
          <a:xfrm>
            <a:off x="3" y="6105525"/>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tab pos="3390900" algn="l"/>
              </a:tabLst>
            </a:pPr>
            <a:endParaRPr kumimoji="0" 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20" name="Slide Number Placeholder 19"/>
          <p:cNvSpPr>
            <a:spLocks noGrp="1"/>
          </p:cNvSpPr>
          <p:nvPr>
            <p:ph type="sldNum" sz="quarter" idx="12"/>
          </p:nvPr>
        </p:nvSpPr>
        <p:spPr>
          <a:xfrm>
            <a:off x="5029200" y="8382004"/>
            <a:ext cx="1600200" cy="486833"/>
          </a:xfrm>
        </p:spPr>
        <p:txBody>
          <a:bodyPr/>
          <a:lstStyle/>
          <a:p>
            <a:fld id="{B6F15528-21DE-4FAA-801E-634DDDAF4B2B}" type="slidenum">
              <a:rPr lang="en-US" smtClean="0"/>
              <a:pPr/>
              <a:t>70</a:t>
            </a:fld>
            <a:endParaRPr lang="en-US"/>
          </a:p>
        </p:txBody>
      </p:sp>
      <p:sp>
        <p:nvSpPr>
          <p:cNvPr id="79876" name="Rectangle 4"/>
          <p:cNvSpPr>
            <a:spLocks noChangeArrowheads="1"/>
          </p:cNvSpPr>
          <p:nvPr/>
        </p:nvSpPr>
        <p:spPr bwMode="auto">
          <a:xfrm>
            <a:off x="0" y="0"/>
            <a:ext cx="6858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pic>
        <p:nvPicPr>
          <p:cNvPr id="15" name="Picture 5" descr="H:\Agri Logo White.png"/>
          <p:cNvPicPr>
            <a:picLocks noChangeAspect="1" noChangeArrowheads="1"/>
          </p:cNvPicPr>
          <p:nvPr/>
        </p:nvPicPr>
        <p:blipFill>
          <a:blip r:embed="rId3" cstate="print"/>
          <a:srcRect/>
          <a:stretch>
            <a:fillRect/>
          </a:stretch>
        </p:blipFill>
        <p:spPr bwMode="auto">
          <a:xfrm>
            <a:off x="228600" y="0"/>
            <a:ext cx="1447800" cy="533400"/>
          </a:xfrm>
          <a:prstGeom prst="rect">
            <a:avLst/>
          </a:prstGeom>
          <a:noFill/>
        </p:spPr>
      </p:pic>
      <p:graphicFrame>
        <p:nvGraphicFramePr>
          <p:cNvPr id="18" name="Table 17"/>
          <p:cNvGraphicFramePr>
            <a:graphicFrameLocks noGrp="1"/>
          </p:cNvGraphicFramePr>
          <p:nvPr/>
        </p:nvGraphicFramePr>
        <p:xfrm>
          <a:off x="152400" y="838200"/>
          <a:ext cx="6477000" cy="8412480"/>
        </p:xfrm>
        <a:graphic>
          <a:graphicData uri="http://schemas.openxmlformats.org/drawingml/2006/table">
            <a:tbl>
              <a:tblPr firstRow="1" bandRow="1">
                <a:tableStyleId>{5940675A-B579-460E-94D1-54222C63F5DA}</a:tableStyleId>
              </a:tblPr>
              <a:tblGrid>
                <a:gridCol w="6477000"/>
              </a:tblGrid>
              <a:tr h="3810000">
                <a:tc>
                  <a:txBody>
                    <a:bodyPr/>
                    <a:lstStyle/>
                    <a:p>
                      <a:pPr marL="682625" indent="-682625"/>
                      <a:endParaRPr lang="en-US" sz="1400" b="1" kern="1200" dirty="0" smtClean="0">
                        <a:solidFill>
                          <a:schemeClr val="tx1"/>
                        </a:solidFill>
                        <a:latin typeface="+mn-lt"/>
                        <a:ea typeface="+mn-ea"/>
                        <a:cs typeface="+mn-cs"/>
                      </a:endParaRPr>
                    </a:p>
                    <a:p>
                      <a:pPr marL="682625" indent="-682625"/>
                      <a:endParaRPr lang="en-US" sz="1400" b="1" kern="1200" dirty="0" smtClean="0">
                        <a:solidFill>
                          <a:schemeClr val="tx1"/>
                        </a:solidFill>
                        <a:latin typeface="+mn-lt"/>
                        <a:ea typeface="+mn-ea"/>
                        <a:cs typeface="+mn-cs"/>
                      </a:endParaRPr>
                    </a:p>
                    <a:p>
                      <a:pPr marL="682625" indent="-682625"/>
                      <a:endParaRPr lang="en-US" sz="1400" b="1" kern="1200" dirty="0" smtClean="0">
                        <a:solidFill>
                          <a:schemeClr val="tx1"/>
                        </a:solidFill>
                        <a:latin typeface="+mn-lt"/>
                        <a:ea typeface="+mn-ea"/>
                        <a:cs typeface="+mn-cs"/>
                      </a:endParaRPr>
                    </a:p>
                    <a:p>
                      <a:pPr marL="682625" indent="-682625"/>
                      <a:endParaRPr lang="en-US" sz="1400" b="1" kern="1200" dirty="0" smtClean="0">
                        <a:solidFill>
                          <a:schemeClr val="tx1"/>
                        </a:solidFill>
                        <a:latin typeface="+mn-lt"/>
                        <a:ea typeface="+mn-ea"/>
                        <a:cs typeface="+mn-cs"/>
                      </a:endParaRPr>
                    </a:p>
                    <a:p>
                      <a:pPr marL="682625" indent="-682625"/>
                      <a:endParaRPr lang="en-US" sz="1400" b="1" kern="1200" dirty="0" smtClean="0">
                        <a:solidFill>
                          <a:schemeClr val="tx1"/>
                        </a:solidFill>
                        <a:latin typeface="+mn-lt"/>
                        <a:ea typeface="+mn-ea"/>
                        <a:cs typeface="+mn-cs"/>
                      </a:endParaRPr>
                    </a:p>
                    <a:p>
                      <a:pPr marL="682625" indent="-682625"/>
                      <a:endParaRPr lang="en-US" sz="1400" b="1" kern="1200" dirty="0" smtClean="0">
                        <a:solidFill>
                          <a:schemeClr val="tx1"/>
                        </a:solidFill>
                        <a:latin typeface="+mn-lt"/>
                        <a:ea typeface="+mn-ea"/>
                        <a:cs typeface="+mn-cs"/>
                      </a:endParaRPr>
                    </a:p>
                    <a:p>
                      <a:pPr marL="682625" indent="-682625"/>
                      <a:endParaRPr lang="en-US" sz="1400" b="1" kern="1200" dirty="0" smtClean="0">
                        <a:solidFill>
                          <a:schemeClr val="tx1"/>
                        </a:solidFill>
                        <a:latin typeface="+mn-lt"/>
                        <a:ea typeface="+mn-ea"/>
                        <a:cs typeface="+mn-cs"/>
                      </a:endParaRPr>
                    </a:p>
                    <a:p>
                      <a:pPr marL="682625" indent="-682625"/>
                      <a:endParaRPr lang="en-US" sz="1400" b="1" kern="1200" dirty="0" smtClean="0">
                        <a:solidFill>
                          <a:schemeClr val="tx1"/>
                        </a:solidFill>
                        <a:latin typeface="+mn-lt"/>
                        <a:ea typeface="+mn-ea"/>
                        <a:cs typeface="+mn-cs"/>
                      </a:endParaRPr>
                    </a:p>
                    <a:p>
                      <a:pPr marL="682625" indent="-682625"/>
                      <a:endParaRPr lang="en-US" sz="1400" b="1" kern="1200" dirty="0" smtClean="0">
                        <a:solidFill>
                          <a:schemeClr val="tx1"/>
                        </a:solidFill>
                        <a:latin typeface="+mn-lt"/>
                        <a:ea typeface="+mn-ea"/>
                        <a:cs typeface="+mn-cs"/>
                      </a:endParaRPr>
                    </a:p>
                    <a:p>
                      <a:pPr marL="682625" indent="-682625"/>
                      <a:endParaRPr lang="en-US" sz="1400" b="1" kern="1200" dirty="0" smtClean="0">
                        <a:solidFill>
                          <a:schemeClr val="tx1"/>
                        </a:solidFill>
                        <a:latin typeface="+mn-lt"/>
                        <a:ea typeface="+mn-ea"/>
                        <a:cs typeface="+mn-cs"/>
                      </a:endParaRPr>
                    </a:p>
                    <a:p>
                      <a:pPr marL="682625" indent="-682625"/>
                      <a:endParaRPr lang="en-US" sz="1400" b="1" kern="1200" dirty="0" smtClean="0">
                        <a:solidFill>
                          <a:schemeClr val="tx1"/>
                        </a:solidFill>
                        <a:latin typeface="+mn-lt"/>
                        <a:ea typeface="+mn-ea"/>
                        <a:cs typeface="+mn-cs"/>
                      </a:endParaRPr>
                    </a:p>
                    <a:p>
                      <a:pPr marL="682625" indent="-682625"/>
                      <a:endParaRPr lang="en-US" sz="1400" b="1" kern="1200" dirty="0" smtClean="0">
                        <a:solidFill>
                          <a:schemeClr val="tx1"/>
                        </a:solidFill>
                        <a:latin typeface="+mn-lt"/>
                        <a:ea typeface="+mn-ea"/>
                        <a:cs typeface="+mn-cs"/>
                      </a:endParaRPr>
                    </a:p>
                    <a:p>
                      <a:pPr marL="682625" indent="-682625"/>
                      <a:endParaRPr lang="en-US" sz="1400" b="1" kern="1200" dirty="0" smtClean="0">
                        <a:solidFill>
                          <a:schemeClr val="tx1"/>
                        </a:solidFill>
                        <a:latin typeface="+mn-lt"/>
                        <a:ea typeface="+mn-ea"/>
                        <a:cs typeface="+mn-cs"/>
                      </a:endParaRPr>
                    </a:p>
                    <a:p>
                      <a:pPr marL="682625" marR="0" indent="-682625" algn="ctr" defTabSz="914400" rtl="0" eaLnBrk="1" fontAlgn="auto" latinLnBrk="0" hangingPunct="1">
                        <a:lnSpc>
                          <a:spcPct val="100000"/>
                        </a:lnSpc>
                        <a:spcBef>
                          <a:spcPts val="0"/>
                        </a:spcBef>
                        <a:spcAft>
                          <a:spcPts val="0"/>
                        </a:spcAft>
                        <a:buClrTx/>
                        <a:buSzTx/>
                        <a:buFontTx/>
                        <a:buNone/>
                        <a:tabLst/>
                        <a:defRPr/>
                      </a:pPr>
                      <a:r>
                        <a:rPr lang="en-US" sz="1600" b="1" kern="1200" dirty="0" smtClean="0">
                          <a:solidFill>
                            <a:schemeClr val="tx1"/>
                          </a:solidFill>
                          <a:latin typeface="+mn-lt"/>
                          <a:ea typeface="+mn-ea"/>
                          <a:cs typeface="+mn-cs"/>
                        </a:rPr>
                        <a:t>  </a:t>
                      </a:r>
                      <a:r>
                        <a:rPr lang="en-US" sz="1400" b="1" kern="1200" dirty="0" smtClean="0">
                          <a:solidFill>
                            <a:schemeClr val="tx1"/>
                          </a:solidFill>
                          <a:latin typeface="+mn-lt"/>
                          <a:ea typeface="+mn-ea"/>
                          <a:cs typeface="+mn-cs"/>
                        </a:rPr>
                        <a:t> </a:t>
                      </a:r>
                    </a:p>
                    <a:p>
                      <a:pPr marL="682625" marR="0" indent="-682625" algn="ctr" defTabSz="914400" rtl="0" eaLnBrk="1" fontAlgn="auto" latinLnBrk="0" hangingPunct="1">
                        <a:lnSpc>
                          <a:spcPct val="100000"/>
                        </a:lnSpc>
                        <a:spcBef>
                          <a:spcPts val="0"/>
                        </a:spcBef>
                        <a:spcAft>
                          <a:spcPts val="0"/>
                        </a:spcAft>
                        <a:buClrTx/>
                        <a:buSzTx/>
                        <a:buFontTx/>
                        <a:buNone/>
                        <a:tabLst/>
                        <a:defRPr/>
                      </a:pPr>
                      <a:r>
                        <a:rPr lang="en-US" sz="1400" b="1" kern="1200" dirty="0" smtClean="0">
                          <a:solidFill>
                            <a:schemeClr val="tx1"/>
                          </a:solidFill>
                          <a:latin typeface="+mn-lt"/>
                          <a:ea typeface="+mn-ea"/>
                          <a:cs typeface="+mn-cs"/>
                        </a:rPr>
                        <a:t> </a:t>
                      </a:r>
                      <a:r>
                        <a:rPr lang="en-US" sz="1600" b="1" kern="1200" dirty="0" smtClean="0">
                          <a:solidFill>
                            <a:schemeClr val="tx1"/>
                          </a:solidFill>
                          <a:latin typeface="+mn-lt"/>
                          <a:ea typeface="+mn-ea"/>
                          <a:cs typeface="+mn-cs"/>
                        </a:rPr>
                        <a:t>Photo 9: Dr. B. J. </a:t>
                      </a:r>
                      <a:r>
                        <a:rPr lang="en-US" sz="1600" b="1" kern="1200" dirty="0" err="1" smtClean="0">
                          <a:solidFill>
                            <a:schemeClr val="tx1"/>
                          </a:solidFill>
                          <a:latin typeface="+mn-lt"/>
                          <a:ea typeface="+mn-ea"/>
                          <a:cs typeface="+mn-cs"/>
                        </a:rPr>
                        <a:t>Takalkar</a:t>
                      </a:r>
                      <a:r>
                        <a:rPr lang="en-US" sz="1600" b="1" kern="1200" dirty="0" smtClean="0">
                          <a:solidFill>
                            <a:schemeClr val="tx1"/>
                          </a:solidFill>
                          <a:latin typeface="+mn-lt"/>
                          <a:ea typeface="+mn-ea"/>
                          <a:cs typeface="+mn-cs"/>
                        </a:rPr>
                        <a:t>, VSI, </a:t>
                      </a:r>
                      <a:r>
                        <a:rPr lang="en-US" sz="1600" b="1" kern="1200" dirty="0" err="1" smtClean="0">
                          <a:solidFill>
                            <a:schemeClr val="tx1"/>
                          </a:solidFill>
                          <a:latin typeface="+mn-lt"/>
                          <a:ea typeface="+mn-ea"/>
                          <a:cs typeface="+mn-cs"/>
                        </a:rPr>
                        <a:t>Manjari</a:t>
                      </a:r>
                      <a:r>
                        <a:rPr lang="en-US" sz="1600" b="1" kern="1200" dirty="0" smtClean="0">
                          <a:solidFill>
                            <a:schemeClr val="tx1"/>
                          </a:solidFill>
                          <a:latin typeface="+mn-lt"/>
                          <a:ea typeface="+mn-ea"/>
                          <a:cs typeface="+mn-cs"/>
                        </a:rPr>
                        <a:t> Giving information about various operations in greenhouse used for Micropropagation of Sugarcane on dt.04/06/2019</a:t>
                      </a:r>
                    </a:p>
                    <a:p>
                      <a:pPr marL="682625" marR="0" indent="-682625" algn="ctr" defTabSz="914400" rtl="0" eaLnBrk="1" fontAlgn="auto" latinLnBrk="0" hangingPunct="1">
                        <a:lnSpc>
                          <a:spcPct val="100000"/>
                        </a:lnSpc>
                        <a:spcBef>
                          <a:spcPts val="0"/>
                        </a:spcBef>
                        <a:spcAft>
                          <a:spcPts val="0"/>
                        </a:spcAft>
                        <a:buClrTx/>
                        <a:buSzTx/>
                        <a:buFontTx/>
                        <a:buNone/>
                        <a:tabLst/>
                        <a:defRPr/>
                      </a:pPr>
                      <a:endParaRPr lang="en-US" sz="1400" b="1" kern="1200" dirty="0" smtClean="0">
                        <a:solidFill>
                          <a:schemeClr val="tx1"/>
                        </a:solidFill>
                        <a:latin typeface="+mn-lt"/>
                        <a:ea typeface="+mn-ea"/>
                        <a:cs typeface="+mn-cs"/>
                      </a:endParaRPr>
                    </a:p>
                    <a:p>
                      <a:pPr marL="682625" marR="0" indent="-682625" algn="ctr" defTabSz="914400" rtl="0" eaLnBrk="1" fontAlgn="auto" latinLnBrk="0" hangingPunct="1">
                        <a:lnSpc>
                          <a:spcPct val="100000"/>
                        </a:lnSpc>
                        <a:spcBef>
                          <a:spcPts val="0"/>
                        </a:spcBef>
                        <a:spcAft>
                          <a:spcPts val="0"/>
                        </a:spcAft>
                        <a:buClrTx/>
                        <a:buSzTx/>
                        <a:buFontTx/>
                        <a:buNone/>
                        <a:tabLst/>
                        <a:defRPr/>
                      </a:pPr>
                      <a:endParaRPr lang="en-US" sz="1800" b="1" kern="1200" dirty="0" smtClean="0">
                        <a:solidFill>
                          <a:schemeClr val="tx1"/>
                        </a:solidFill>
                        <a:latin typeface="+mn-lt"/>
                        <a:ea typeface="+mn-ea"/>
                        <a:cs typeface="+mn-cs"/>
                      </a:endParaRPr>
                    </a:p>
                    <a:p>
                      <a:pPr marL="682625" marR="0" indent="-682625" algn="ctr" defTabSz="914400" rtl="0" eaLnBrk="1" fontAlgn="auto" latinLnBrk="0" hangingPunct="1">
                        <a:lnSpc>
                          <a:spcPct val="100000"/>
                        </a:lnSpc>
                        <a:spcBef>
                          <a:spcPts val="0"/>
                        </a:spcBef>
                        <a:spcAft>
                          <a:spcPts val="0"/>
                        </a:spcAft>
                        <a:buClrTx/>
                        <a:buSzTx/>
                        <a:buFontTx/>
                        <a:buNone/>
                        <a:tabLst/>
                        <a:defRPr/>
                      </a:pPr>
                      <a:endParaRPr lang="en-US" sz="1800" dirty="0"/>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r>
              <a:tr h="3810000">
                <a:tc>
                  <a:txBody>
                    <a:bodyPr/>
                    <a:lstStyle/>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pPr>
                        <a:lnSpc>
                          <a:spcPct val="100000"/>
                        </a:lnSpc>
                      </a:pPr>
                      <a:endParaRPr lang="en-US" dirty="0" smtClean="0"/>
                    </a:p>
                    <a:p>
                      <a:pPr marL="0" marR="0" indent="0" algn="l" defTabSz="914400" rtl="0" eaLnBrk="1" fontAlgn="auto" latinLnBrk="0" hangingPunct="1">
                        <a:lnSpc>
                          <a:spcPct val="100000"/>
                        </a:lnSpc>
                        <a:spcBef>
                          <a:spcPts val="0"/>
                        </a:spcBef>
                        <a:spcAft>
                          <a:spcPts val="0"/>
                        </a:spcAft>
                        <a:buClrTx/>
                        <a:buSzTx/>
                        <a:buFontTx/>
                        <a:buNone/>
                        <a:tabLst/>
                        <a:defRPr/>
                      </a:pPr>
                      <a:r>
                        <a:rPr lang="en-US" sz="1600" b="1" kern="1200" dirty="0" smtClean="0">
                          <a:solidFill>
                            <a:schemeClr val="tx1"/>
                          </a:solidFill>
                          <a:latin typeface="+mn-lt"/>
                          <a:ea typeface="+mn-ea"/>
                          <a:cs typeface="+mn-cs"/>
                        </a:rPr>
                        <a:t>Photo 10:</a:t>
                      </a:r>
                      <a:r>
                        <a:rPr lang="en-US" sz="1600" b="1" kern="1200" baseline="0" dirty="0" smtClean="0">
                          <a:solidFill>
                            <a:schemeClr val="tx1"/>
                          </a:solidFill>
                          <a:latin typeface="Times New Roman"/>
                          <a:ea typeface="+mn-ea"/>
                          <a:cs typeface="+mn-cs"/>
                        </a:rPr>
                        <a:t> </a:t>
                      </a:r>
                      <a:r>
                        <a:rPr lang="en-US" sz="1600" b="1" kern="1200" dirty="0" smtClean="0">
                          <a:solidFill>
                            <a:schemeClr val="tx1"/>
                          </a:solidFill>
                          <a:latin typeface="+mn-lt"/>
                          <a:ea typeface="+mn-ea"/>
                          <a:cs typeface="+mn-cs"/>
                        </a:rPr>
                        <a:t>First Year (SEM-II) Student of B.Sc. Agri visited ICAR-NRC Grapes, </a:t>
                      </a:r>
                      <a:r>
                        <a:rPr lang="en-US" sz="1600" b="1" kern="1200" dirty="0" err="1" smtClean="0">
                          <a:solidFill>
                            <a:schemeClr val="tx1"/>
                          </a:solidFill>
                          <a:latin typeface="+mn-lt"/>
                          <a:ea typeface="+mn-ea"/>
                          <a:cs typeface="+mn-cs"/>
                        </a:rPr>
                        <a:t>Manjari</a:t>
                      </a:r>
                      <a:r>
                        <a:rPr lang="en-US" sz="1600" b="1" kern="1200" dirty="0" smtClean="0">
                          <a:solidFill>
                            <a:schemeClr val="tx1"/>
                          </a:solidFill>
                          <a:latin typeface="+mn-lt"/>
                          <a:ea typeface="+mn-ea"/>
                          <a:cs typeface="+mn-cs"/>
                        </a:rPr>
                        <a:t> on dt.04/06/2019</a:t>
                      </a:r>
                    </a:p>
                    <a:p>
                      <a:pPr marL="0" marR="0" indent="0" algn="ctr" defTabSz="914400" rtl="0" eaLnBrk="1" fontAlgn="auto" latinLnBrk="0" hangingPunct="1">
                        <a:lnSpc>
                          <a:spcPct val="100000"/>
                        </a:lnSpc>
                        <a:spcBef>
                          <a:spcPts val="0"/>
                        </a:spcBef>
                        <a:spcAft>
                          <a:spcPts val="0"/>
                        </a:spcAft>
                        <a:buClrTx/>
                        <a:buSzTx/>
                        <a:buFontTx/>
                        <a:buNone/>
                        <a:tabLst/>
                        <a:defRPr/>
                      </a:pPr>
                      <a:endParaRPr lang="en-US" sz="1600" kern="1200" dirty="0" smtClean="0">
                        <a:solidFill>
                          <a:schemeClr val="tx1"/>
                        </a:solidFill>
                        <a:latin typeface="+mn-lt"/>
                        <a:ea typeface="+mn-ea"/>
                        <a:cs typeface="+mn-cs"/>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r>
            </a:tbl>
          </a:graphicData>
        </a:graphic>
      </p:graphicFrame>
      <p:pic>
        <p:nvPicPr>
          <p:cNvPr id="14" name="Picture 13" descr="D:\DYP\COURSES\EDNT 121 2019\PHOTOS\DSCN9753.JPG"/>
          <p:cNvPicPr/>
          <p:nvPr/>
        </p:nvPicPr>
        <p:blipFill>
          <a:blip r:embed="rId4" cstate="print"/>
          <a:srcRect/>
          <a:stretch>
            <a:fillRect/>
          </a:stretch>
        </p:blipFill>
        <p:spPr bwMode="auto">
          <a:xfrm>
            <a:off x="609600" y="685800"/>
            <a:ext cx="5787921" cy="3048000"/>
          </a:xfrm>
          <a:prstGeom prst="rect">
            <a:avLst/>
          </a:prstGeom>
          <a:noFill/>
          <a:ln w="9525">
            <a:noFill/>
            <a:miter lim="800000"/>
            <a:headEnd/>
            <a:tailEnd/>
          </a:ln>
        </p:spPr>
      </p:pic>
      <p:pic>
        <p:nvPicPr>
          <p:cNvPr id="16" name="Picture 15" descr="C:\Users\drvis\AppData\Local\Microsoft\Windows\INetCache\Content.Word\DSCN9872.jpg"/>
          <p:cNvPicPr/>
          <p:nvPr/>
        </p:nvPicPr>
        <p:blipFill>
          <a:blip r:embed="rId5" cstate="print"/>
          <a:srcRect/>
          <a:stretch>
            <a:fillRect/>
          </a:stretch>
        </p:blipFill>
        <p:spPr bwMode="auto">
          <a:xfrm>
            <a:off x="609600" y="4648200"/>
            <a:ext cx="5791200" cy="3428999"/>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1"/>
          <p:cNvSpPr txBox="1">
            <a:spLocks/>
          </p:cNvSpPr>
          <p:nvPr/>
        </p:nvSpPr>
        <p:spPr>
          <a:xfrm>
            <a:off x="0" y="371475"/>
            <a:ext cx="6858000" cy="304800"/>
          </a:xfrm>
          <a:prstGeom prst="rect">
            <a:avLst/>
          </a:prstGeom>
          <a:solidFill>
            <a:srgbClr val="C47B1A"/>
          </a:solidFill>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en-US" sz="1400" b="1" i="0" u="none" strike="noStrike" kern="1200" cap="none" spc="0" normalizeH="0" baseline="0" noProof="0" dirty="0">
              <a:ln>
                <a:noFill/>
              </a:ln>
              <a:effectLst/>
              <a:uLnTx/>
              <a:uFillTx/>
              <a:latin typeface="Bookman Old Style" pitchFamily="18" charset="0"/>
              <a:ea typeface="+mj-ea"/>
              <a:cs typeface="+mj-cs"/>
            </a:endParaRPr>
          </a:p>
        </p:txBody>
      </p:sp>
      <p:sp>
        <p:nvSpPr>
          <p:cNvPr id="2" name="Title 1"/>
          <p:cNvSpPr>
            <a:spLocks noGrp="1"/>
          </p:cNvSpPr>
          <p:nvPr>
            <p:ph type="ctrTitle"/>
          </p:nvPr>
        </p:nvSpPr>
        <p:spPr>
          <a:xfrm>
            <a:off x="0" y="0"/>
            <a:ext cx="6858000" cy="533400"/>
          </a:xfrm>
          <a:solidFill>
            <a:schemeClr val="accent2">
              <a:lumMod val="50000"/>
            </a:schemeClr>
          </a:solidFill>
        </p:spPr>
        <p:txBody>
          <a:bodyPr>
            <a:normAutofit/>
          </a:bodyPr>
          <a:lstStyle/>
          <a:p>
            <a:r>
              <a:rPr lang="en-US" sz="1200" b="1" dirty="0" smtClean="0">
                <a:solidFill>
                  <a:schemeClr val="bg1"/>
                </a:solidFill>
                <a:latin typeface="Trebuchet MS" pitchFamily="34" charset="0"/>
              </a:rPr>
              <a:t> ANNUAL REPORT:  STUDENTS EXPOSURE VISIT </a:t>
            </a:r>
            <a:br>
              <a:rPr lang="en-US" sz="1200" b="1" dirty="0" smtClean="0">
                <a:solidFill>
                  <a:schemeClr val="bg1"/>
                </a:solidFill>
                <a:latin typeface="Trebuchet MS" pitchFamily="34" charset="0"/>
              </a:rPr>
            </a:br>
            <a:r>
              <a:rPr lang="en-US" sz="1200" b="1" dirty="0" smtClean="0">
                <a:solidFill>
                  <a:schemeClr val="bg1"/>
                </a:solidFill>
                <a:latin typeface="Trebuchet MS" pitchFamily="34" charset="0"/>
              </a:rPr>
              <a:t>                  2018-19</a:t>
            </a:r>
            <a:endParaRPr lang="en-US" sz="1200" b="1" dirty="0">
              <a:solidFill>
                <a:schemeClr val="bg1"/>
              </a:solidFill>
              <a:latin typeface="Trebuchet MS" pitchFamily="34" charset="0"/>
            </a:endParaRPr>
          </a:p>
        </p:txBody>
      </p:sp>
      <p:sp>
        <p:nvSpPr>
          <p:cNvPr id="12" name="Title 1"/>
          <p:cNvSpPr txBox="1">
            <a:spLocks/>
          </p:cNvSpPr>
          <p:nvPr/>
        </p:nvSpPr>
        <p:spPr>
          <a:xfrm>
            <a:off x="0" y="8839200"/>
            <a:ext cx="6858000" cy="304800"/>
          </a:xfrm>
          <a:prstGeom prst="rect">
            <a:avLst/>
          </a:prstGeom>
          <a:solidFill>
            <a:srgbClr val="C47B1A"/>
          </a:solidFill>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en-US" sz="1400" b="1" i="0" u="none" strike="noStrike" kern="1200" cap="none" spc="0" normalizeH="0" baseline="0" noProof="0" dirty="0">
              <a:ln>
                <a:noFill/>
              </a:ln>
              <a:effectLst/>
              <a:uLnTx/>
              <a:uFillTx/>
              <a:latin typeface="Bookman Old Style" pitchFamily="18" charset="0"/>
              <a:ea typeface="+mj-ea"/>
              <a:cs typeface="+mj-cs"/>
            </a:endParaRPr>
          </a:p>
        </p:txBody>
      </p:sp>
      <p:sp>
        <p:nvSpPr>
          <p:cNvPr id="13" name="Title 1"/>
          <p:cNvSpPr txBox="1">
            <a:spLocks/>
          </p:cNvSpPr>
          <p:nvPr/>
        </p:nvSpPr>
        <p:spPr>
          <a:xfrm>
            <a:off x="0" y="8763000"/>
            <a:ext cx="6858000" cy="228600"/>
          </a:xfrm>
          <a:prstGeom prst="rect">
            <a:avLst/>
          </a:prstGeom>
          <a:solidFill>
            <a:schemeClr val="accent2">
              <a:lumMod val="50000"/>
            </a:schemeClr>
          </a:solidFill>
        </p:spPr>
        <p:txBody>
          <a:bodyPr vert="horz" lIns="91440" tIns="45720" rIns="91440" bIns="45720" rtlCol="0" anchor="ctr">
            <a:normAutofit fontScale="92500" lnSpcReduction="20000"/>
          </a:bodyP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en-US" sz="1200" b="1" i="0" u="none" strike="noStrike" kern="1200" cap="none" spc="0" normalizeH="0" baseline="0" noProof="0" dirty="0">
              <a:ln>
                <a:noFill/>
              </a:ln>
              <a:solidFill>
                <a:schemeClr val="bg1"/>
              </a:solidFill>
              <a:effectLst/>
              <a:uLnTx/>
              <a:uFillTx/>
              <a:latin typeface="Trebuchet MS" pitchFamily="34" charset="0"/>
              <a:ea typeface="+mj-ea"/>
              <a:cs typeface="+mj-cs"/>
            </a:endParaRPr>
          </a:p>
        </p:txBody>
      </p:sp>
      <p:sp>
        <p:nvSpPr>
          <p:cNvPr id="6148" name="Rectangle 4"/>
          <p:cNvSpPr>
            <a:spLocks noChangeArrowheads="1"/>
          </p:cNvSpPr>
          <p:nvPr/>
        </p:nvSpPr>
        <p:spPr bwMode="auto">
          <a:xfrm>
            <a:off x="3" y="3209925"/>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tab pos="3390900" algn="l"/>
              </a:tabLst>
            </a:pPr>
            <a:endParaRPr kumimoji="0" 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6149" name="Rectangle 5"/>
          <p:cNvSpPr>
            <a:spLocks noChangeArrowheads="1"/>
          </p:cNvSpPr>
          <p:nvPr/>
        </p:nvSpPr>
        <p:spPr bwMode="auto">
          <a:xfrm>
            <a:off x="3" y="6105525"/>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tab pos="3390900" algn="l"/>
              </a:tabLst>
            </a:pPr>
            <a:endParaRPr kumimoji="0" 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20" name="Slide Number Placeholder 19"/>
          <p:cNvSpPr>
            <a:spLocks noGrp="1"/>
          </p:cNvSpPr>
          <p:nvPr>
            <p:ph type="sldNum" sz="quarter" idx="12"/>
          </p:nvPr>
        </p:nvSpPr>
        <p:spPr>
          <a:xfrm>
            <a:off x="5029200" y="8382004"/>
            <a:ext cx="1600200" cy="486833"/>
          </a:xfrm>
        </p:spPr>
        <p:txBody>
          <a:bodyPr/>
          <a:lstStyle/>
          <a:p>
            <a:fld id="{B6F15528-21DE-4FAA-801E-634DDDAF4B2B}" type="slidenum">
              <a:rPr lang="en-US" smtClean="0"/>
              <a:pPr/>
              <a:t>71</a:t>
            </a:fld>
            <a:endParaRPr lang="en-US"/>
          </a:p>
        </p:txBody>
      </p:sp>
      <p:sp>
        <p:nvSpPr>
          <p:cNvPr id="79876" name="Rectangle 4"/>
          <p:cNvSpPr>
            <a:spLocks noChangeArrowheads="1"/>
          </p:cNvSpPr>
          <p:nvPr/>
        </p:nvSpPr>
        <p:spPr bwMode="auto">
          <a:xfrm>
            <a:off x="0" y="0"/>
            <a:ext cx="6858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pic>
        <p:nvPicPr>
          <p:cNvPr id="15" name="Picture 5" descr="H:\Agri Logo White.png"/>
          <p:cNvPicPr>
            <a:picLocks noChangeAspect="1" noChangeArrowheads="1"/>
          </p:cNvPicPr>
          <p:nvPr/>
        </p:nvPicPr>
        <p:blipFill>
          <a:blip r:embed="rId3" cstate="print"/>
          <a:srcRect/>
          <a:stretch>
            <a:fillRect/>
          </a:stretch>
        </p:blipFill>
        <p:spPr bwMode="auto">
          <a:xfrm>
            <a:off x="228600" y="0"/>
            <a:ext cx="1447800" cy="533400"/>
          </a:xfrm>
          <a:prstGeom prst="rect">
            <a:avLst/>
          </a:prstGeom>
          <a:noFill/>
        </p:spPr>
      </p:pic>
      <p:graphicFrame>
        <p:nvGraphicFramePr>
          <p:cNvPr id="18" name="Table 17"/>
          <p:cNvGraphicFramePr>
            <a:graphicFrameLocks noGrp="1"/>
          </p:cNvGraphicFramePr>
          <p:nvPr/>
        </p:nvGraphicFramePr>
        <p:xfrm>
          <a:off x="152400" y="838200"/>
          <a:ext cx="6477000" cy="8412480"/>
        </p:xfrm>
        <a:graphic>
          <a:graphicData uri="http://schemas.openxmlformats.org/drawingml/2006/table">
            <a:tbl>
              <a:tblPr firstRow="1" bandRow="1">
                <a:tableStyleId>{5940675A-B579-460E-94D1-54222C63F5DA}</a:tableStyleId>
              </a:tblPr>
              <a:tblGrid>
                <a:gridCol w="6477000"/>
              </a:tblGrid>
              <a:tr h="3810000">
                <a:tc>
                  <a:txBody>
                    <a:bodyPr/>
                    <a:lstStyle/>
                    <a:p>
                      <a:pPr marL="682625" indent="-682625"/>
                      <a:endParaRPr lang="en-US" sz="1400" b="1" kern="1200" dirty="0" smtClean="0">
                        <a:solidFill>
                          <a:schemeClr val="tx1"/>
                        </a:solidFill>
                        <a:latin typeface="+mn-lt"/>
                        <a:ea typeface="+mn-ea"/>
                        <a:cs typeface="+mn-cs"/>
                      </a:endParaRPr>
                    </a:p>
                    <a:p>
                      <a:pPr marL="682625" indent="-682625"/>
                      <a:endParaRPr lang="en-US" sz="1400" b="1" kern="1200" dirty="0" smtClean="0">
                        <a:solidFill>
                          <a:schemeClr val="tx1"/>
                        </a:solidFill>
                        <a:latin typeface="+mn-lt"/>
                        <a:ea typeface="+mn-ea"/>
                        <a:cs typeface="+mn-cs"/>
                      </a:endParaRPr>
                    </a:p>
                    <a:p>
                      <a:pPr marL="682625" indent="-682625"/>
                      <a:endParaRPr lang="en-US" sz="1400" b="1" kern="1200" dirty="0" smtClean="0">
                        <a:solidFill>
                          <a:schemeClr val="tx1"/>
                        </a:solidFill>
                        <a:latin typeface="+mn-lt"/>
                        <a:ea typeface="+mn-ea"/>
                        <a:cs typeface="+mn-cs"/>
                      </a:endParaRPr>
                    </a:p>
                    <a:p>
                      <a:pPr marL="682625" indent="-682625"/>
                      <a:endParaRPr lang="en-US" sz="1400" b="1" kern="1200" dirty="0" smtClean="0">
                        <a:solidFill>
                          <a:schemeClr val="tx1"/>
                        </a:solidFill>
                        <a:latin typeface="+mn-lt"/>
                        <a:ea typeface="+mn-ea"/>
                        <a:cs typeface="+mn-cs"/>
                      </a:endParaRPr>
                    </a:p>
                    <a:p>
                      <a:pPr marL="682625" indent="-682625"/>
                      <a:endParaRPr lang="en-US" sz="1400" b="1" kern="1200" dirty="0" smtClean="0">
                        <a:solidFill>
                          <a:schemeClr val="tx1"/>
                        </a:solidFill>
                        <a:latin typeface="+mn-lt"/>
                        <a:ea typeface="+mn-ea"/>
                        <a:cs typeface="+mn-cs"/>
                      </a:endParaRPr>
                    </a:p>
                    <a:p>
                      <a:pPr marL="682625" indent="-682625"/>
                      <a:endParaRPr lang="en-US" sz="1400" b="1" kern="1200" dirty="0" smtClean="0">
                        <a:solidFill>
                          <a:schemeClr val="tx1"/>
                        </a:solidFill>
                        <a:latin typeface="+mn-lt"/>
                        <a:ea typeface="+mn-ea"/>
                        <a:cs typeface="+mn-cs"/>
                      </a:endParaRPr>
                    </a:p>
                    <a:p>
                      <a:pPr marL="682625" indent="-682625"/>
                      <a:endParaRPr lang="en-US" sz="1400" b="1" kern="1200" dirty="0" smtClean="0">
                        <a:solidFill>
                          <a:schemeClr val="tx1"/>
                        </a:solidFill>
                        <a:latin typeface="+mn-lt"/>
                        <a:ea typeface="+mn-ea"/>
                        <a:cs typeface="+mn-cs"/>
                      </a:endParaRPr>
                    </a:p>
                    <a:p>
                      <a:pPr marL="682625" indent="-682625"/>
                      <a:endParaRPr lang="en-US" sz="1400" b="1" kern="1200" dirty="0" smtClean="0">
                        <a:solidFill>
                          <a:schemeClr val="tx1"/>
                        </a:solidFill>
                        <a:latin typeface="+mn-lt"/>
                        <a:ea typeface="+mn-ea"/>
                        <a:cs typeface="+mn-cs"/>
                      </a:endParaRPr>
                    </a:p>
                    <a:p>
                      <a:pPr marL="682625" indent="-682625"/>
                      <a:endParaRPr lang="en-US" sz="1400" b="1" kern="1200" dirty="0" smtClean="0">
                        <a:solidFill>
                          <a:schemeClr val="tx1"/>
                        </a:solidFill>
                        <a:latin typeface="+mn-lt"/>
                        <a:ea typeface="+mn-ea"/>
                        <a:cs typeface="+mn-cs"/>
                      </a:endParaRPr>
                    </a:p>
                    <a:p>
                      <a:pPr marL="682625" indent="-682625"/>
                      <a:endParaRPr lang="en-US" sz="1400" b="1" kern="1200" dirty="0" smtClean="0">
                        <a:solidFill>
                          <a:schemeClr val="tx1"/>
                        </a:solidFill>
                        <a:latin typeface="+mn-lt"/>
                        <a:ea typeface="+mn-ea"/>
                        <a:cs typeface="+mn-cs"/>
                      </a:endParaRPr>
                    </a:p>
                    <a:p>
                      <a:pPr marL="682625" indent="-682625"/>
                      <a:endParaRPr lang="en-US" sz="1400" b="1" kern="1200" dirty="0" smtClean="0">
                        <a:solidFill>
                          <a:schemeClr val="tx1"/>
                        </a:solidFill>
                        <a:latin typeface="+mn-lt"/>
                        <a:ea typeface="+mn-ea"/>
                        <a:cs typeface="+mn-cs"/>
                      </a:endParaRPr>
                    </a:p>
                    <a:p>
                      <a:pPr marL="682625" indent="-682625"/>
                      <a:endParaRPr lang="en-US" sz="1400" b="1" kern="1200" dirty="0" smtClean="0">
                        <a:solidFill>
                          <a:schemeClr val="tx1"/>
                        </a:solidFill>
                        <a:latin typeface="+mn-lt"/>
                        <a:ea typeface="+mn-ea"/>
                        <a:cs typeface="+mn-cs"/>
                      </a:endParaRPr>
                    </a:p>
                    <a:p>
                      <a:pPr marL="682625" indent="-682625"/>
                      <a:endParaRPr lang="en-US" sz="1400" b="1" kern="1200" dirty="0" smtClean="0">
                        <a:solidFill>
                          <a:schemeClr val="tx1"/>
                        </a:solidFill>
                        <a:latin typeface="+mn-lt"/>
                        <a:ea typeface="+mn-ea"/>
                        <a:cs typeface="+mn-cs"/>
                      </a:endParaRPr>
                    </a:p>
                    <a:p>
                      <a:pPr marL="682625" marR="0" indent="-682625" algn="ctr" defTabSz="914400" rtl="0" eaLnBrk="1" fontAlgn="auto" latinLnBrk="0" hangingPunct="1">
                        <a:lnSpc>
                          <a:spcPct val="100000"/>
                        </a:lnSpc>
                        <a:spcBef>
                          <a:spcPts val="0"/>
                        </a:spcBef>
                        <a:spcAft>
                          <a:spcPts val="0"/>
                        </a:spcAft>
                        <a:buClrTx/>
                        <a:buSzTx/>
                        <a:buFontTx/>
                        <a:buNone/>
                        <a:tabLst/>
                        <a:defRPr/>
                      </a:pPr>
                      <a:r>
                        <a:rPr lang="en-US" sz="1600" b="1" kern="1200" dirty="0" smtClean="0">
                          <a:solidFill>
                            <a:schemeClr val="tx1"/>
                          </a:solidFill>
                          <a:latin typeface="+mn-lt"/>
                          <a:ea typeface="+mn-ea"/>
                          <a:cs typeface="+mn-cs"/>
                        </a:rPr>
                        <a:t>  </a:t>
                      </a:r>
                      <a:r>
                        <a:rPr lang="en-US" sz="1400" b="1" kern="1200" dirty="0" smtClean="0">
                          <a:solidFill>
                            <a:schemeClr val="tx1"/>
                          </a:solidFill>
                          <a:latin typeface="+mn-lt"/>
                          <a:ea typeface="+mn-ea"/>
                          <a:cs typeface="+mn-cs"/>
                        </a:rPr>
                        <a:t> </a:t>
                      </a:r>
                    </a:p>
                    <a:p>
                      <a:pPr marL="682625" marR="0" indent="-682625" algn="ctr" defTabSz="914400" rtl="0" eaLnBrk="1" fontAlgn="auto" latinLnBrk="0" hangingPunct="1">
                        <a:lnSpc>
                          <a:spcPct val="100000"/>
                        </a:lnSpc>
                        <a:spcBef>
                          <a:spcPts val="0"/>
                        </a:spcBef>
                        <a:spcAft>
                          <a:spcPts val="0"/>
                        </a:spcAft>
                        <a:buClrTx/>
                        <a:buSzTx/>
                        <a:buFontTx/>
                        <a:buNone/>
                        <a:tabLst/>
                        <a:defRPr/>
                      </a:pPr>
                      <a:r>
                        <a:rPr lang="en-US" sz="1400" b="1" kern="1200" dirty="0" smtClean="0">
                          <a:solidFill>
                            <a:schemeClr val="tx1"/>
                          </a:solidFill>
                          <a:latin typeface="+mn-lt"/>
                          <a:ea typeface="+mn-ea"/>
                          <a:cs typeface="+mn-cs"/>
                        </a:rPr>
                        <a:t> </a:t>
                      </a:r>
                      <a:r>
                        <a:rPr lang="en-US" sz="1600" b="1" kern="1200" dirty="0" smtClean="0">
                          <a:solidFill>
                            <a:schemeClr val="tx1"/>
                          </a:solidFill>
                          <a:latin typeface="+mn-lt"/>
                          <a:ea typeface="+mn-ea"/>
                          <a:cs typeface="+mn-cs"/>
                        </a:rPr>
                        <a:t>Photo 11: Dr. B. P. </a:t>
                      </a:r>
                      <a:r>
                        <a:rPr lang="en-US" sz="1600" b="1" kern="1200" dirty="0" err="1" smtClean="0">
                          <a:solidFill>
                            <a:schemeClr val="tx1"/>
                          </a:solidFill>
                          <a:latin typeface="+mn-lt"/>
                          <a:ea typeface="+mn-ea"/>
                          <a:cs typeface="+mn-cs"/>
                        </a:rPr>
                        <a:t>Khade</a:t>
                      </a:r>
                      <a:r>
                        <a:rPr lang="en-US" sz="1600" b="1" kern="1200" dirty="0" smtClean="0">
                          <a:solidFill>
                            <a:schemeClr val="tx1"/>
                          </a:solidFill>
                          <a:latin typeface="+mn-lt"/>
                          <a:ea typeface="+mn-ea"/>
                          <a:cs typeface="+mn-cs"/>
                        </a:rPr>
                        <a:t>, Technical Officer, NRC Grapes, </a:t>
                      </a:r>
                      <a:r>
                        <a:rPr lang="en-US" sz="1600" b="1" kern="1200" dirty="0" err="1" smtClean="0">
                          <a:solidFill>
                            <a:schemeClr val="tx1"/>
                          </a:solidFill>
                          <a:latin typeface="+mn-lt"/>
                          <a:ea typeface="+mn-ea"/>
                          <a:cs typeface="+mn-cs"/>
                        </a:rPr>
                        <a:t>Manjari</a:t>
                      </a:r>
                      <a:r>
                        <a:rPr lang="en-US" sz="1600" b="1" kern="1200" dirty="0" smtClean="0">
                          <a:solidFill>
                            <a:schemeClr val="tx1"/>
                          </a:solidFill>
                          <a:latin typeface="+mn-lt"/>
                          <a:ea typeface="+mn-ea"/>
                          <a:cs typeface="+mn-cs"/>
                        </a:rPr>
                        <a:t> Giving information about various grafting techniques in grapes on dt.04/06/2019</a:t>
                      </a:r>
                    </a:p>
                    <a:p>
                      <a:pPr marL="682625" marR="0" indent="-682625" algn="ctr" defTabSz="914400" rtl="0" eaLnBrk="1" fontAlgn="auto" latinLnBrk="0" hangingPunct="1">
                        <a:lnSpc>
                          <a:spcPct val="100000"/>
                        </a:lnSpc>
                        <a:spcBef>
                          <a:spcPts val="0"/>
                        </a:spcBef>
                        <a:spcAft>
                          <a:spcPts val="0"/>
                        </a:spcAft>
                        <a:buClrTx/>
                        <a:buSzTx/>
                        <a:buFontTx/>
                        <a:buNone/>
                        <a:tabLst/>
                        <a:defRPr/>
                      </a:pPr>
                      <a:endParaRPr lang="en-US" sz="1400" b="1" kern="1200" dirty="0" smtClean="0">
                        <a:solidFill>
                          <a:schemeClr val="tx1"/>
                        </a:solidFill>
                        <a:latin typeface="+mn-lt"/>
                        <a:ea typeface="+mn-ea"/>
                        <a:cs typeface="+mn-cs"/>
                      </a:endParaRPr>
                    </a:p>
                    <a:p>
                      <a:pPr marL="682625" marR="0" indent="-682625" algn="ctr" defTabSz="914400" rtl="0" eaLnBrk="1" fontAlgn="auto" latinLnBrk="0" hangingPunct="1">
                        <a:lnSpc>
                          <a:spcPct val="100000"/>
                        </a:lnSpc>
                        <a:spcBef>
                          <a:spcPts val="0"/>
                        </a:spcBef>
                        <a:spcAft>
                          <a:spcPts val="0"/>
                        </a:spcAft>
                        <a:buClrTx/>
                        <a:buSzTx/>
                        <a:buFontTx/>
                        <a:buNone/>
                        <a:tabLst/>
                        <a:defRPr/>
                      </a:pPr>
                      <a:endParaRPr lang="en-US" sz="1800" b="1" kern="1200" dirty="0" smtClean="0">
                        <a:solidFill>
                          <a:schemeClr val="tx1"/>
                        </a:solidFill>
                        <a:latin typeface="+mn-lt"/>
                        <a:ea typeface="+mn-ea"/>
                        <a:cs typeface="+mn-cs"/>
                      </a:endParaRPr>
                    </a:p>
                    <a:p>
                      <a:pPr marL="682625" marR="0" indent="-682625" algn="ctr" defTabSz="914400" rtl="0" eaLnBrk="1" fontAlgn="auto" latinLnBrk="0" hangingPunct="1">
                        <a:lnSpc>
                          <a:spcPct val="100000"/>
                        </a:lnSpc>
                        <a:spcBef>
                          <a:spcPts val="0"/>
                        </a:spcBef>
                        <a:spcAft>
                          <a:spcPts val="0"/>
                        </a:spcAft>
                        <a:buClrTx/>
                        <a:buSzTx/>
                        <a:buFontTx/>
                        <a:buNone/>
                        <a:tabLst/>
                        <a:defRPr/>
                      </a:pPr>
                      <a:endParaRPr lang="en-US" sz="1800" dirty="0"/>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r>
              <a:tr h="3810000">
                <a:tc>
                  <a:txBody>
                    <a:bodyPr/>
                    <a:lstStyle/>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pPr>
                        <a:lnSpc>
                          <a:spcPct val="100000"/>
                        </a:lnSpc>
                      </a:pPr>
                      <a:endParaRPr lang="en-US" dirty="0" smtClean="0"/>
                    </a:p>
                    <a:p>
                      <a:pPr marL="0" marR="0" indent="0" algn="ctr" defTabSz="914400" rtl="0" eaLnBrk="1" fontAlgn="auto" latinLnBrk="0" hangingPunct="1">
                        <a:lnSpc>
                          <a:spcPct val="100000"/>
                        </a:lnSpc>
                        <a:spcBef>
                          <a:spcPts val="0"/>
                        </a:spcBef>
                        <a:spcAft>
                          <a:spcPts val="0"/>
                        </a:spcAft>
                        <a:buClrTx/>
                        <a:buSzTx/>
                        <a:buFontTx/>
                        <a:buNone/>
                        <a:tabLst/>
                        <a:defRPr/>
                      </a:pPr>
                      <a:r>
                        <a:rPr lang="en-US" sz="1600" b="1" kern="1200" dirty="0" smtClean="0">
                          <a:solidFill>
                            <a:schemeClr val="tx1"/>
                          </a:solidFill>
                          <a:latin typeface="+mn-lt"/>
                          <a:ea typeface="+mn-ea"/>
                          <a:cs typeface="+mn-cs"/>
                        </a:rPr>
                        <a:t>Photo 12: Dr. B. P. </a:t>
                      </a:r>
                      <a:r>
                        <a:rPr lang="en-US" sz="1600" b="1" kern="1200" dirty="0" err="1" smtClean="0">
                          <a:solidFill>
                            <a:schemeClr val="tx1"/>
                          </a:solidFill>
                          <a:latin typeface="+mn-lt"/>
                          <a:ea typeface="+mn-ea"/>
                          <a:cs typeface="+mn-cs"/>
                        </a:rPr>
                        <a:t>Khade</a:t>
                      </a:r>
                      <a:r>
                        <a:rPr lang="en-US" sz="1600" b="1" kern="1200" dirty="0" smtClean="0">
                          <a:solidFill>
                            <a:schemeClr val="tx1"/>
                          </a:solidFill>
                          <a:latin typeface="+mn-lt"/>
                          <a:ea typeface="+mn-ea"/>
                          <a:cs typeface="+mn-cs"/>
                        </a:rPr>
                        <a:t>, Technical Officer, NRC Grapes, </a:t>
                      </a:r>
                      <a:r>
                        <a:rPr lang="en-US" sz="1600" b="1" kern="1200" dirty="0" err="1" smtClean="0">
                          <a:solidFill>
                            <a:schemeClr val="tx1"/>
                          </a:solidFill>
                          <a:latin typeface="+mn-lt"/>
                          <a:ea typeface="+mn-ea"/>
                          <a:cs typeface="+mn-cs"/>
                        </a:rPr>
                        <a:t>Manjari</a:t>
                      </a:r>
                      <a:r>
                        <a:rPr lang="en-US" sz="1600" b="1" kern="1200" dirty="0" smtClean="0">
                          <a:solidFill>
                            <a:schemeClr val="tx1"/>
                          </a:solidFill>
                          <a:latin typeface="+mn-lt"/>
                          <a:ea typeface="+mn-ea"/>
                          <a:cs typeface="+mn-cs"/>
                        </a:rPr>
                        <a:t> Giving information various equipments used in grapes cultivation on dt.04/06/2019</a:t>
                      </a:r>
                    </a:p>
                    <a:p>
                      <a:pPr marL="0" marR="0" indent="0" algn="l" defTabSz="914400" rtl="0" eaLnBrk="1" fontAlgn="auto" latinLnBrk="0" hangingPunct="1">
                        <a:lnSpc>
                          <a:spcPct val="100000"/>
                        </a:lnSpc>
                        <a:spcBef>
                          <a:spcPts val="0"/>
                        </a:spcBef>
                        <a:spcAft>
                          <a:spcPts val="0"/>
                        </a:spcAft>
                        <a:buClrTx/>
                        <a:buSzTx/>
                        <a:buFontTx/>
                        <a:buNone/>
                        <a:tabLst/>
                        <a:defRPr/>
                      </a:pPr>
                      <a:endParaRPr lang="en-US" sz="1600" b="1" kern="1200" dirty="0" smtClean="0">
                        <a:solidFill>
                          <a:schemeClr val="tx1"/>
                        </a:solidFill>
                        <a:latin typeface="+mn-lt"/>
                        <a:ea typeface="+mn-ea"/>
                        <a:cs typeface="+mn-cs"/>
                      </a:endParaRPr>
                    </a:p>
                    <a:p>
                      <a:pPr marL="0" marR="0" indent="0" algn="ctr" defTabSz="914400" rtl="0" eaLnBrk="1" fontAlgn="auto" latinLnBrk="0" hangingPunct="1">
                        <a:lnSpc>
                          <a:spcPct val="100000"/>
                        </a:lnSpc>
                        <a:spcBef>
                          <a:spcPts val="0"/>
                        </a:spcBef>
                        <a:spcAft>
                          <a:spcPts val="0"/>
                        </a:spcAft>
                        <a:buClrTx/>
                        <a:buSzTx/>
                        <a:buFontTx/>
                        <a:buNone/>
                        <a:tabLst/>
                        <a:defRPr/>
                      </a:pPr>
                      <a:endParaRPr lang="en-US" sz="1600" kern="1200" dirty="0" smtClean="0">
                        <a:solidFill>
                          <a:schemeClr val="tx1"/>
                        </a:solidFill>
                        <a:latin typeface="+mn-lt"/>
                        <a:ea typeface="+mn-ea"/>
                        <a:cs typeface="+mn-cs"/>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r>
            </a:tbl>
          </a:graphicData>
        </a:graphic>
      </p:graphicFrame>
      <p:pic>
        <p:nvPicPr>
          <p:cNvPr id="17" name="Picture 16" descr="D:\DYP\COURSES\EDNT 121 2019\PHOTOS\DSCN9832.JPG"/>
          <p:cNvPicPr/>
          <p:nvPr/>
        </p:nvPicPr>
        <p:blipFill>
          <a:blip r:embed="rId4" cstate="print"/>
          <a:srcRect/>
          <a:stretch>
            <a:fillRect/>
          </a:stretch>
        </p:blipFill>
        <p:spPr bwMode="auto">
          <a:xfrm>
            <a:off x="685800" y="685800"/>
            <a:ext cx="5791200" cy="3124200"/>
          </a:xfrm>
          <a:prstGeom prst="rect">
            <a:avLst/>
          </a:prstGeom>
          <a:noFill/>
          <a:ln w="9525">
            <a:noFill/>
            <a:miter lim="800000"/>
            <a:headEnd/>
            <a:tailEnd/>
          </a:ln>
        </p:spPr>
      </p:pic>
      <p:pic>
        <p:nvPicPr>
          <p:cNvPr id="19" name="Picture 18" descr="D:\DYP\COURSES\EDNT 121 2019\PHOTOS\DSCN9842.JPG"/>
          <p:cNvPicPr/>
          <p:nvPr/>
        </p:nvPicPr>
        <p:blipFill>
          <a:blip r:embed="rId5" cstate="print"/>
          <a:srcRect/>
          <a:stretch>
            <a:fillRect/>
          </a:stretch>
        </p:blipFill>
        <p:spPr bwMode="auto">
          <a:xfrm>
            <a:off x="685800" y="4648200"/>
            <a:ext cx="5791200" cy="31242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1"/>
          <p:cNvSpPr txBox="1">
            <a:spLocks/>
          </p:cNvSpPr>
          <p:nvPr/>
        </p:nvSpPr>
        <p:spPr>
          <a:xfrm>
            <a:off x="0" y="371475"/>
            <a:ext cx="6858000" cy="304800"/>
          </a:xfrm>
          <a:prstGeom prst="rect">
            <a:avLst/>
          </a:prstGeom>
          <a:solidFill>
            <a:srgbClr val="C47B1A"/>
          </a:solidFill>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en-US" sz="1400" b="1" i="0" u="none" strike="noStrike" kern="1200" cap="none" spc="0" normalizeH="0" baseline="0" noProof="0" dirty="0">
              <a:ln>
                <a:noFill/>
              </a:ln>
              <a:effectLst/>
              <a:uLnTx/>
              <a:uFillTx/>
              <a:latin typeface="Bookman Old Style" pitchFamily="18" charset="0"/>
              <a:ea typeface="+mj-ea"/>
              <a:cs typeface="+mj-cs"/>
            </a:endParaRPr>
          </a:p>
        </p:txBody>
      </p:sp>
      <p:sp>
        <p:nvSpPr>
          <p:cNvPr id="2" name="Title 1"/>
          <p:cNvSpPr>
            <a:spLocks noGrp="1"/>
          </p:cNvSpPr>
          <p:nvPr>
            <p:ph type="ctrTitle"/>
          </p:nvPr>
        </p:nvSpPr>
        <p:spPr>
          <a:xfrm>
            <a:off x="0" y="0"/>
            <a:ext cx="6858000" cy="533400"/>
          </a:xfrm>
          <a:solidFill>
            <a:schemeClr val="accent2">
              <a:lumMod val="50000"/>
            </a:schemeClr>
          </a:solidFill>
        </p:spPr>
        <p:txBody>
          <a:bodyPr>
            <a:normAutofit/>
          </a:bodyPr>
          <a:lstStyle/>
          <a:p>
            <a:r>
              <a:rPr lang="en-US" sz="1200" b="1" dirty="0" smtClean="0">
                <a:solidFill>
                  <a:schemeClr val="bg1"/>
                </a:solidFill>
                <a:latin typeface="Trebuchet MS" pitchFamily="34" charset="0"/>
              </a:rPr>
              <a:t> ANNUAL REPORT:  STUDENTS EXPOSURE VISIT </a:t>
            </a:r>
            <a:br>
              <a:rPr lang="en-US" sz="1200" b="1" dirty="0" smtClean="0">
                <a:solidFill>
                  <a:schemeClr val="bg1"/>
                </a:solidFill>
                <a:latin typeface="Trebuchet MS" pitchFamily="34" charset="0"/>
              </a:rPr>
            </a:br>
            <a:r>
              <a:rPr lang="en-US" sz="1200" b="1" dirty="0" smtClean="0">
                <a:solidFill>
                  <a:schemeClr val="bg1"/>
                </a:solidFill>
                <a:latin typeface="Trebuchet MS" pitchFamily="34" charset="0"/>
              </a:rPr>
              <a:t>                  2018-19</a:t>
            </a:r>
            <a:endParaRPr lang="en-US" sz="1200" b="1" dirty="0">
              <a:solidFill>
                <a:schemeClr val="bg1"/>
              </a:solidFill>
              <a:latin typeface="Trebuchet MS" pitchFamily="34" charset="0"/>
            </a:endParaRPr>
          </a:p>
        </p:txBody>
      </p:sp>
      <p:sp>
        <p:nvSpPr>
          <p:cNvPr id="12" name="Title 1"/>
          <p:cNvSpPr txBox="1">
            <a:spLocks/>
          </p:cNvSpPr>
          <p:nvPr/>
        </p:nvSpPr>
        <p:spPr>
          <a:xfrm>
            <a:off x="0" y="8839200"/>
            <a:ext cx="6858000" cy="304800"/>
          </a:xfrm>
          <a:prstGeom prst="rect">
            <a:avLst/>
          </a:prstGeom>
          <a:solidFill>
            <a:srgbClr val="C47B1A"/>
          </a:solidFill>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en-US" sz="1400" b="1" i="0" u="none" strike="noStrike" kern="1200" cap="none" spc="0" normalizeH="0" baseline="0" noProof="0" dirty="0">
              <a:ln>
                <a:noFill/>
              </a:ln>
              <a:effectLst/>
              <a:uLnTx/>
              <a:uFillTx/>
              <a:latin typeface="Bookman Old Style" pitchFamily="18" charset="0"/>
              <a:ea typeface="+mj-ea"/>
              <a:cs typeface="+mj-cs"/>
            </a:endParaRPr>
          </a:p>
        </p:txBody>
      </p:sp>
      <p:sp>
        <p:nvSpPr>
          <p:cNvPr id="13" name="Title 1"/>
          <p:cNvSpPr txBox="1">
            <a:spLocks/>
          </p:cNvSpPr>
          <p:nvPr/>
        </p:nvSpPr>
        <p:spPr>
          <a:xfrm>
            <a:off x="0" y="8763000"/>
            <a:ext cx="6858000" cy="228600"/>
          </a:xfrm>
          <a:prstGeom prst="rect">
            <a:avLst/>
          </a:prstGeom>
          <a:solidFill>
            <a:schemeClr val="accent2">
              <a:lumMod val="50000"/>
            </a:schemeClr>
          </a:solidFill>
        </p:spPr>
        <p:txBody>
          <a:bodyPr vert="horz" lIns="91440" tIns="45720" rIns="91440" bIns="45720" rtlCol="0" anchor="ctr">
            <a:normAutofit fontScale="92500" lnSpcReduction="20000"/>
          </a:bodyP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en-US" sz="1200" b="1" i="0" u="none" strike="noStrike" kern="1200" cap="none" spc="0" normalizeH="0" baseline="0" noProof="0" dirty="0">
              <a:ln>
                <a:noFill/>
              </a:ln>
              <a:solidFill>
                <a:schemeClr val="bg1"/>
              </a:solidFill>
              <a:effectLst/>
              <a:uLnTx/>
              <a:uFillTx/>
              <a:latin typeface="Trebuchet MS" pitchFamily="34" charset="0"/>
              <a:ea typeface="+mj-ea"/>
              <a:cs typeface="+mj-cs"/>
            </a:endParaRPr>
          </a:p>
        </p:txBody>
      </p:sp>
      <p:sp>
        <p:nvSpPr>
          <p:cNvPr id="6148" name="Rectangle 4"/>
          <p:cNvSpPr>
            <a:spLocks noChangeArrowheads="1"/>
          </p:cNvSpPr>
          <p:nvPr/>
        </p:nvSpPr>
        <p:spPr bwMode="auto">
          <a:xfrm>
            <a:off x="3" y="3209925"/>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tab pos="3390900" algn="l"/>
              </a:tabLst>
            </a:pPr>
            <a:endParaRPr kumimoji="0" 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6149" name="Rectangle 5"/>
          <p:cNvSpPr>
            <a:spLocks noChangeArrowheads="1"/>
          </p:cNvSpPr>
          <p:nvPr/>
        </p:nvSpPr>
        <p:spPr bwMode="auto">
          <a:xfrm>
            <a:off x="3" y="6105525"/>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tab pos="3390900" algn="l"/>
              </a:tabLst>
            </a:pPr>
            <a:endParaRPr kumimoji="0" 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20" name="Slide Number Placeholder 19"/>
          <p:cNvSpPr>
            <a:spLocks noGrp="1"/>
          </p:cNvSpPr>
          <p:nvPr>
            <p:ph type="sldNum" sz="quarter" idx="12"/>
          </p:nvPr>
        </p:nvSpPr>
        <p:spPr>
          <a:xfrm>
            <a:off x="5029200" y="8382004"/>
            <a:ext cx="1600200" cy="486833"/>
          </a:xfrm>
        </p:spPr>
        <p:txBody>
          <a:bodyPr/>
          <a:lstStyle/>
          <a:p>
            <a:fld id="{B6F15528-21DE-4FAA-801E-634DDDAF4B2B}" type="slidenum">
              <a:rPr lang="en-US" smtClean="0"/>
              <a:pPr/>
              <a:t>72</a:t>
            </a:fld>
            <a:endParaRPr lang="en-US"/>
          </a:p>
        </p:txBody>
      </p:sp>
      <p:sp>
        <p:nvSpPr>
          <p:cNvPr id="79876" name="Rectangle 4"/>
          <p:cNvSpPr>
            <a:spLocks noChangeArrowheads="1"/>
          </p:cNvSpPr>
          <p:nvPr/>
        </p:nvSpPr>
        <p:spPr bwMode="auto">
          <a:xfrm>
            <a:off x="0" y="0"/>
            <a:ext cx="6858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3" name="Rectangle 2"/>
          <p:cNvSpPr/>
          <p:nvPr/>
        </p:nvSpPr>
        <p:spPr>
          <a:xfrm>
            <a:off x="0" y="609600"/>
            <a:ext cx="6858000" cy="1200329"/>
          </a:xfrm>
          <a:prstGeom prst="rect">
            <a:avLst/>
          </a:prstGeom>
        </p:spPr>
        <p:txBody>
          <a:bodyPr wrap="square">
            <a:spAutoFit/>
          </a:bodyPr>
          <a:lstStyle/>
          <a:p>
            <a:pPr marL="347663" indent="-347663"/>
            <a:r>
              <a:rPr lang="en-US" b="1" dirty="0" smtClean="0"/>
              <a:t>27. EDUCATIONAL TOUR-2 (India)</a:t>
            </a:r>
          </a:p>
          <a:p>
            <a:pPr marL="347663" indent="-347663"/>
            <a:endParaRPr lang="en-US" b="1" dirty="0" smtClean="0"/>
          </a:p>
          <a:p>
            <a:pPr marL="347663" indent="-347663"/>
            <a:endParaRPr lang="en-US" b="1" dirty="0" smtClean="0"/>
          </a:p>
          <a:p>
            <a:pPr marL="347663" indent="-347663"/>
            <a:endParaRPr lang="en-US" b="1" dirty="0" smtClean="0"/>
          </a:p>
        </p:txBody>
      </p:sp>
      <p:graphicFrame>
        <p:nvGraphicFramePr>
          <p:cNvPr id="6" name="Table 5"/>
          <p:cNvGraphicFramePr>
            <a:graphicFrameLocks noGrp="1"/>
          </p:cNvGraphicFramePr>
          <p:nvPr>
            <p:extLst>
              <p:ext uri="{D42A27DB-BD31-4B8C-83A1-F6EECF244321}">
                <p14:modId xmlns="" xmlns:p14="http://schemas.microsoft.com/office/powerpoint/2010/main" val="1913346041"/>
              </p:ext>
            </p:extLst>
          </p:nvPr>
        </p:nvGraphicFramePr>
        <p:xfrm>
          <a:off x="152400" y="1066800"/>
          <a:ext cx="6705599" cy="7814492"/>
        </p:xfrm>
        <a:graphic>
          <a:graphicData uri="http://schemas.openxmlformats.org/drawingml/2006/table">
            <a:tbl>
              <a:tblPr firstRow="1" firstCol="1" bandRow="1">
                <a:tableStyleId>{5940675A-B579-460E-94D1-54222C63F5DA}</a:tableStyleId>
              </a:tblPr>
              <a:tblGrid>
                <a:gridCol w="1637414"/>
                <a:gridCol w="233916"/>
                <a:gridCol w="4834269"/>
              </a:tblGrid>
              <a:tr h="304800">
                <a:tc>
                  <a:txBody>
                    <a:bodyPr/>
                    <a:lstStyle/>
                    <a:p>
                      <a:pPr marL="0" marR="0">
                        <a:lnSpc>
                          <a:spcPct val="100000"/>
                        </a:lnSpc>
                        <a:spcBef>
                          <a:spcPts val="0"/>
                        </a:spcBef>
                        <a:spcAft>
                          <a:spcPts val="0"/>
                        </a:spcAft>
                        <a:tabLst>
                          <a:tab pos="741680" algn="l"/>
                        </a:tabLst>
                      </a:pPr>
                      <a:r>
                        <a:rPr lang="en-US" sz="1700" b="1" dirty="0">
                          <a:effectLst/>
                          <a:latin typeface="+mn-lt"/>
                        </a:rPr>
                        <a:t>Course No.</a:t>
                      </a:r>
                      <a:endParaRPr lang="en-US" sz="17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marL="0" marR="0" algn="ctr">
                        <a:lnSpc>
                          <a:spcPct val="150000"/>
                        </a:lnSpc>
                        <a:spcBef>
                          <a:spcPts val="0"/>
                        </a:spcBef>
                        <a:spcAft>
                          <a:spcPts val="0"/>
                        </a:spcAft>
                        <a:tabLst>
                          <a:tab pos="741680" algn="l"/>
                        </a:tabLst>
                      </a:pPr>
                      <a:r>
                        <a:rPr lang="en-US" sz="1700" b="1" dirty="0">
                          <a:effectLst/>
                          <a:latin typeface="+mn-lt"/>
                        </a:rPr>
                        <a:t>:</a:t>
                      </a:r>
                      <a:endParaRPr lang="en-US" sz="17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r>
                        <a:rPr lang="en-US" sz="1700" b="1" kern="1200" dirty="0" smtClean="0">
                          <a:solidFill>
                            <a:schemeClr val="tx1"/>
                          </a:solidFill>
                          <a:latin typeface="+mn-lt"/>
                          <a:ea typeface="+mn-ea"/>
                          <a:cs typeface="+mn-cs"/>
                        </a:rPr>
                        <a:t>EDNT-242</a:t>
                      </a:r>
                      <a:endParaRPr lang="en-US" sz="1700" dirty="0"/>
                    </a:p>
                  </a:txBody>
                  <a:tcPr marL="68580" marR="68580" marT="0" marB="0"/>
                </a:tc>
              </a:tr>
              <a:tr h="284837">
                <a:tc>
                  <a:txBody>
                    <a:bodyPr/>
                    <a:lstStyle/>
                    <a:p>
                      <a:pPr marL="0" marR="0">
                        <a:lnSpc>
                          <a:spcPct val="100000"/>
                        </a:lnSpc>
                        <a:spcBef>
                          <a:spcPts val="0"/>
                        </a:spcBef>
                        <a:spcAft>
                          <a:spcPts val="0"/>
                        </a:spcAft>
                        <a:tabLst>
                          <a:tab pos="741680" algn="l"/>
                        </a:tabLst>
                      </a:pPr>
                      <a:r>
                        <a:rPr lang="en-US" sz="1700" b="1" dirty="0">
                          <a:effectLst/>
                          <a:latin typeface="+mn-lt"/>
                        </a:rPr>
                        <a:t>Course Teacher</a:t>
                      </a:r>
                      <a:endParaRPr lang="en-US" sz="17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marL="0" marR="0" algn="ctr">
                        <a:lnSpc>
                          <a:spcPct val="150000"/>
                        </a:lnSpc>
                        <a:spcBef>
                          <a:spcPts val="0"/>
                        </a:spcBef>
                        <a:spcAft>
                          <a:spcPts val="0"/>
                        </a:spcAft>
                        <a:tabLst>
                          <a:tab pos="741680" algn="l"/>
                        </a:tabLst>
                      </a:pPr>
                      <a:r>
                        <a:rPr lang="en-US" sz="1700" b="1" dirty="0">
                          <a:effectLst/>
                          <a:latin typeface="+mn-lt"/>
                        </a:rPr>
                        <a:t>:</a:t>
                      </a:r>
                      <a:endParaRPr lang="en-US" sz="17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800" b="1" kern="1200" dirty="0" smtClean="0">
                          <a:solidFill>
                            <a:schemeClr val="tx1"/>
                          </a:solidFill>
                          <a:latin typeface="+mn-lt"/>
                          <a:ea typeface="+mn-ea"/>
                          <a:cs typeface="+mn-cs"/>
                        </a:rPr>
                        <a:t>Prof. S. N. </a:t>
                      </a:r>
                      <a:r>
                        <a:rPr lang="en-US" sz="1800" b="1" kern="1200" dirty="0" err="1" smtClean="0">
                          <a:solidFill>
                            <a:schemeClr val="tx1"/>
                          </a:solidFill>
                          <a:latin typeface="+mn-lt"/>
                          <a:ea typeface="+mn-ea"/>
                          <a:cs typeface="+mn-cs"/>
                        </a:rPr>
                        <a:t>Kolekar</a:t>
                      </a:r>
                      <a:endParaRPr lang="en-US" sz="1600" dirty="0" smtClean="0"/>
                    </a:p>
                  </a:txBody>
                  <a:tcPr marL="68580" marR="68580" marT="0" marB="0"/>
                </a:tc>
              </a:tr>
              <a:tr h="264874">
                <a:tc>
                  <a:txBody>
                    <a:bodyPr/>
                    <a:lstStyle/>
                    <a:p>
                      <a:pPr marL="0" marR="0">
                        <a:lnSpc>
                          <a:spcPct val="100000"/>
                        </a:lnSpc>
                        <a:spcBef>
                          <a:spcPts val="0"/>
                        </a:spcBef>
                        <a:spcAft>
                          <a:spcPts val="0"/>
                        </a:spcAft>
                        <a:tabLst>
                          <a:tab pos="741680" algn="l"/>
                          <a:tab pos="1209675" algn="l"/>
                        </a:tabLst>
                      </a:pPr>
                      <a:r>
                        <a:rPr lang="en-US" sz="1700" b="1" dirty="0">
                          <a:effectLst/>
                          <a:latin typeface="+mn-lt"/>
                        </a:rPr>
                        <a:t>Course Title	</a:t>
                      </a:r>
                      <a:endParaRPr lang="en-US" sz="17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marL="0" marR="0">
                        <a:lnSpc>
                          <a:spcPct val="150000"/>
                        </a:lnSpc>
                        <a:spcBef>
                          <a:spcPts val="0"/>
                        </a:spcBef>
                        <a:spcAft>
                          <a:spcPts val="0"/>
                        </a:spcAft>
                      </a:pPr>
                      <a:r>
                        <a:rPr lang="en-US" sz="1700" b="1" dirty="0">
                          <a:effectLst/>
                          <a:latin typeface="+mn-lt"/>
                        </a:rPr>
                        <a:t>: </a:t>
                      </a:r>
                      <a:endParaRPr lang="en-US" sz="17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700" kern="1200" dirty="0" smtClean="0">
                          <a:solidFill>
                            <a:schemeClr val="tx1"/>
                          </a:solidFill>
                          <a:latin typeface="+mn-lt"/>
                          <a:ea typeface="+mn-ea"/>
                          <a:cs typeface="+mn-cs"/>
                        </a:rPr>
                        <a:t>EDUCATIONAL TOUR-2(India)</a:t>
                      </a:r>
                      <a:endParaRPr lang="en-US" sz="1700" dirty="0" smtClean="0"/>
                    </a:p>
                  </a:txBody>
                  <a:tcPr marL="68580" marR="68580" marT="0" marB="0"/>
                </a:tc>
              </a:tr>
              <a:tr h="867163">
                <a:tc>
                  <a:txBody>
                    <a:bodyPr/>
                    <a:lstStyle/>
                    <a:p>
                      <a:pPr marL="0" marR="0">
                        <a:lnSpc>
                          <a:spcPct val="100000"/>
                        </a:lnSpc>
                        <a:spcBef>
                          <a:spcPts val="0"/>
                        </a:spcBef>
                        <a:spcAft>
                          <a:spcPts val="0"/>
                        </a:spcAft>
                        <a:tabLst>
                          <a:tab pos="741680" algn="l"/>
                        </a:tabLst>
                      </a:pPr>
                      <a:r>
                        <a:rPr lang="en-US" sz="1700" b="1" dirty="0">
                          <a:effectLst/>
                          <a:latin typeface="+mn-lt"/>
                        </a:rPr>
                        <a:t>Purpose of visit</a:t>
                      </a:r>
                      <a:endParaRPr lang="en-US" sz="17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marL="0" marR="0">
                        <a:lnSpc>
                          <a:spcPct val="150000"/>
                        </a:lnSpc>
                        <a:spcBef>
                          <a:spcPts val="0"/>
                        </a:spcBef>
                        <a:spcAft>
                          <a:spcPts val="0"/>
                        </a:spcAft>
                      </a:pPr>
                      <a:r>
                        <a:rPr lang="en-US" sz="1700" b="1" dirty="0">
                          <a:effectLst/>
                          <a:latin typeface="+mn-lt"/>
                        </a:rPr>
                        <a:t>: </a:t>
                      </a:r>
                      <a:endParaRPr lang="en-US" sz="17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r>
                        <a:rPr lang="en-US" sz="1700" kern="1200" dirty="0" smtClean="0">
                          <a:solidFill>
                            <a:schemeClr val="tx1"/>
                          </a:solidFill>
                          <a:latin typeface="+mn-lt"/>
                          <a:ea typeface="+mn-ea"/>
                          <a:cs typeface="+mn-cs"/>
                        </a:rPr>
                        <a:t>Educational Tours, to well-known institutes and organizations and interaction with faculty help students broaden their knowledge and skills. </a:t>
                      </a:r>
                      <a:endParaRPr lang="en-US" sz="1700" dirty="0"/>
                    </a:p>
                  </a:txBody>
                  <a:tcPr marL="68580" marR="68580" marT="0" marB="0"/>
                </a:tc>
              </a:tr>
              <a:tr h="121920">
                <a:tc>
                  <a:txBody>
                    <a:bodyPr/>
                    <a:lstStyle/>
                    <a:p>
                      <a:pPr marL="0" marR="0">
                        <a:lnSpc>
                          <a:spcPct val="100000"/>
                        </a:lnSpc>
                        <a:spcBef>
                          <a:spcPts val="0"/>
                        </a:spcBef>
                        <a:spcAft>
                          <a:spcPts val="0"/>
                        </a:spcAft>
                        <a:tabLst>
                          <a:tab pos="741680" algn="l"/>
                        </a:tabLst>
                      </a:pPr>
                      <a:r>
                        <a:rPr lang="en-US" sz="1700" b="1" dirty="0">
                          <a:effectLst/>
                          <a:latin typeface="+mn-lt"/>
                        </a:rPr>
                        <a:t>Place of visit</a:t>
                      </a:r>
                      <a:endParaRPr lang="en-US" sz="17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marL="0" marR="0">
                        <a:lnSpc>
                          <a:spcPct val="150000"/>
                        </a:lnSpc>
                        <a:spcBef>
                          <a:spcPts val="0"/>
                        </a:spcBef>
                        <a:spcAft>
                          <a:spcPts val="0"/>
                        </a:spcAft>
                      </a:pPr>
                      <a:r>
                        <a:rPr lang="en-US" sz="1700" b="1" dirty="0">
                          <a:effectLst/>
                          <a:latin typeface="+mn-lt"/>
                        </a:rPr>
                        <a:t>: </a:t>
                      </a:r>
                      <a:endParaRPr lang="en-US" sz="17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marL="457200">
                        <a:spcAft>
                          <a:spcPts val="0"/>
                        </a:spcAft>
                      </a:pPr>
                      <a:r>
                        <a:rPr lang="en-US" sz="1700" b="1" dirty="0" smtClean="0">
                          <a:latin typeface="Times New Roman"/>
                          <a:ea typeface="Calibri"/>
                        </a:rPr>
                        <a:t>Hyderabad</a:t>
                      </a:r>
                      <a:endParaRPr lang="en-US" sz="1700" dirty="0" smtClean="0">
                        <a:latin typeface="Times New Roman"/>
                        <a:ea typeface="Calibri"/>
                      </a:endParaRPr>
                    </a:p>
                    <a:p>
                      <a:pPr marL="342900" lvl="0" indent="-342900">
                        <a:spcAft>
                          <a:spcPts val="0"/>
                        </a:spcAft>
                        <a:buSzPts val="1600"/>
                        <a:buFont typeface="+mj-lt"/>
                        <a:buAutoNum type="arabicPeriod"/>
                      </a:pPr>
                      <a:r>
                        <a:rPr lang="en-US" sz="1700" dirty="0" smtClean="0">
                          <a:latin typeface="Times New Roman"/>
                          <a:ea typeface="Times New Roman"/>
                        </a:rPr>
                        <a:t>Central Research Institute For Dry land Agriculture(CRIDA)</a:t>
                      </a:r>
                    </a:p>
                    <a:p>
                      <a:pPr marL="342900" lvl="0" indent="-342900">
                        <a:spcAft>
                          <a:spcPts val="0"/>
                        </a:spcAft>
                        <a:buSzPts val="1600"/>
                        <a:buFont typeface="+mj-lt"/>
                        <a:buAutoNum type="arabicPeriod"/>
                      </a:pPr>
                      <a:r>
                        <a:rPr lang="en-US" sz="1700" dirty="0" smtClean="0">
                          <a:latin typeface="Times New Roman"/>
                          <a:ea typeface="Times New Roman"/>
                        </a:rPr>
                        <a:t>Prof. Jayashankar Agricultural University</a:t>
                      </a:r>
                    </a:p>
                    <a:p>
                      <a:pPr marL="342900" lvl="0" indent="-342900">
                        <a:spcAft>
                          <a:spcPts val="0"/>
                        </a:spcAft>
                        <a:buSzPts val="1600"/>
                        <a:buFont typeface="+mj-lt"/>
                        <a:buAutoNum type="arabicPeriod"/>
                      </a:pPr>
                      <a:r>
                        <a:rPr lang="en-US" sz="1700" dirty="0" smtClean="0">
                          <a:latin typeface="Times New Roman"/>
                          <a:ea typeface="Times New Roman"/>
                        </a:rPr>
                        <a:t>Indian Institute of Oilseeds Research</a:t>
                      </a:r>
                    </a:p>
                    <a:p>
                      <a:pPr marL="342900" lvl="0" indent="-342900">
                        <a:spcAft>
                          <a:spcPts val="0"/>
                        </a:spcAft>
                        <a:buSzPts val="1600"/>
                        <a:buFont typeface="+mj-lt"/>
                        <a:buAutoNum type="arabicPeriod"/>
                      </a:pPr>
                      <a:r>
                        <a:rPr lang="en-US" sz="1700" dirty="0" smtClean="0">
                          <a:latin typeface="Times New Roman"/>
                          <a:ea typeface="Times New Roman"/>
                        </a:rPr>
                        <a:t>Indian Institute Of Rice Research</a:t>
                      </a:r>
                    </a:p>
                    <a:p>
                      <a:pPr marL="342900" lvl="0" indent="-342900">
                        <a:spcAft>
                          <a:spcPts val="0"/>
                        </a:spcAft>
                        <a:buSzPts val="1600"/>
                        <a:buFont typeface="+mj-lt"/>
                        <a:buAutoNum type="arabicPeriod"/>
                      </a:pPr>
                      <a:r>
                        <a:rPr lang="en-US" sz="1700" dirty="0" smtClean="0">
                          <a:latin typeface="Times New Roman"/>
                          <a:ea typeface="Times New Roman"/>
                        </a:rPr>
                        <a:t>National Institute of Plant Health Management (NIPHM)</a:t>
                      </a:r>
                    </a:p>
                    <a:p>
                      <a:pPr marL="342900" lvl="0" indent="-342900">
                        <a:spcAft>
                          <a:spcPts val="0"/>
                        </a:spcAft>
                        <a:buSzPts val="1600"/>
                        <a:buFont typeface="+mj-lt"/>
                        <a:buAutoNum type="arabicPeriod"/>
                      </a:pPr>
                      <a:r>
                        <a:rPr lang="en-US" sz="1700" dirty="0" err="1" smtClean="0">
                          <a:latin typeface="Times New Roman"/>
                          <a:ea typeface="Times New Roman"/>
                        </a:rPr>
                        <a:t>Ramoji</a:t>
                      </a:r>
                      <a:r>
                        <a:rPr lang="en-US" sz="1700" dirty="0" smtClean="0">
                          <a:latin typeface="Times New Roman"/>
                          <a:ea typeface="Times New Roman"/>
                        </a:rPr>
                        <a:t> Film City</a:t>
                      </a:r>
                    </a:p>
                    <a:p>
                      <a:pPr marL="342900" lvl="0" indent="-342900">
                        <a:spcAft>
                          <a:spcPts val="0"/>
                        </a:spcAft>
                        <a:buSzPts val="1600"/>
                        <a:buFont typeface="+mj-lt"/>
                        <a:buAutoNum type="arabicPeriod"/>
                      </a:pPr>
                      <a:r>
                        <a:rPr lang="en-US" sz="1700" dirty="0" smtClean="0">
                          <a:latin typeface="Times New Roman"/>
                          <a:ea typeface="Times New Roman"/>
                        </a:rPr>
                        <a:t>Birla Temple, </a:t>
                      </a:r>
                    </a:p>
                    <a:p>
                      <a:pPr marL="342900" lvl="0" indent="-342900">
                        <a:spcAft>
                          <a:spcPts val="0"/>
                        </a:spcAft>
                        <a:buSzPts val="1600"/>
                        <a:buFont typeface="+mj-lt"/>
                        <a:buAutoNum type="arabicPeriod"/>
                      </a:pPr>
                      <a:r>
                        <a:rPr lang="en-US" sz="1700" dirty="0" smtClean="0">
                          <a:latin typeface="Times New Roman"/>
                          <a:ea typeface="Times New Roman"/>
                        </a:rPr>
                        <a:t>NTR garden</a:t>
                      </a:r>
                    </a:p>
                    <a:p>
                      <a:pPr marL="342900" lvl="0" indent="-342900">
                        <a:spcAft>
                          <a:spcPts val="0"/>
                        </a:spcAft>
                        <a:buSzPts val="1600"/>
                        <a:buFont typeface="+mj-lt"/>
                        <a:buAutoNum type="arabicPeriod"/>
                      </a:pPr>
                      <a:r>
                        <a:rPr lang="en-US" sz="1700" dirty="0" smtClean="0">
                          <a:latin typeface="Times New Roman"/>
                          <a:ea typeface="Times New Roman"/>
                        </a:rPr>
                        <a:t>Golconda fort</a:t>
                      </a:r>
                    </a:p>
                    <a:p>
                      <a:pPr marL="342900" lvl="0" indent="-342900">
                        <a:spcAft>
                          <a:spcPts val="0"/>
                        </a:spcAft>
                        <a:buSzPts val="1600"/>
                        <a:buFont typeface="+mj-lt"/>
                        <a:buAutoNum type="arabicPeriod"/>
                      </a:pPr>
                      <a:r>
                        <a:rPr lang="en-US" sz="1700" dirty="0" err="1" smtClean="0">
                          <a:latin typeface="Times New Roman"/>
                          <a:ea typeface="Times New Roman"/>
                        </a:rPr>
                        <a:t>Salarjung</a:t>
                      </a:r>
                      <a:r>
                        <a:rPr lang="en-US" sz="1700" dirty="0" smtClean="0">
                          <a:latin typeface="Times New Roman"/>
                          <a:ea typeface="Times New Roman"/>
                        </a:rPr>
                        <a:t> Museum</a:t>
                      </a:r>
                    </a:p>
                    <a:p>
                      <a:pPr marL="342900" lvl="0" indent="-342900">
                        <a:spcAft>
                          <a:spcPts val="0"/>
                        </a:spcAft>
                        <a:buSzPts val="1600"/>
                        <a:buFont typeface="+mj-lt"/>
                        <a:buAutoNum type="arabicPeriod"/>
                      </a:pPr>
                      <a:r>
                        <a:rPr lang="en-US" sz="1700" dirty="0" smtClean="0">
                          <a:latin typeface="Times New Roman"/>
                          <a:ea typeface="Times New Roman"/>
                        </a:rPr>
                        <a:t>Nehru Zoo</a:t>
                      </a:r>
                    </a:p>
                    <a:p>
                      <a:pPr marL="342900" lvl="0" indent="-342900">
                        <a:spcAft>
                          <a:spcPts val="0"/>
                        </a:spcAft>
                        <a:buSzPts val="1600"/>
                        <a:buFont typeface="+mj-lt"/>
                        <a:buAutoNum type="arabicPeriod"/>
                      </a:pPr>
                      <a:r>
                        <a:rPr lang="en-US" sz="1700" dirty="0" smtClean="0">
                          <a:latin typeface="Times New Roman"/>
                          <a:ea typeface="Times New Roman"/>
                        </a:rPr>
                        <a:t>Snow world</a:t>
                      </a:r>
                    </a:p>
                    <a:p>
                      <a:r>
                        <a:rPr lang="en-US" sz="1700" dirty="0" smtClean="0">
                          <a:latin typeface="Times New Roman"/>
                          <a:ea typeface="Calibri"/>
                        </a:rPr>
                        <a:t>13. </a:t>
                      </a:r>
                      <a:r>
                        <a:rPr lang="en-US" sz="1700" dirty="0" err="1" smtClean="0">
                          <a:latin typeface="Times New Roman"/>
                          <a:ea typeface="Calibri"/>
                        </a:rPr>
                        <a:t>Hussainsagar</a:t>
                      </a:r>
                      <a:r>
                        <a:rPr lang="en-US" sz="1700" dirty="0" smtClean="0">
                          <a:latin typeface="Times New Roman"/>
                          <a:ea typeface="Calibri"/>
                        </a:rPr>
                        <a:t> Lake</a:t>
                      </a:r>
                      <a:endParaRPr lang="en-US" sz="1700" dirty="0"/>
                    </a:p>
                  </a:txBody>
                  <a:tcPr marL="68580" marR="68580" marT="0" marB="0"/>
                </a:tc>
              </a:tr>
              <a:tr h="437683">
                <a:tc>
                  <a:txBody>
                    <a:bodyPr/>
                    <a:lstStyle/>
                    <a:p>
                      <a:pPr marL="0" marR="0">
                        <a:lnSpc>
                          <a:spcPct val="100000"/>
                        </a:lnSpc>
                        <a:spcBef>
                          <a:spcPts val="0"/>
                        </a:spcBef>
                        <a:spcAft>
                          <a:spcPts val="0"/>
                        </a:spcAft>
                        <a:tabLst>
                          <a:tab pos="741680" algn="l"/>
                        </a:tabLst>
                      </a:pPr>
                      <a:r>
                        <a:rPr lang="en-US" sz="1700" b="1" dirty="0">
                          <a:effectLst/>
                          <a:latin typeface="+mn-lt"/>
                        </a:rPr>
                        <a:t>Class of students</a:t>
                      </a:r>
                      <a:endParaRPr lang="en-US" sz="17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marL="0" marR="0">
                        <a:lnSpc>
                          <a:spcPct val="150000"/>
                        </a:lnSpc>
                        <a:spcBef>
                          <a:spcPts val="0"/>
                        </a:spcBef>
                        <a:spcAft>
                          <a:spcPts val="0"/>
                        </a:spcAft>
                      </a:pPr>
                      <a:r>
                        <a:rPr lang="en-US" sz="1700" b="1" dirty="0">
                          <a:effectLst/>
                          <a:latin typeface="+mn-lt"/>
                        </a:rPr>
                        <a:t>: </a:t>
                      </a:r>
                      <a:endParaRPr lang="en-US" sz="17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800" dirty="0" smtClean="0">
                          <a:latin typeface="Times New Roman"/>
                          <a:ea typeface="Times New Roman"/>
                        </a:rPr>
                        <a:t>B. Sc. Agri.2</a:t>
                      </a:r>
                      <a:r>
                        <a:rPr lang="en-US" sz="1800" baseline="30000" dirty="0" smtClean="0">
                          <a:latin typeface="Times New Roman"/>
                          <a:ea typeface="Times New Roman"/>
                        </a:rPr>
                        <a:t>nd</a:t>
                      </a:r>
                      <a:r>
                        <a:rPr lang="en-US" sz="1800" dirty="0" smtClean="0">
                          <a:latin typeface="Times New Roman"/>
                          <a:ea typeface="Times New Roman"/>
                        </a:rPr>
                        <a:t> year ( Sem. IV)</a:t>
                      </a:r>
                      <a:endParaRPr lang="en-US" sz="1700" dirty="0"/>
                    </a:p>
                  </a:txBody>
                  <a:tcPr marL="68580" marR="68580" marT="0" marB="0"/>
                </a:tc>
              </a:tr>
              <a:tr h="258572">
                <a:tc>
                  <a:txBody>
                    <a:bodyPr/>
                    <a:lstStyle/>
                    <a:p>
                      <a:pPr marL="0" marR="0">
                        <a:lnSpc>
                          <a:spcPct val="100000"/>
                        </a:lnSpc>
                        <a:spcBef>
                          <a:spcPts val="0"/>
                        </a:spcBef>
                        <a:spcAft>
                          <a:spcPts val="0"/>
                        </a:spcAft>
                        <a:tabLst>
                          <a:tab pos="741680" algn="l"/>
                        </a:tabLst>
                      </a:pPr>
                      <a:r>
                        <a:rPr lang="en-US" sz="1700" b="1" dirty="0">
                          <a:effectLst/>
                          <a:latin typeface="+mn-lt"/>
                        </a:rPr>
                        <a:t>No. of Students</a:t>
                      </a:r>
                      <a:endParaRPr lang="en-US" sz="17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marL="0" marR="0">
                        <a:lnSpc>
                          <a:spcPct val="150000"/>
                        </a:lnSpc>
                        <a:spcBef>
                          <a:spcPts val="0"/>
                        </a:spcBef>
                        <a:spcAft>
                          <a:spcPts val="0"/>
                        </a:spcAft>
                      </a:pPr>
                      <a:r>
                        <a:rPr lang="en-US" sz="1700" b="1" dirty="0">
                          <a:effectLst/>
                          <a:latin typeface="+mn-lt"/>
                        </a:rPr>
                        <a:t>: </a:t>
                      </a:r>
                      <a:endParaRPr lang="en-US" sz="17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r>
                        <a:rPr lang="en-US" sz="1700" dirty="0" smtClean="0"/>
                        <a:t>119</a:t>
                      </a:r>
                      <a:endParaRPr lang="en-US" sz="1700" dirty="0"/>
                    </a:p>
                  </a:txBody>
                  <a:tcPr marL="68580" marR="68580" marT="0" marB="0"/>
                </a:tc>
              </a:tr>
              <a:tr h="250698">
                <a:tc>
                  <a:txBody>
                    <a:bodyPr/>
                    <a:lstStyle/>
                    <a:p>
                      <a:pPr marL="0" marR="0">
                        <a:lnSpc>
                          <a:spcPct val="100000"/>
                        </a:lnSpc>
                        <a:spcBef>
                          <a:spcPts val="0"/>
                        </a:spcBef>
                        <a:spcAft>
                          <a:spcPts val="0"/>
                        </a:spcAft>
                        <a:tabLst>
                          <a:tab pos="741680" algn="l"/>
                        </a:tabLst>
                      </a:pPr>
                      <a:r>
                        <a:rPr lang="en-US" sz="1700" b="1" dirty="0">
                          <a:effectLst/>
                          <a:latin typeface="+mn-lt"/>
                        </a:rPr>
                        <a:t>Staff accompanied</a:t>
                      </a:r>
                      <a:endParaRPr lang="en-US" sz="17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marL="0" marR="0">
                        <a:lnSpc>
                          <a:spcPct val="150000"/>
                        </a:lnSpc>
                        <a:spcBef>
                          <a:spcPts val="0"/>
                        </a:spcBef>
                        <a:spcAft>
                          <a:spcPts val="0"/>
                        </a:spcAft>
                      </a:pPr>
                      <a:r>
                        <a:rPr lang="en-US" sz="1700" b="1" dirty="0">
                          <a:effectLst/>
                          <a:latin typeface="+mn-lt"/>
                        </a:rPr>
                        <a:t>: </a:t>
                      </a:r>
                      <a:endParaRPr lang="en-US" sz="17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700" kern="1200" dirty="0" smtClean="0">
                          <a:solidFill>
                            <a:schemeClr val="tx1"/>
                          </a:solidFill>
                          <a:latin typeface="Times New Roman"/>
                          <a:ea typeface="Times New Roman"/>
                          <a:cs typeface="+mn-cs"/>
                        </a:rPr>
                        <a:t>Dr. P. B. </a:t>
                      </a:r>
                      <a:r>
                        <a:rPr lang="en-US" sz="1700" kern="1200" dirty="0" err="1" smtClean="0">
                          <a:solidFill>
                            <a:schemeClr val="tx1"/>
                          </a:solidFill>
                          <a:latin typeface="Times New Roman"/>
                          <a:ea typeface="Times New Roman"/>
                          <a:cs typeface="+mn-cs"/>
                        </a:rPr>
                        <a:t>Hegade</a:t>
                      </a:r>
                      <a:r>
                        <a:rPr lang="en-US" sz="1700" kern="1200" dirty="0" smtClean="0">
                          <a:solidFill>
                            <a:schemeClr val="tx1"/>
                          </a:solidFill>
                          <a:latin typeface="Times New Roman"/>
                          <a:ea typeface="Times New Roman"/>
                          <a:cs typeface="+mn-cs"/>
                        </a:rPr>
                        <a:t>, Prof.  V. R. </a:t>
                      </a:r>
                      <a:r>
                        <a:rPr lang="en-US" sz="1700" kern="1200" dirty="0" err="1" smtClean="0">
                          <a:solidFill>
                            <a:schemeClr val="tx1"/>
                          </a:solidFill>
                          <a:latin typeface="Times New Roman"/>
                          <a:ea typeface="Times New Roman"/>
                          <a:cs typeface="+mn-cs"/>
                        </a:rPr>
                        <a:t>Subhedar</a:t>
                      </a:r>
                      <a:r>
                        <a:rPr lang="en-US" sz="1700" kern="1200" dirty="0" smtClean="0">
                          <a:solidFill>
                            <a:schemeClr val="tx1"/>
                          </a:solidFill>
                          <a:latin typeface="Times New Roman"/>
                          <a:ea typeface="Times New Roman"/>
                          <a:cs typeface="+mn-cs"/>
                        </a:rPr>
                        <a:t>, Prof. S. B. Mali and Prof. D. A. </a:t>
                      </a:r>
                      <a:r>
                        <a:rPr lang="en-US" sz="1700" kern="1200" dirty="0" err="1" smtClean="0">
                          <a:solidFill>
                            <a:schemeClr val="tx1"/>
                          </a:solidFill>
                          <a:latin typeface="Times New Roman"/>
                          <a:ea typeface="Times New Roman"/>
                          <a:cs typeface="+mn-cs"/>
                        </a:rPr>
                        <a:t>Patil</a:t>
                      </a:r>
                      <a:endParaRPr lang="en-US" sz="1700" kern="1200" dirty="0">
                        <a:solidFill>
                          <a:schemeClr val="tx1"/>
                        </a:solidFill>
                        <a:latin typeface="Times New Roman"/>
                        <a:ea typeface="Times New Roman"/>
                        <a:cs typeface="+mn-cs"/>
                      </a:endParaRPr>
                    </a:p>
                  </a:txBody>
                  <a:tcPr marL="68580" marR="68580" marT="0" marB="0"/>
                </a:tc>
              </a:tr>
              <a:tr h="452254">
                <a:tc>
                  <a:txBody>
                    <a:bodyPr/>
                    <a:lstStyle/>
                    <a:p>
                      <a:pPr marL="0" marR="0">
                        <a:lnSpc>
                          <a:spcPct val="100000"/>
                        </a:lnSpc>
                        <a:spcBef>
                          <a:spcPts val="0"/>
                        </a:spcBef>
                        <a:spcAft>
                          <a:spcPts val="0"/>
                        </a:spcAft>
                        <a:tabLst>
                          <a:tab pos="741680" algn="l"/>
                        </a:tabLst>
                      </a:pPr>
                      <a:r>
                        <a:rPr lang="en-US" sz="1700" b="1" dirty="0">
                          <a:effectLst/>
                          <a:latin typeface="+mn-lt"/>
                        </a:rPr>
                        <a:t>Date of visit</a:t>
                      </a:r>
                      <a:endParaRPr lang="en-US" sz="17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marL="0" marR="0">
                        <a:lnSpc>
                          <a:spcPct val="150000"/>
                        </a:lnSpc>
                        <a:spcBef>
                          <a:spcPts val="0"/>
                        </a:spcBef>
                        <a:spcAft>
                          <a:spcPts val="0"/>
                        </a:spcAft>
                      </a:pPr>
                      <a:r>
                        <a:rPr lang="en-US" sz="1700" b="1" dirty="0">
                          <a:effectLst/>
                          <a:latin typeface="+mn-lt"/>
                        </a:rPr>
                        <a:t>: </a:t>
                      </a:r>
                      <a:endParaRPr lang="en-US" sz="1700" b="1" dirty="0">
                        <a:effectLst/>
                        <a:latin typeface="+mn-lt"/>
                        <a:ea typeface="Times New Roman" panose="02020603050405020304" pitchFamily="18" charset="0"/>
                        <a:cs typeface="Mangal" panose="00000400000000000000" pitchFamily="2"/>
                      </a:endParaRPr>
                    </a:p>
                  </a:txBody>
                  <a:tcPr marL="68580" marR="68580" marT="0" marB="0"/>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800" dirty="0" smtClean="0">
                          <a:latin typeface="Times New Roman"/>
                          <a:ea typeface="Times New Roman"/>
                        </a:rPr>
                        <a:t>11</a:t>
                      </a:r>
                      <a:r>
                        <a:rPr lang="en-US" sz="1800" baseline="30000" dirty="0" smtClean="0">
                          <a:latin typeface="Times New Roman"/>
                          <a:ea typeface="Times New Roman"/>
                        </a:rPr>
                        <a:t>th</a:t>
                      </a:r>
                      <a:r>
                        <a:rPr lang="en-US" sz="1800" dirty="0" smtClean="0">
                          <a:latin typeface="Times New Roman"/>
                          <a:ea typeface="Times New Roman"/>
                        </a:rPr>
                        <a:t> June, 2019 to</a:t>
                      </a:r>
                      <a:r>
                        <a:rPr lang="en-US" sz="1800" baseline="30000" dirty="0" smtClean="0">
                          <a:latin typeface="Times New Roman"/>
                          <a:ea typeface="Times New Roman"/>
                        </a:rPr>
                        <a:t> </a:t>
                      </a:r>
                      <a:r>
                        <a:rPr lang="en-US" sz="1800" dirty="0" smtClean="0">
                          <a:latin typeface="Times New Roman"/>
                          <a:ea typeface="Times New Roman"/>
                        </a:rPr>
                        <a:t>16</a:t>
                      </a:r>
                      <a:r>
                        <a:rPr lang="en-US" sz="1800" baseline="30000" dirty="0" smtClean="0">
                          <a:latin typeface="Times New Roman"/>
                          <a:ea typeface="Times New Roman"/>
                        </a:rPr>
                        <a:t>th</a:t>
                      </a:r>
                      <a:r>
                        <a:rPr lang="en-US" sz="1800" dirty="0" smtClean="0">
                          <a:latin typeface="Times New Roman"/>
                          <a:ea typeface="Times New Roman"/>
                        </a:rPr>
                        <a:t>  June, 2019</a:t>
                      </a:r>
                      <a:endParaRPr lang="en-US" sz="1700" dirty="0"/>
                    </a:p>
                  </a:txBody>
                  <a:tcPr marL="68580" marR="68580" marT="0" marB="0"/>
                </a:tc>
              </a:tr>
            </a:tbl>
          </a:graphicData>
        </a:graphic>
      </p:graphicFrame>
      <p:pic>
        <p:nvPicPr>
          <p:cNvPr id="15" name="Picture 5" descr="H:\Agri Logo White.png"/>
          <p:cNvPicPr>
            <a:picLocks noChangeAspect="1" noChangeArrowheads="1"/>
          </p:cNvPicPr>
          <p:nvPr/>
        </p:nvPicPr>
        <p:blipFill>
          <a:blip r:embed="rId3" cstate="print"/>
          <a:srcRect/>
          <a:stretch>
            <a:fillRect/>
          </a:stretch>
        </p:blipFill>
        <p:spPr bwMode="auto">
          <a:xfrm>
            <a:off x="228600" y="0"/>
            <a:ext cx="1447800" cy="533400"/>
          </a:xfrm>
          <a:prstGeom prst="rect">
            <a:avLst/>
          </a:prstGeom>
          <a:noFill/>
        </p:spPr>
      </p:pic>
    </p:spTree>
  </p:cSld>
  <p:clrMapOvr>
    <a:masterClrMapping/>
  </p:clrMapOvr>
  <p:timing>
    <p:tnLst>
      <p:par>
        <p:cTn id="1" dur="indefinite" restart="never" nodeType="tmRoot"/>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1"/>
          <p:cNvSpPr txBox="1">
            <a:spLocks/>
          </p:cNvSpPr>
          <p:nvPr/>
        </p:nvSpPr>
        <p:spPr>
          <a:xfrm>
            <a:off x="0" y="371475"/>
            <a:ext cx="6858000" cy="304800"/>
          </a:xfrm>
          <a:prstGeom prst="rect">
            <a:avLst/>
          </a:prstGeom>
          <a:solidFill>
            <a:srgbClr val="C47B1A"/>
          </a:solidFill>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en-US" sz="1400" b="1" i="0" u="none" strike="noStrike" kern="1200" cap="none" spc="0" normalizeH="0" baseline="0" noProof="0" dirty="0">
              <a:ln>
                <a:noFill/>
              </a:ln>
              <a:effectLst/>
              <a:uLnTx/>
              <a:uFillTx/>
              <a:latin typeface="Bookman Old Style" pitchFamily="18" charset="0"/>
              <a:ea typeface="+mj-ea"/>
              <a:cs typeface="+mj-cs"/>
            </a:endParaRPr>
          </a:p>
        </p:txBody>
      </p:sp>
      <p:sp>
        <p:nvSpPr>
          <p:cNvPr id="2" name="Title 1"/>
          <p:cNvSpPr>
            <a:spLocks noGrp="1"/>
          </p:cNvSpPr>
          <p:nvPr>
            <p:ph type="ctrTitle"/>
          </p:nvPr>
        </p:nvSpPr>
        <p:spPr>
          <a:xfrm>
            <a:off x="0" y="0"/>
            <a:ext cx="6858000" cy="533400"/>
          </a:xfrm>
          <a:solidFill>
            <a:schemeClr val="accent2">
              <a:lumMod val="50000"/>
            </a:schemeClr>
          </a:solidFill>
        </p:spPr>
        <p:txBody>
          <a:bodyPr>
            <a:normAutofit/>
          </a:bodyPr>
          <a:lstStyle/>
          <a:p>
            <a:r>
              <a:rPr lang="en-US" sz="1200" b="1" dirty="0" smtClean="0">
                <a:solidFill>
                  <a:schemeClr val="bg1"/>
                </a:solidFill>
                <a:latin typeface="Trebuchet MS" pitchFamily="34" charset="0"/>
              </a:rPr>
              <a:t> ANNUAL REPORT:  STUDENTS EXPOSURE VISIT </a:t>
            </a:r>
            <a:br>
              <a:rPr lang="en-US" sz="1200" b="1" dirty="0" smtClean="0">
                <a:solidFill>
                  <a:schemeClr val="bg1"/>
                </a:solidFill>
                <a:latin typeface="Trebuchet MS" pitchFamily="34" charset="0"/>
              </a:rPr>
            </a:br>
            <a:r>
              <a:rPr lang="en-US" sz="1200" b="1" dirty="0" smtClean="0">
                <a:solidFill>
                  <a:schemeClr val="bg1"/>
                </a:solidFill>
                <a:latin typeface="Trebuchet MS" pitchFamily="34" charset="0"/>
              </a:rPr>
              <a:t>                  2018-19</a:t>
            </a:r>
            <a:endParaRPr lang="en-US" sz="1200" b="1" dirty="0">
              <a:solidFill>
                <a:schemeClr val="bg1"/>
              </a:solidFill>
              <a:latin typeface="Trebuchet MS" pitchFamily="34" charset="0"/>
            </a:endParaRPr>
          </a:p>
        </p:txBody>
      </p:sp>
      <p:sp>
        <p:nvSpPr>
          <p:cNvPr id="12" name="Title 1"/>
          <p:cNvSpPr txBox="1">
            <a:spLocks/>
          </p:cNvSpPr>
          <p:nvPr/>
        </p:nvSpPr>
        <p:spPr>
          <a:xfrm>
            <a:off x="0" y="8839200"/>
            <a:ext cx="6858000" cy="304800"/>
          </a:xfrm>
          <a:prstGeom prst="rect">
            <a:avLst/>
          </a:prstGeom>
          <a:solidFill>
            <a:srgbClr val="C47B1A"/>
          </a:solidFill>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en-US" sz="1400" b="1" i="0" u="none" strike="noStrike" kern="1200" cap="none" spc="0" normalizeH="0" baseline="0" noProof="0" dirty="0">
              <a:ln>
                <a:noFill/>
              </a:ln>
              <a:effectLst/>
              <a:uLnTx/>
              <a:uFillTx/>
              <a:latin typeface="Bookman Old Style" pitchFamily="18" charset="0"/>
              <a:ea typeface="+mj-ea"/>
              <a:cs typeface="+mj-cs"/>
            </a:endParaRPr>
          </a:p>
        </p:txBody>
      </p:sp>
      <p:sp>
        <p:nvSpPr>
          <p:cNvPr id="13" name="Title 1"/>
          <p:cNvSpPr txBox="1">
            <a:spLocks/>
          </p:cNvSpPr>
          <p:nvPr/>
        </p:nvSpPr>
        <p:spPr>
          <a:xfrm>
            <a:off x="0" y="8763000"/>
            <a:ext cx="6858000" cy="228600"/>
          </a:xfrm>
          <a:prstGeom prst="rect">
            <a:avLst/>
          </a:prstGeom>
          <a:solidFill>
            <a:schemeClr val="accent2">
              <a:lumMod val="50000"/>
            </a:schemeClr>
          </a:solidFill>
        </p:spPr>
        <p:txBody>
          <a:bodyPr vert="horz" lIns="91440" tIns="45720" rIns="91440" bIns="45720" rtlCol="0" anchor="ctr">
            <a:normAutofit fontScale="92500" lnSpcReduction="20000"/>
          </a:bodyP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en-US" sz="1200" b="1" i="0" u="none" strike="noStrike" kern="1200" cap="none" spc="0" normalizeH="0" baseline="0" noProof="0" dirty="0">
              <a:ln>
                <a:noFill/>
              </a:ln>
              <a:solidFill>
                <a:schemeClr val="bg1"/>
              </a:solidFill>
              <a:effectLst/>
              <a:uLnTx/>
              <a:uFillTx/>
              <a:latin typeface="Trebuchet MS" pitchFamily="34" charset="0"/>
              <a:ea typeface="+mj-ea"/>
              <a:cs typeface="+mj-cs"/>
            </a:endParaRPr>
          </a:p>
        </p:txBody>
      </p:sp>
      <p:sp>
        <p:nvSpPr>
          <p:cNvPr id="6148" name="Rectangle 4"/>
          <p:cNvSpPr>
            <a:spLocks noChangeArrowheads="1"/>
          </p:cNvSpPr>
          <p:nvPr/>
        </p:nvSpPr>
        <p:spPr bwMode="auto">
          <a:xfrm>
            <a:off x="3" y="3209925"/>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tab pos="3390900" algn="l"/>
              </a:tabLst>
            </a:pPr>
            <a:endParaRPr kumimoji="0" 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6149" name="Rectangle 5"/>
          <p:cNvSpPr>
            <a:spLocks noChangeArrowheads="1"/>
          </p:cNvSpPr>
          <p:nvPr/>
        </p:nvSpPr>
        <p:spPr bwMode="auto">
          <a:xfrm>
            <a:off x="3" y="6105525"/>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tab pos="3390900" algn="l"/>
              </a:tabLst>
            </a:pPr>
            <a:endParaRPr kumimoji="0" 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20" name="Slide Number Placeholder 19"/>
          <p:cNvSpPr>
            <a:spLocks noGrp="1"/>
          </p:cNvSpPr>
          <p:nvPr>
            <p:ph type="sldNum" sz="quarter" idx="12"/>
          </p:nvPr>
        </p:nvSpPr>
        <p:spPr>
          <a:xfrm>
            <a:off x="5029200" y="8382004"/>
            <a:ext cx="1600200" cy="486833"/>
          </a:xfrm>
        </p:spPr>
        <p:txBody>
          <a:bodyPr/>
          <a:lstStyle/>
          <a:p>
            <a:fld id="{B6F15528-21DE-4FAA-801E-634DDDAF4B2B}" type="slidenum">
              <a:rPr lang="en-US" smtClean="0"/>
              <a:pPr/>
              <a:t>73</a:t>
            </a:fld>
            <a:endParaRPr lang="en-US"/>
          </a:p>
        </p:txBody>
      </p:sp>
      <p:sp>
        <p:nvSpPr>
          <p:cNvPr id="79876" name="Rectangle 4"/>
          <p:cNvSpPr>
            <a:spLocks noChangeArrowheads="1"/>
          </p:cNvSpPr>
          <p:nvPr/>
        </p:nvSpPr>
        <p:spPr bwMode="auto">
          <a:xfrm>
            <a:off x="0" y="0"/>
            <a:ext cx="6858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pic>
        <p:nvPicPr>
          <p:cNvPr id="15" name="Picture 5" descr="H:\Agri Logo White.png"/>
          <p:cNvPicPr>
            <a:picLocks noChangeAspect="1" noChangeArrowheads="1"/>
          </p:cNvPicPr>
          <p:nvPr/>
        </p:nvPicPr>
        <p:blipFill>
          <a:blip r:embed="rId3" cstate="print"/>
          <a:srcRect/>
          <a:stretch>
            <a:fillRect/>
          </a:stretch>
        </p:blipFill>
        <p:spPr bwMode="auto">
          <a:xfrm>
            <a:off x="228600" y="0"/>
            <a:ext cx="1447800" cy="533400"/>
          </a:xfrm>
          <a:prstGeom prst="rect">
            <a:avLst/>
          </a:prstGeom>
          <a:noFill/>
        </p:spPr>
      </p:pic>
      <p:graphicFrame>
        <p:nvGraphicFramePr>
          <p:cNvPr id="18" name="Table 17"/>
          <p:cNvGraphicFramePr>
            <a:graphicFrameLocks noGrp="1"/>
          </p:cNvGraphicFramePr>
          <p:nvPr/>
        </p:nvGraphicFramePr>
        <p:xfrm>
          <a:off x="152400" y="838200"/>
          <a:ext cx="6477000" cy="8199120"/>
        </p:xfrm>
        <a:graphic>
          <a:graphicData uri="http://schemas.openxmlformats.org/drawingml/2006/table">
            <a:tbl>
              <a:tblPr firstRow="1" bandRow="1">
                <a:tableStyleId>{5940675A-B579-460E-94D1-54222C63F5DA}</a:tableStyleId>
              </a:tblPr>
              <a:tblGrid>
                <a:gridCol w="6477000"/>
              </a:tblGrid>
              <a:tr h="3810000">
                <a:tc>
                  <a:txBody>
                    <a:bodyPr/>
                    <a:lstStyle/>
                    <a:p>
                      <a:pPr marL="682625" indent="-682625"/>
                      <a:endParaRPr lang="en-US" sz="1400" b="1" kern="1200" dirty="0" smtClean="0">
                        <a:solidFill>
                          <a:schemeClr val="tx1"/>
                        </a:solidFill>
                        <a:latin typeface="+mn-lt"/>
                        <a:ea typeface="+mn-ea"/>
                        <a:cs typeface="+mn-cs"/>
                      </a:endParaRPr>
                    </a:p>
                    <a:p>
                      <a:pPr marL="682625" indent="-682625"/>
                      <a:endParaRPr lang="en-US" sz="1400" b="1" kern="1200" dirty="0" smtClean="0">
                        <a:solidFill>
                          <a:schemeClr val="tx1"/>
                        </a:solidFill>
                        <a:latin typeface="+mn-lt"/>
                        <a:ea typeface="+mn-ea"/>
                        <a:cs typeface="+mn-cs"/>
                      </a:endParaRPr>
                    </a:p>
                    <a:p>
                      <a:pPr marL="682625" indent="-682625"/>
                      <a:endParaRPr lang="en-US" sz="1400" b="1" kern="1200" dirty="0" smtClean="0">
                        <a:solidFill>
                          <a:schemeClr val="tx1"/>
                        </a:solidFill>
                        <a:latin typeface="+mn-lt"/>
                        <a:ea typeface="+mn-ea"/>
                        <a:cs typeface="+mn-cs"/>
                      </a:endParaRPr>
                    </a:p>
                    <a:p>
                      <a:pPr marL="682625" indent="-682625"/>
                      <a:endParaRPr lang="en-US" sz="1400" b="1" kern="1200" dirty="0" smtClean="0">
                        <a:solidFill>
                          <a:schemeClr val="tx1"/>
                        </a:solidFill>
                        <a:latin typeface="+mn-lt"/>
                        <a:ea typeface="+mn-ea"/>
                        <a:cs typeface="+mn-cs"/>
                      </a:endParaRPr>
                    </a:p>
                    <a:p>
                      <a:pPr marL="682625" indent="-682625"/>
                      <a:endParaRPr lang="en-US" sz="1400" b="1" kern="1200" dirty="0" smtClean="0">
                        <a:solidFill>
                          <a:schemeClr val="tx1"/>
                        </a:solidFill>
                        <a:latin typeface="+mn-lt"/>
                        <a:ea typeface="+mn-ea"/>
                        <a:cs typeface="+mn-cs"/>
                      </a:endParaRPr>
                    </a:p>
                    <a:p>
                      <a:pPr marL="682625" indent="-682625"/>
                      <a:endParaRPr lang="en-US" sz="1400" b="1" kern="1200" dirty="0" smtClean="0">
                        <a:solidFill>
                          <a:schemeClr val="tx1"/>
                        </a:solidFill>
                        <a:latin typeface="+mn-lt"/>
                        <a:ea typeface="+mn-ea"/>
                        <a:cs typeface="+mn-cs"/>
                      </a:endParaRPr>
                    </a:p>
                    <a:p>
                      <a:pPr marL="682625" indent="-682625"/>
                      <a:endParaRPr lang="en-US" sz="1400" b="1" kern="1200" dirty="0" smtClean="0">
                        <a:solidFill>
                          <a:schemeClr val="tx1"/>
                        </a:solidFill>
                        <a:latin typeface="+mn-lt"/>
                        <a:ea typeface="+mn-ea"/>
                        <a:cs typeface="+mn-cs"/>
                      </a:endParaRPr>
                    </a:p>
                    <a:p>
                      <a:pPr marL="682625" indent="-682625"/>
                      <a:endParaRPr lang="en-US" sz="1400" b="1" kern="1200" dirty="0" smtClean="0">
                        <a:solidFill>
                          <a:schemeClr val="tx1"/>
                        </a:solidFill>
                        <a:latin typeface="+mn-lt"/>
                        <a:ea typeface="+mn-ea"/>
                        <a:cs typeface="+mn-cs"/>
                      </a:endParaRPr>
                    </a:p>
                    <a:p>
                      <a:pPr marL="682625" indent="-682625"/>
                      <a:endParaRPr lang="en-US" sz="1400" b="1" kern="1200" dirty="0" smtClean="0">
                        <a:solidFill>
                          <a:schemeClr val="tx1"/>
                        </a:solidFill>
                        <a:latin typeface="+mn-lt"/>
                        <a:ea typeface="+mn-ea"/>
                        <a:cs typeface="+mn-cs"/>
                      </a:endParaRPr>
                    </a:p>
                    <a:p>
                      <a:pPr marL="682625" indent="-682625"/>
                      <a:endParaRPr lang="en-US" sz="1400" b="1" kern="1200" dirty="0" smtClean="0">
                        <a:solidFill>
                          <a:schemeClr val="tx1"/>
                        </a:solidFill>
                        <a:latin typeface="+mn-lt"/>
                        <a:ea typeface="+mn-ea"/>
                        <a:cs typeface="+mn-cs"/>
                      </a:endParaRPr>
                    </a:p>
                    <a:p>
                      <a:pPr marL="682625" indent="-682625"/>
                      <a:endParaRPr lang="en-US" sz="1400" b="1" kern="1200" dirty="0" smtClean="0">
                        <a:solidFill>
                          <a:schemeClr val="tx1"/>
                        </a:solidFill>
                        <a:latin typeface="+mn-lt"/>
                        <a:ea typeface="+mn-ea"/>
                        <a:cs typeface="+mn-cs"/>
                      </a:endParaRPr>
                    </a:p>
                    <a:p>
                      <a:pPr marL="682625" indent="-682625"/>
                      <a:endParaRPr lang="en-US" sz="1400" b="1" kern="1200" dirty="0" smtClean="0">
                        <a:solidFill>
                          <a:schemeClr val="tx1"/>
                        </a:solidFill>
                        <a:latin typeface="+mn-lt"/>
                        <a:ea typeface="+mn-ea"/>
                        <a:cs typeface="+mn-cs"/>
                      </a:endParaRPr>
                    </a:p>
                    <a:p>
                      <a:pPr marL="682625" indent="-682625"/>
                      <a:endParaRPr lang="en-US" sz="1400" b="1" kern="1200" dirty="0" smtClean="0">
                        <a:solidFill>
                          <a:schemeClr val="tx1"/>
                        </a:solidFill>
                        <a:latin typeface="+mn-lt"/>
                        <a:ea typeface="+mn-ea"/>
                        <a:cs typeface="+mn-cs"/>
                      </a:endParaRPr>
                    </a:p>
                    <a:p>
                      <a:pPr marL="682625" marR="0" indent="-682625" algn="ctr" defTabSz="914400" rtl="0" eaLnBrk="1" fontAlgn="auto" latinLnBrk="0" hangingPunct="1">
                        <a:lnSpc>
                          <a:spcPct val="100000"/>
                        </a:lnSpc>
                        <a:spcBef>
                          <a:spcPts val="0"/>
                        </a:spcBef>
                        <a:spcAft>
                          <a:spcPts val="0"/>
                        </a:spcAft>
                        <a:buClrTx/>
                        <a:buSzTx/>
                        <a:buFontTx/>
                        <a:buNone/>
                        <a:tabLst/>
                        <a:defRPr/>
                      </a:pPr>
                      <a:r>
                        <a:rPr lang="en-US" sz="1600" b="1" kern="1200" dirty="0" smtClean="0">
                          <a:solidFill>
                            <a:schemeClr val="tx1"/>
                          </a:solidFill>
                          <a:latin typeface="+mn-lt"/>
                          <a:ea typeface="+mn-ea"/>
                          <a:cs typeface="+mn-cs"/>
                        </a:rPr>
                        <a:t>  </a:t>
                      </a:r>
                      <a:r>
                        <a:rPr lang="en-US" sz="1400" b="1" kern="1200" dirty="0" smtClean="0">
                          <a:solidFill>
                            <a:schemeClr val="tx1"/>
                          </a:solidFill>
                          <a:latin typeface="+mn-lt"/>
                          <a:ea typeface="+mn-ea"/>
                          <a:cs typeface="+mn-cs"/>
                        </a:rPr>
                        <a:t> </a:t>
                      </a:r>
                    </a:p>
                    <a:p>
                      <a:pPr marL="682625" marR="0" indent="-682625" algn="ctr" defTabSz="914400" rtl="0" eaLnBrk="1" fontAlgn="auto" latinLnBrk="0" hangingPunct="1">
                        <a:lnSpc>
                          <a:spcPct val="100000"/>
                        </a:lnSpc>
                        <a:spcBef>
                          <a:spcPts val="0"/>
                        </a:spcBef>
                        <a:spcAft>
                          <a:spcPts val="0"/>
                        </a:spcAft>
                        <a:buClrTx/>
                        <a:buSzTx/>
                        <a:buFontTx/>
                        <a:buNone/>
                        <a:tabLst/>
                        <a:defRPr/>
                      </a:pPr>
                      <a:r>
                        <a:rPr lang="en-US" sz="1400" b="1" kern="1200" dirty="0" smtClean="0">
                          <a:solidFill>
                            <a:schemeClr val="tx1"/>
                          </a:solidFill>
                          <a:latin typeface="+mn-lt"/>
                          <a:ea typeface="+mn-ea"/>
                          <a:cs typeface="+mn-cs"/>
                        </a:rPr>
                        <a:t> </a:t>
                      </a:r>
                      <a:r>
                        <a:rPr lang="en-US" sz="1600" b="1" kern="1200" dirty="0" smtClean="0">
                          <a:solidFill>
                            <a:schemeClr val="tx1"/>
                          </a:solidFill>
                          <a:latin typeface="+mn-lt"/>
                          <a:ea typeface="+mn-ea"/>
                          <a:cs typeface="+mn-cs"/>
                        </a:rPr>
                        <a:t>Photo 1:</a:t>
                      </a:r>
                      <a:r>
                        <a:rPr lang="en-US" sz="1600" b="1" kern="1200" baseline="0" dirty="0" smtClean="0">
                          <a:solidFill>
                            <a:schemeClr val="tx1"/>
                          </a:solidFill>
                          <a:latin typeface="+mn-lt"/>
                          <a:ea typeface="+mn-ea"/>
                          <a:cs typeface="+mn-cs"/>
                        </a:rPr>
                        <a:t> </a:t>
                      </a:r>
                      <a:r>
                        <a:rPr lang="en-US" sz="1600" b="1" kern="1200" dirty="0" smtClean="0">
                          <a:solidFill>
                            <a:schemeClr val="tx1"/>
                          </a:solidFill>
                          <a:latin typeface="+mn-lt"/>
                          <a:ea typeface="+mn-ea"/>
                          <a:cs typeface="+mn-cs"/>
                        </a:rPr>
                        <a:t>Second Year (SEM-IV) Student of B.Sc. Agri visited NBPGR, Hyderabad on dt.12/06/2019</a:t>
                      </a:r>
                    </a:p>
                    <a:p>
                      <a:pPr marL="682625" marR="0" indent="-682625" algn="ctr" defTabSz="914400" rtl="0" eaLnBrk="1" fontAlgn="auto" latinLnBrk="0" hangingPunct="1">
                        <a:lnSpc>
                          <a:spcPct val="100000"/>
                        </a:lnSpc>
                        <a:spcBef>
                          <a:spcPts val="0"/>
                        </a:spcBef>
                        <a:spcAft>
                          <a:spcPts val="0"/>
                        </a:spcAft>
                        <a:buClrTx/>
                        <a:buSzTx/>
                        <a:buFontTx/>
                        <a:buNone/>
                        <a:tabLst/>
                        <a:defRPr/>
                      </a:pPr>
                      <a:endParaRPr lang="en-US" sz="1600" b="1" kern="1200" dirty="0" smtClean="0">
                        <a:solidFill>
                          <a:schemeClr val="tx1"/>
                        </a:solidFill>
                        <a:latin typeface="+mn-lt"/>
                        <a:ea typeface="+mn-ea"/>
                        <a:cs typeface="+mn-cs"/>
                      </a:endParaRPr>
                    </a:p>
                    <a:p>
                      <a:pPr marL="682625" marR="0" indent="-682625" algn="ctr" defTabSz="914400" rtl="0" eaLnBrk="1" fontAlgn="auto" latinLnBrk="0" hangingPunct="1">
                        <a:lnSpc>
                          <a:spcPct val="100000"/>
                        </a:lnSpc>
                        <a:spcBef>
                          <a:spcPts val="0"/>
                        </a:spcBef>
                        <a:spcAft>
                          <a:spcPts val="0"/>
                        </a:spcAft>
                        <a:buClrTx/>
                        <a:buSzTx/>
                        <a:buFontTx/>
                        <a:buNone/>
                        <a:tabLst/>
                        <a:defRPr/>
                      </a:pPr>
                      <a:endParaRPr lang="en-US" sz="1800" b="1" kern="1200" dirty="0" smtClean="0">
                        <a:solidFill>
                          <a:schemeClr val="tx1"/>
                        </a:solidFill>
                        <a:latin typeface="+mn-lt"/>
                        <a:ea typeface="+mn-ea"/>
                        <a:cs typeface="+mn-cs"/>
                      </a:endParaRPr>
                    </a:p>
                    <a:p>
                      <a:pPr marL="682625" marR="0" indent="-682625" algn="ctr" defTabSz="914400" rtl="0" eaLnBrk="1" fontAlgn="auto" latinLnBrk="0" hangingPunct="1">
                        <a:lnSpc>
                          <a:spcPct val="100000"/>
                        </a:lnSpc>
                        <a:spcBef>
                          <a:spcPts val="0"/>
                        </a:spcBef>
                        <a:spcAft>
                          <a:spcPts val="0"/>
                        </a:spcAft>
                        <a:buClrTx/>
                        <a:buSzTx/>
                        <a:buFontTx/>
                        <a:buNone/>
                        <a:tabLst/>
                        <a:defRPr/>
                      </a:pPr>
                      <a:endParaRPr lang="en-US" sz="1800" dirty="0"/>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r>
              <a:tr h="3810000">
                <a:tc>
                  <a:txBody>
                    <a:bodyPr/>
                    <a:lstStyle/>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pPr marL="0" marR="0" indent="0" algn="ctr" defTabSz="914400" rtl="0" eaLnBrk="1" fontAlgn="auto" latinLnBrk="0" hangingPunct="1">
                        <a:lnSpc>
                          <a:spcPct val="100000"/>
                        </a:lnSpc>
                        <a:spcBef>
                          <a:spcPts val="0"/>
                        </a:spcBef>
                        <a:spcAft>
                          <a:spcPts val="0"/>
                        </a:spcAft>
                        <a:buClrTx/>
                        <a:buSzTx/>
                        <a:buFontTx/>
                        <a:buNone/>
                        <a:tabLst/>
                        <a:defRPr/>
                      </a:pPr>
                      <a:r>
                        <a:rPr lang="en-US" sz="1600" b="1" kern="1200" dirty="0" smtClean="0">
                          <a:solidFill>
                            <a:schemeClr val="tx1"/>
                          </a:solidFill>
                          <a:latin typeface="+mn-lt"/>
                          <a:ea typeface="+mn-ea"/>
                          <a:cs typeface="+mn-cs"/>
                        </a:rPr>
                        <a:t>Photo 2: Dr. N. SIVARAJ, Principal Scientist, NBPGR, Hyderabad giving information regarding mandate and functioning of NBPGR, Hyderabad on dt.12/06/2019</a:t>
                      </a:r>
                    </a:p>
                    <a:p>
                      <a:pPr marL="0" marR="0" indent="0" algn="ctr" defTabSz="914400" rtl="0" eaLnBrk="1" fontAlgn="auto" latinLnBrk="0" hangingPunct="1">
                        <a:lnSpc>
                          <a:spcPct val="100000"/>
                        </a:lnSpc>
                        <a:spcBef>
                          <a:spcPts val="0"/>
                        </a:spcBef>
                        <a:spcAft>
                          <a:spcPts val="0"/>
                        </a:spcAft>
                        <a:buClrTx/>
                        <a:buSzTx/>
                        <a:buFontTx/>
                        <a:buNone/>
                        <a:tabLst/>
                        <a:defRPr/>
                      </a:pPr>
                      <a:endParaRPr lang="en-US" sz="1600" kern="1200" dirty="0" smtClean="0">
                        <a:solidFill>
                          <a:schemeClr val="tx1"/>
                        </a:solidFill>
                        <a:latin typeface="+mn-lt"/>
                        <a:ea typeface="+mn-ea"/>
                        <a:cs typeface="+mn-cs"/>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r>
            </a:tbl>
          </a:graphicData>
        </a:graphic>
      </p:graphicFrame>
      <p:pic>
        <p:nvPicPr>
          <p:cNvPr id="14" name="Picture 13" descr="C:\Users\drvis\OneDrive\Desktop\photo ednt2019\IMG-20190612-WA0047.jpg"/>
          <p:cNvPicPr/>
          <p:nvPr/>
        </p:nvPicPr>
        <p:blipFill>
          <a:blip r:embed="rId4"/>
          <a:srcRect/>
          <a:stretch>
            <a:fillRect/>
          </a:stretch>
        </p:blipFill>
        <p:spPr bwMode="auto">
          <a:xfrm>
            <a:off x="491490" y="685800"/>
            <a:ext cx="5985510" cy="3200400"/>
          </a:xfrm>
          <a:prstGeom prst="rect">
            <a:avLst/>
          </a:prstGeom>
          <a:noFill/>
          <a:ln w="9525">
            <a:noFill/>
            <a:miter lim="800000"/>
            <a:headEnd/>
            <a:tailEnd/>
          </a:ln>
        </p:spPr>
      </p:pic>
      <p:pic>
        <p:nvPicPr>
          <p:cNvPr id="16" name="Picture 15" descr="C:\Users\drvis\OneDrive\Desktop\photo ednt2019\IMG-20190612-WA0009.jpg"/>
          <p:cNvPicPr/>
          <p:nvPr/>
        </p:nvPicPr>
        <p:blipFill>
          <a:blip r:embed="rId5"/>
          <a:srcRect/>
          <a:stretch>
            <a:fillRect/>
          </a:stretch>
        </p:blipFill>
        <p:spPr bwMode="auto">
          <a:xfrm>
            <a:off x="457200" y="4648200"/>
            <a:ext cx="6019800" cy="3104701"/>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1"/>
          <p:cNvSpPr txBox="1">
            <a:spLocks/>
          </p:cNvSpPr>
          <p:nvPr/>
        </p:nvSpPr>
        <p:spPr>
          <a:xfrm>
            <a:off x="0" y="371475"/>
            <a:ext cx="6858000" cy="304800"/>
          </a:xfrm>
          <a:prstGeom prst="rect">
            <a:avLst/>
          </a:prstGeom>
          <a:solidFill>
            <a:srgbClr val="C47B1A"/>
          </a:solidFill>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en-US" sz="1400" b="1" i="0" u="none" strike="noStrike" kern="1200" cap="none" spc="0" normalizeH="0" baseline="0" noProof="0" dirty="0">
              <a:ln>
                <a:noFill/>
              </a:ln>
              <a:effectLst/>
              <a:uLnTx/>
              <a:uFillTx/>
              <a:latin typeface="Bookman Old Style" pitchFamily="18" charset="0"/>
              <a:ea typeface="+mj-ea"/>
              <a:cs typeface="+mj-cs"/>
            </a:endParaRPr>
          </a:p>
        </p:txBody>
      </p:sp>
      <p:sp>
        <p:nvSpPr>
          <p:cNvPr id="2" name="Title 1"/>
          <p:cNvSpPr>
            <a:spLocks noGrp="1"/>
          </p:cNvSpPr>
          <p:nvPr>
            <p:ph type="ctrTitle"/>
          </p:nvPr>
        </p:nvSpPr>
        <p:spPr>
          <a:xfrm>
            <a:off x="0" y="0"/>
            <a:ext cx="6858000" cy="533400"/>
          </a:xfrm>
          <a:solidFill>
            <a:schemeClr val="accent2">
              <a:lumMod val="50000"/>
            </a:schemeClr>
          </a:solidFill>
        </p:spPr>
        <p:txBody>
          <a:bodyPr>
            <a:normAutofit/>
          </a:bodyPr>
          <a:lstStyle/>
          <a:p>
            <a:r>
              <a:rPr lang="en-US" sz="1200" b="1" dirty="0" smtClean="0">
                <a:solidFill>
                  <a:schemeClr val="bg1"/>
                </a:solidFill>
                <a:latin typeface="Trebuchet MS" pitchFamily="34" charset="0"/>
              </a:rPr>
              <a:t> ANNUAL REPORT:  STUDENTS EXPOSURE VISIT </a:t>
            </a:r>
            <a:br>
              <a:rPr lang="en-US" sz="1200" b="1" dirty="0" smtClean="0">
                <a:solidFill>
                  <a:schemeClr val="bg1"/>
                </a:solidFill>
                <a:latin typeface="Trebuchet MS" pitchFamily="34" charset="0"/>
              </a:rPr>
            </a:br>
            <a:r>
              <a:rPr lang="en-US" sz="1200" b="1" dirty="0" smtClean="0">
                <a:solidFill>
                  <a:schemeClr val="bg1"/>
                </a:solidFill>
                <a:latin typeface="Trebuchet MS" pitchFamily="34" charset="0"/>
              </a:rPr>
              <a:t>                  2018-19</a:t>
            </a:r>
            <a:endParaRPr lang="en-US" sz="1200" b="1" dirty="0">
              <a:solidFill>
                <a:schemeClr val="bg1"/>
              </a:solidFill>
              <a:latin typeface="Trebuchet MS" pitchFamily="34" charset="0"/>
            </a:endParaRPr>
          </a:p>
        </p:txBody>
      </p:sp>
      <p:sp>
        <p:nvSpPr>
          <p:cNvPr id="12" name="Title 1"/>
          <p:cNvSpPr txBox="1">
            <a:spLocks/>
          </p:cNvSpPr>
          <p:nvPr/>
        </p:nvSpPr>
        <p:spPr>
          <a:xfrm>
            <a:off x="0" y="8839200"/>
            <a:ext cx="6858000" cy="304800"/>
          </a:xfrm>
          <a:prstGeom prst="rect">
            <a:avLst/>
          </a:prstGeom>
          <a:solidFill>
            <a:srgbClr val="C47B1A"/>
          </a:solidFill>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en-US" sz="1400" b="1" i="0" u="none" strike="noStrike" kern="1200" cap="none" spc="0" normalizeH="0" baseline="0" noProof="0" dirty="0">
              <a:ln>
                <a:noFill/>
              </a:ln>
              <a:effectLst/>
              <a:uLnTx/>
              <a:uFillTx/>
              <a:latin typeface="Bookman Old Style" pitchFamily="18" charset="0"/>
              <a:ea typeface="+mj-ea"/>
              <a:cs typeface="+mj-cs"/>
            </a:endParaRPr>
          </a:p>
        </p:txBody>
      </p:sp>
      <p:sp>
        <p:nvSpPr>
          <p:cNvPr id="13" name="Title 1"/>
          <p:cNvSpPr txBox="1">
            <a:spLocks/>
          </p:cNvSpPr>
          <p:nvPr/>
        </p:nvSpPr>
        <p:spPr>
          <a:xfrm>
            <a:off x="0" y="8763000"/>
            <a:ext cx="6858000" cy="228600"/>
          </a:xfrm>
          <a:prstGeom prst="rect">
            <a:avLst/>
          </a:prstGeom>
          <a:solidFill>
            <a:schemeClr val="accent2">
              <a:lumMod val="50000"/>
            </a:schemeClr>
          </a:solidFill>
        </p:spPr>
        <p:txBody>
          <a:bodyPr vert="horz" lIns="91440" tIns="45720" rIns="91440" bIns="45720" rtlCol="0" anchor="ctr">
            <a:normAutofit fontScale="92500" lnSpcReduction="20000"/>
          </a:bodyP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en-US" sz="1200" b="1" i="0" u="none" strike="noStrike" kern="1200" cap="none" spc="0" normalizeH="0" baseline="0" noProof="0" dirty="0">
              <a:ln>
                <a:noFill/>
              </a:ln>
              <a:solidFill>
                <a:schemeClr val="bg1"/>
              </a:solidFill>
              <a:effectLst/>
              <a:uLnTx/>
              <a:uFillTx/>
              <a:latin typeface="Trebuchet MS" pitchFamily="34" charset="0"/>
              <a:ea typeface="+mj-ea"/>
              <a:cs typeface="+mj-cs"/>
            </a:endParaRPr>
          </a:p>
        </p:txBody>
      </p:sp>
      <p:sp>
        <p:nvSpPr>
          <p:cNvPr id="6148" name="Rectangle 4"/>
          <p:cNvSpPr>
            <a:spLocks noChangeArrowheads="1"/>
          </p:cNvSpPr>
          <p:nvPr/>
        </p:nvSpPr>
        <p:spPr bwMode="auto">
          <a:xfrm>
            <a:off x="3" y="3209925"/>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tab pos="3390900" algn="l"/>
              </a:tabLst>
            </a:pPr>
            <a:endParaRPr kumimoji="0" 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6149" name="Rectangle 5"/>
          <p:cNvSpPr>
            <a:spLocks noChangeArrowheads="1"/>
          </p:cNvSpPr>
          <p:nvPr/>
        </p:nvSpPr>
        <p:spPr bwMode="auto">
          <a:xfrm>
            <a:off x="3" y="6105525"/>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tab pos="3390900" algn="l"/>
              </a:tabLst>
            </a:pPr>
            <a:endParaRPr kumimoji="0" 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20" name="Slide Number Placeholder 19"/>
          <p:cNvSpPr>
            <a:spLocks noGrp="1"/>
          </p:cNvSpPr>
          <p:nvPr>
            <p:ph type="sldNum" sz="quarter" idx="12"/>
          </p:nvPr>
        </p:nvSpPr>
        <p:spPr>
          <a:xfrm>
            <a:off x="5029200" y="8382004"/>
            <a:ext cx="1600200" cy="486833"/>
          </a:xfrm>
        </p:spPr>
        <p:txBody>
          <a:bodyPr/>
          <a:lstStyle/>
          <a:p>
            <a:fld id="{B6F15528-21DE-4FAA-801E-634DDDAF4B2B}" type="slidenum">
              <a:rPr lang="en-US" smtClean="0"/>
              <a:pPr/>
              <a:t>74</a:t>
            </a:fld>
            <a:endParaRPr lang="en-US"/>
          </a:p>
        </p:txBody>
      </p:sp>
      <p:sp>
        <p:nvSpPr>
          <p:cNvPr id="79876" name="Rectangle 4"/>
          <p:cNvSpPr>
            <a:spLocks noChangeArrowheads="1"/>
          </p:cNvSpPr>
          <p:nvPr/>
        </p:nvSpPr>
        <p:spPr bwMode="auto">
          <a:xfrm>
            <a:off x="0" y="0"/>
            <a:ext cx="6858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pic>
        <p:nvPicPr>
          <p:cNvPr id="15" name="Picture 5" descr="H:\Agri Logo White.png"/>
          <p:cNvPicPr>
            <a:picLocks noChangeAspect="1" noChangeArrowheads="1"/>
          </p:cNvPicPr>
          <p:nvPr/>
        </p:nvPicPr>
        <p:blipFill>
          <a:blip r:embed="rId3" cstate="print"/>
          <a:srcRect/>
          <a:stretch>
            <a:fillRect/>
          </a:stretch>
        </p:blipFill>
        <p:spPr bwMode="auto">
          <a:xfrm>
            <a:off x="228600" y="0"/>
            <a:ext cx="1447800" cy="533400"/>
          </a:xfrm>
          <a:prstGeom prst="rect">
            <a:avLst/>
          </a:prstGeom>
          <a:noFill/>
        </p:spPr>
      </p:pic>
      <p:graphicFrame>
        <p:nvGraphicFramePr>
          <p:cNvPr id="18" name="Table 17"/>
          <p:cNvGraphicFramePr>
            <a:graphicFrameLocks noGrp="1"/>
          </p:cNvGraphicFramePr>
          <p:nvPr/>
        </p:nvGraphicFramePr>
        <p:xfrm>
          <a:off x="152400" y="838200"/>
          <a:ext cx="6477000" cy="8656320"/>
        </p:xfrm>
        <a:graphic>
          <a:graphicData uri="http://schemas.openxmlformats.org/drawingml/2006/table">
            <a:tbl>
              <a:tblPr firstRow="1" bandRow="1">
                <a:tableStyleId>{5940675A-B579-460E-94D1-54222C63F5DA}</a:tableStyleId>
              </a:tblPr>
              <a:tblGrid>
                <a:gridCol w="6477000"/>
              </a:tblGrid>
              <a:tr h="3810000">
                <a:tc>
                  <a:txBody>
                    <a:bodyPr/>
                    <a:lstStyle/>
                    <a:p>
                      <a:pPr marL="682625" indent="-682625"/>
                      <a:endParaRPr lang="en-US" sz="1400" b="1" kern="1200" dirty="0" smtClean="0">
                        <a:solidFill>
                          <a:schemeClr val="tx1"/>
                        </a:solidFill>
                        <a:latin typeface="+mn-lt"/>
                        <a:ea typeface="+mn-ea"/>
                        <a:cs typeface="+mn-cs"/>
                      </a:endParaRPr>
                    </a:p>
                    <a:p>
                      <a:pPr marL="682625" indent="-682625"/>
                      <a:endParaRPr lang="en-US" sz="1400" b="1" kern="1200" dirty="0" smtClean="0">
                        <a:solidFill>
                          <a:schemeClr val="tx1"/>
                        </a:solidFill>
                        <a:latin typeface="+mn-lt"/>
                        <a:ea typeface="+mn-ea"/>
                        <a:cs typeface="+mn-cs"/>
                      </a:endParaRPr>
                    </a:p>
                    <a:p>
                      <a:pPr marL="682625" indent="-682625"/>
                      <a:endParaRPr lang="en-US" sz="1400" b="1" kern="1200" dirty="0" smtClean="0">
                        <a:solidFill>
                          <a:schemeClr val="tx1"/>
                        </a:solidFill>
                        <a:latin typeface="+mn-lt"/>
                        <a:ea typeface="+mn-ea"/>
                        <a:cs typeface="+mn-cs"/>
                      </a:endParaRPr>
                    </a:p>
                    <a:p>
                      <a:pPr marL="682625" indent="-682625"/>
                      <a:endParaRPr lang="en-US" sz="1400" b="1" kern="1200" dirty="0" smtClean="0">
                        <a:solidFill>
                          <a:schemeClr val="tx1"/>
                        </a:solidFill>
                        <a:latin typeface="+mn-lt"/>
                        <a:ea typeface="+mn-ea"/>
                        <a:cs typeface="+mn-cs"/>
                      </a:endParaRPr>
                    </a:p>
                    <a:p>
                      <a:pPr marL="682625" indent="-682625"/>
                      <a:endParaRPr lang="en-US" sz="1400" b="1" kern="1200" dirty="0" smtClean="0">
                        <a:solidFill>
                          <a:schemeClr val="tx1"/>
                        </a:solidFill>
                        <a:latin typeface="+mn-lt"/>
                        <a:ea typeface="+mn-ea"/>
                        <a:cs typeface="+mn-cs"/>
                      </a:endParaRPr>
                    </a:p>
                    <a:p>
                      <a:pPr marL="682625" indent="-682625"/>
                      <a:endParaRPr lang="en-US" sz="1400" b="1" kern="1200" dirty="0" smtClean="0">
                        <a:solidFill>
                          <a:schemeClr val="tx1"/>
                        </a:solidFill>
                        <a:latin typeface="+mn-lt"/>
                        <a:ea typeface="+mn-ea"/>
                        <a:cs typeface="+mn-cs"/>
                      </a:endParaRPr>
                    </a:p>
                    <a:p>
                      <a:pPr marL="682625" indent="-682625"/>
                      <a:endParaRPr lang="en-US" sz="1400" b="1" kern="1200" dirty="0" smtClean="0">
                        <a:solidFill>
                          <a:schemeClr val="tx1"/>
                        </a:solidFill>
                        <a:latin typeface="+mn-lt"/>
                        <a:ea typeface="+mn-ea"/>
                        <a:cs typeface="+mn-cs"/>
                      </a:endParaRPr>
                    </a:p>
                    <a:p>
                      <a:pPr marL="682625" indent="-682625"/>
                      <a:endParaRPr lang="en-US" sz="1400" b="1" kern="1200" dirty="0" smtClean="0">
                        <a:solidFill>
                          <a:schemeClr val="tx1"/>
                        </a:solidFill>
                        <a:latin typeface="+mn-lt"/>
                        <a:ea typeface="+mn-ea"/>
                        <a:cs typeface="+mn-cs"/>
                      </a:endParaRPr>
                    </a:p>
                    <a:p>
                      <a:pPr marL="682625" indent="-682625"/>
                      <a:endParaRPr lang="en-US" sz="1400" b="1" kern="1200" dirty="0" smtClean="0">
                        <a:solidFill>
                          <a:schemeClr val="tx1"/>
                        </a:solidFill>
                        <a:latin typeface="+mn-lt"/>
                        <a:ea typeface="+mn-ea"/>
                        <a:cs typeface="+mn-cs"/>
                      </a:endParaRPr>
                    </a:p>
                    <a:p>
                      <a:pPr marL="682625" indent="-682625"/>
                      <a:endParaRPr lang="en-US" sz="1400" b="1" kern="1200" dirty="0" smtClean="0">
                        <a:solidFill>
                          <a:schemeClr val="tx1"/>
                        </a:solidFill>
                        <a:latin typeface="+mn-lt"/>
                        <a:ea typeface="+mn-ea"/>
                        <a:cs typeface="+mn-cs"/>
                      </a:endParaRPr>
                    </a:p>
                    <a:p>
                      <a:pPr marL="682625" indent="-682625"/>
                      <a:endParaRPr lang="en-US" sz="1400" b="1" kern="1200" dirty="0" smtClean="0">
                        <a:solidFill>
                          <a:schemeClr val="tx1"/>
                        </a:solidFill>
                        <a:latin typeface="+mn-lt"/>
                        <a:ea typeface="+mn-ea"/>
                        <a:cs typeface="+mn-cs"/>
                      </a:endParaRPr>
                    </a:p>
                    <a:p>
                      <a:pPr marL="682625" indent="-682625"/>
                      <a:endParaRPr lang="en-US" sz="1400" b="1" kern="1200" dirty="0" smtClean="0">
                        <a:solidFill>
                          <a:schemeClr val="tx1"/>
                        </a:solidFill>
                        <a:latin typeface="+mn-lt"/>
                        <a:ea typeface="+mn-ea"/>
                        <a:cs typeface="+mn-cs"/>
                      </a:endParaRPr>
                    </a:p>
                    <a:p>
                      <a:pPr marL="682625" indent="-682625"/>
                      <a:endParaRPr lang="en-US" sz="1400" b="1" kern="1200" dirty="0" smtClean="0">
                        <a:solidFill>
                          <a:schemeClr val="tx1"/>
                        </a:solidFill>
                        <a:latin typeface="+mn-lt"/>
                        <a:ea typeface="+mn-ea"/>
                        <a:cs typeface="+mn-cs"/>
                      </a:endParaRPr>
                    </a:p>
                    <a:p>
                      <a:pPr marL="682625" marR="0" indent="-682625" algn="ctr" defTabSz="914400" rtl="0" eaLnBrk="1" fontAlgn="auto" latinLnBrk="0" hangingPunct="1">
                        <a:lnSpc>
                          <a:spcPct val="100000"/>
                        </a:lnSpc>
                        <a:spcBef>
                          <a:spcPts val="0"/>
                        </a:spcBef>
                        <a:spcAft>
                          <a:spcPts val="0"/>
                        </a:spcAft>
                        <a:buClrTx/>
                        <a:buSzTx/>
                        <a:buFontTx/>
                        <a:buNone/>
                        <a:tabLst/>
                        <a:defRPr/>
                      </a:pPr>
                      <a:r>
                        <a:rPr lang="en-US" sz="1600" b="1" kern="1200" dirty="0" smtClean="0">
                          <a:solidFill>
                            <a:schemeClr val="tx1"/>
                          </a:solidFill>
                          <a:latin typeface="+mn-lt"/>
                          <a:ea typeface="+mn-ea"/>
                          <a:cs typeface="+mn-cs"/>
                        </a:rPr>
                        <a:t>  </a:t>
                      </a:r>
                      <a:r>
                        <a:rPr lang="en-US" sz="1400" b="1" kern="1200" dirty="0" smtClean="0">
                          <a:solidFill>
                            <a:schemeClr val="tx1"/>
                          </a:solidFill>
                          <a:latin typeface="+mn-lt"/>
                          <a:ea typeface="+mn-ea"/>
                          <a:cs typeface="+mn-cs"/>
                        </a:rPr>
                        <a:t> </a:t>
                      </a:r>
                    </a:p>
                    <a:p>
                      <a:pPr marL="682625" marR="0" indent="-682625" algn="ctr" defTabSz="914400" rtl="0" eaLnBrk="1" fontAlgn="auto" latinLnBrk="0" hangingPunct="1">
                        <a:lnSpc>
                          <a:spcPct val="100000"/>
                        </a:lnSpc>
                        <a:spcBef>
                          <a:spcPts val="0"/>
                        </a:spcBef>
                        <a:spcAft>
                          <a:spcPts val="0"/>
                        </a:spcAft>
                        <a:buClrTx/>
                        <a:buSzTx/>
                        <a:buFontTx/>
                        <a:buNone/>
                        <a:tabLst/>
                        <a:defRPr/>
                      </a:pPr>
                      <a:r>
                        <a:rPr lang="en-US" sz="1400" b="1" kern="1200" dirty="0" smtClean="0">
                          <a:solidFill>
                            <a:schemeClr val="tx1"/>
                          </a:solidFill>
                          <a:latin typeface="+mn-lt"/>
                          <a:ea typeface="+mn-ea"/>
                          <a:cs typeface="+mn-cs"/>
                        </a:rPr>
                        <a:t> </a:t>
                      </a:r>
                    </a:p>
                    <a:p>
                      <a:pPr algn="ctr">
                        <a:spcAft>
                          <a:spcPts val="0"/>
                        </a:spcAft>
                      </a:pPr>
                      <a:r>
                        <a:rPr lang="en-US" sz="1600" b="1" kern="1200" dirty="0" smtClean="0">
                          <a:solidFill>
                            <a:schemeClr val="tx1"/>
                          </a:solidFill>
                          <a:latin typeface="+mn-lt"/>
                          <a:ea typeface="+mn-ea"/>
                          <a:cs typeface="+mn-cs"/>
                        </a:rPr>
                        <a:t>Photo 3:</a:t>
                      </a:r>
                      <a:r>
                        <a:rPr lang="en-US" sz="1600" b="1" kern="1200" baseline="0" dirty="0" smtClean="0">
                          <a:solidFill>
                            <a:schemeClr val="tx1"/>
                          </a:solidFill>
                          <a:latin typeface="+mn-lt"/>
                          <a:ea typeface="+mn-ea"/>
                          <a:cs typeface="+mn-cs"/>
                        </a:rPr>
                        <a:t> </a:t>
                      </a:r>
                      <a:r>
                        <a:rPr lang="en-US" sz="1600" b="1" dirty="0" smtClean="0">
                          <a:latin typeface="Times New Roman"/>
                          <a:ea typeface="Times New Roman"/>
                        </a:rPr>
                        <a:t>Second Year (SEM-IV) Student of B.Sc. Agri visited NIPHM, Hyderabad on dt.12/06/2019</a:t>
                      </a:r>
                      <a:endParaRPr lang="en-US" sz="1600" dirty="0" smtClean="0">
                        <a:latin typeface="Times New Roman"/>
                        <a:ea typeface="Calibri"/>
                      </a:endParaRPr>
                    </a:p>
                    <a:p>
                      <a:pPr marL="682625" marR="0" indent="-682625" algn="ctr" defTabSz="914400" rtl="0" eaLnBrk="1" fontAlgn="auto" latinLnBrk="0" hangingPunct="1">
                        <a:lnSpc>
                          <a:spcPct val="100000"/>
                        </a:lnSpc>
                        <a:spcBef>
                          <a:spcPts val="0"/>
                        </a:spcBef>
                        <a:spcAft>
                          <a:spcPts val="0"/>
                        </a:spcAft>
                        <a:buClrTx/>
                        <a:buSzTx/>
                        <a:buFontTx/>
                        <a:buNone/>
                        <a:tabLst/>
                        <a:defRPr/>
                      </a:pPr>
                      <a:endParaRPr lang="en-US" sz="1600" b="1" kern="1200" dirty="0" smtClean="0">
                        <a:solidFill>
                          <a:schemeClr val="tx1"/>
                        </a:solidFill>
                        <a:latin typeface="+mn-lt"/>
                        <a:ea typeface="+mn-ea"/>
                        <a:cs typeface="+mn-cs"/>
                      </a:endParaRPr>
                    </a:p>
                    <a:p>
                      <a:pPr marL="682625" marR="0" indent="-682625" algn="ctr" defTabSz="914400" rtl="0" eaLnBrk="1" fontAlgn="auto" latinLnBrk="0" hangingPunct="1">
                        <a:lnSpc>
                          <a:spcPct val="100000"/>
                        </a:lnSpc>
                        <a:spcBef>
                          <a:spcPts val="0"/>
                        </a:spcBef>
                        <a:spcAft>
                          <a:spcPts val="0"/>
                        </a:spcAft>
                        <a:buClrTx/>
                        <a:buSzTx/>
                        <a:buFontTx/>
                        <a:buNone/>
                        <a:tabLst/>
                        <a:defRPr/>
                      </a:pPr>
                      <a:endParaRPr lang="en-US" sz="1600" b="1" kern="1200" dirty="0" smtClean="0">
                        <a:solidFill>
                          <a:schemeClr val="tx1"/>
                        </a:solidFill>
                        <a:latin typeface="+mn-lt"/>
                        <a:ea typeface="+mn-ea"/>
                        <a:cs typeface="+mn-cs"/>
                      </a:endParaRPr>
                    </a:p>
                    <a:p>
                      <a:pPr marL="682625" marR="0" indent="-682625" algn="ctr" defTabSz="914400" rtl="0" eaLnBrk="1" fontAlgn="auto" latinLnBrk="0" hangingPunct="1">
                        <a:lnSpc>
                          <a:spcPct val="100000"/>
                        </a:lnSpc>
                        <a:spcBef>
                          <a:spcPts val="0"/>
                        </a:spcBef>
                        <a:spcAft>
                          <a:spcPts val="0"/>
                        </a:spcAft>
                        <a:buClrTx/>
                        <a:buSzTx/>
                        <a:buFontTx/>
                        <a:buNone/>
                        <a:tabLst/>
                        <a:defRPr/>
                      </a:pPr>
                      <a:endParaRPr lang="en-US" sz="1800" b="1" kern="1200" dirty="0" smtClean="0">
                        <a:solidFill>
                          <a:schemeClr val="tx1"/>
                        </a:solidFill>
                        <a:latin typeface="+mn-lt"/>
                        <a:ea typeface="+mn-ea"/>
                        <a:cs typeface="+mn-cs"/>
                      </a:endParaRPr>
                    </a:p>
                    <a:p>
                      <a:pPr marL="682625" marR="0" indent="-682625" algn="ctr" defTabSz="914400" rtl="0" eaLnBrk="1" fontAlgn="auto" latinLnBrk="0" hangingPunct="1">
                        <a:lnSpc>
                          <a:spcPct val="100000"/>
                        </a:lnSpc>
                        <a:spcBef>
                          <a:spcPts val="0"/>
                        </a:spcBef>
                        <a:spcAft>
                          <a:spcPts val="0"/>
                        </a:spcAft>
                        <a:buClrTx/>
                        <a:buSzTx/>
                        <a:buFontTx/>
                        <a:buNone/>
                        <a:tabLst/>
                        <a:defRPr/>
                      </a:pPr>
                      <a:endParaRPr lang="en-US" sz="1800" dirty="0"/>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r>
              <a:tr h="3810000">
                <a:tc>
                  <a:txBody>
                    <a:bodyPr/>
                    <a:lstStyle/>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pPr marL="0" marR="0" indent="0" algn="ctr" defTabSz="914400" rtl="0" eaLnBrk="1" fontAlgn="auto" latinLnBrk="0" hangingPunct="1">
                        <a:lnSpc>
                          <a:spcPct val="100000"/>
                        </a:lnSpc>
                        <a:spcBef>
                          <a:spcPts val="0"/>
                        </a:spcBef>
                        <a:spcAft>
                          <a:spcPts val="0"/>
                        </a:spcAft>
                        <a:buClrTx/>
                        <a:buSzTx/>
                        <a:buFontTx/>
                        <a:buNone/>
                        <a:tabLst/>
                        <a:defRPr/>
                      </a:pPr>
                      <a:r>
                        <a:rPr lang="en-US" sz="1600" b="1" kern="1200" dirty="0" smtClean="0">
                          <a:solidFill>
                            <a:schemeClr val="tx1"/>
                          </a:solidFill>
                          <a:latin typeface="Times New Roman"/>
                          <a:ea typeface="Times New Roman"/>
                          <a:cs typeface="+mn-cs"/>
                        </a:rPr>
                        <a:t>Photo 4: Lab assistant, NIPHM, Hyderabad giving information of Plant Health Laboratory on dt.12/06/2019</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r>
            </a:tbl>
          </a:graphicData>
        </a:graphic>
      </p:graphicFrame>
      <p:pic>
        <p:nvPicPr>
          <p:cNvPr id="17" name="Picture 16" descr="C:\Users\drvis\OneDrive\Desktop\photo ednt2019\IMG-20190613-WA0028.jpg"/>
          <p:cNvPicPr/>
          <p:nvPr/>
        </p:nvPicPr>
        <p:blipFill>
          <a:blip r:embed="rId4"/>
          <a:srcRect/>
          <a:stretch>
            <a:fillRect/>
          </a:stretch>
        </p:blipFill>
        <p:spPr bwMode="auto">
          <a:xfrm>
            <a:off x="457200" y="762000"/>
            <a:ext cx="6019800" cy="3200400"/>
          </a:xfrm>
          <a:prstGeom prst="rect">
            <a:avLst/>
          </a:prstGeom>
          <a:noFill/>
          <a:ln w="9525">
            <a:noFill/>
            <a:miter lim="800000"/>
            <a:headEnd/>
            <a:tailEnd/>
          </a:ln>
        </p:spPr>
      </p:pic>
      <p:pic>
        <p:nvPicPr>
          <p:cNvPr id="19" name="Picture 18" descr="C:\Users\drvis\OneDrive\Desktop\photo ednt2019\IMG-20190613-WA0064.jpg"/>
          <p:cNvPicPr/>
          <p:nvPr/>
        </p:nvPicPr>
        <p:blipFill>
          <a:blip r:embed="rId5"/>
          <a:srcRect/>
          <a:stretch>
            <a:fillRect/>
          </a:stretch>
        </p:blipFill>
        <p:spPr bwMode="auto">
          <a:xfrm>
            <a:off x="533400" y="4648200"/>
            <a:ext cx="6019800" cy="32004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1"/>
          <p:cNvSpPr txBox="1">
            <a:spLocks/>
          </p:cNvSpPr>
          <p:nvPr/>
        </p:nvSpPr>
        <p:spPr>
          <a:xfrm>
            <a:off x="0" y="371475"/>
            <a:ext cx="6858000" cy="304800"/>
          </a:xfrm>
          <a:prstGeom prst="rect">
            <a:avLst/>
          </a:prstGeom>
          <a:solidFill>
            <a:srgbClr val="C47B1A"/>
          </a:solidFill>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en-US" sz="1400" b="1" i="0" u="none" strike="noStrike" kern="1200" cap="none" spc="0" normalizeH="0" baseline="0" noProof="0" dirty="0">
              <a:ln>
                <a:noFill/>
              </a:ln>
              <a:effectLst/>
              <a:uLnTx/>
              <a:uFillTx/>
              <a:latin typeface="Bookman Old Style" pitchFamily="18" charset="0"/>
              <a:ea typeface="+mj-ea"/>
              <a:cs typeface="+mj-cs"/>
            </a:endParaRPr>
          </a:p>
        </p:txBody>
      </p:sp>
      <p:sp>
        <p:nvSpPr>
          <p:cNvPr id="2" name="Title 1"/>
          <p:cNvSpPr>
            <a:spLocks noGrp="1"/>
          </p:cNvSpPr>
          <p:nvPr>
            <p:ph type="ctrTitle"/>
          </p:nvPr>
        </p:nvSpPr>
        <p:spPr>
          <a:xfrm>
            <a:off x="0" y="0"/>
            <a:ext cx="6858000" cy="533400"/>
          </a:xfrm>
          <a:solidFill>
            <a:schemeClr val="accent2">
              <a:lumMod val="50000"/>
            </a:schemeClr>
          </a:solidFill>
        </p:spPr>
        <p:txBody>
          <a:bodyPr>
            <a:normAutofit/>
          </a:bodyPr>
          <a:lstStyle/>
          <a:p>
            <a:r>
              <a:rPr lang="en-US" sz="1200" b="1" dirty="0" smtClean="0">
                <a:solidFill>
                  <a:schemeClr val="bg1"/>
                </a:solidFill>
                <a:latin typeface="Trebuchet MS" pitchFamily="34" charset="0"/>
              </a:rPr>
              <a:t> ANNUAL REPORT:  STUDENTS EXPOSURE VISIT </a:t>
            </a:r>
            <a:br>
              <a:rPr lang="en-US" sz="1200" b="1" dirty="0" smtClean="0">
                <a:solidFill>
                  <a:schemeClr val="bg1"/>
                </a:solidFill>
                <a:latin typeface="Trebuchet MS" pitchFamily="34" charset="0"/>
              </a:rPr>
            </a:br>
            <a:r>
              <a:rPr lang="en-US" sz="1200" b="1" dirty="0" smtClean="0">
                <a:solidFill>
                  <a:schemeClr val="bg1"/>
                </a:solidFill>
                <a:latin typeface="Trebuchet MS" pitchFamily="34" charset="0"/>
              </a:rPr>
              <a:t>                  2018-19</a:t>
            </a:r>
            <a:endParaRPr lang="en-US" sz="1200" b="1" dirty="0">
              <a:solidFill>
                <a:schemeClr val="bg1"/>
              </a:solidFill>
              <a:latin typeface="Trebuchet MS" pitchFamily="34" charset="0"/>
            </a:endParaRPr>
          </a:p>
        </p:txBody>
      </p:sp>
      <p:sp>
        <p:nvSpPr>
          <p:cNvPr id="12" name="Title 1"/>
          <p:cNvSpPr txBox="1">
            <a:spLocks/>
          </p:cNvSpPr>
          <p:nvPr/>
        </p:nvSpPr>
        <p:spPr>
          <a:xfrm>
            <a:off x="0" y="8839200"/>
            <a:ext cx="6858000" cy="304800"/>
          </a:xfrm>
          <a:prstGeom prst="rect">
            <a:avLst/>
          </a:prstGeom>
          <a:solidFill>
            <a:srgbClr val="C47B1A"/>
          </a:solidFill>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en-US" sz="1400" b="1" i="0" u="none" strike="noStrike" kern="1200" cap="none" spc="0" normalizeH="0" baseline="0" noProof="0" dirty="0">
              <a:ln>
                <a:noFill/>
              </a:ln>
              <a:effectLst/>
              <a:uLnTx/>
              <a:uFillTx/>
              <a:latin typeface="Bookman Old Style" pitchFamily="18" charset="0"/>
              <a:ea typeface="+mj-ea"/>
              <a:cs typeface="+mj-cs"/>
            </a:endParaRPr>
          </a:p>
        </p:txBody>
      </p:sp>
      <p:sp>
        <p:nvSpPr>
          <p:cNvPr id="13" name="Title 1"/>
          <p:cNvSpPr txBox="1">
            <a:spLocks/>
          </p:cNvSpPr>
          <p:nvPr/>
        </p:nvSpPr>
        <p:spPr>
          <a:xfrm>
            <a:off x="0" y="8763000"/>
            <a:ext cx="6858000" cy="228600"/>
          </a:xfrm>
          <a:prstGeom prst="rect">
            <a:avLst/>
          </a:prstGeom>
          <a:solidFill>
            <a:schemeClr val="accent2">
              <a:lumMod val="50000"/>
            </a:schemeClr>
          </a:solidFill>
        </p:spPr>
        <p:txBody>
          <a:bodyPr vert="horz" lIns="91440" tIns="45720" rIns="91440" bIns="45720" rtlCol="0" anchor="ctr">
            <a:normAutofit fontScale="92500" lnSpcReduction="20000"/>
          </a:bodyP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en-US" sz="1200" b="1" i="0" u="none" strike="noStrike" kern="1200" cap="none" spc="0" normalizeH="0" baseline="0" noProof="0" dirty="0">
              <a:ln>
                <a:noFill/>
              </a:ln>
              <a:solidFill>
                <a:schemeClr val="bg1"/>
              </a:solidFill>
              <a:effectLst/>
              <a:uLnTx/>
              <a:uFillTx/>
              <a:latin typeface="Trebuchet MS" pitchFamily="34" charset="0"/>
              <a:ea typeface="+mj-ea"/>
              <a:cs typeface="+mj-cs"/>
            </a:endParaRPr>
          </a:p>
        </p:txBody>
      </p:sp>
      <p:sp>
        <p:nvSpPr>
          <p:cNvPr id="6148" name="Rectangle 4"/>
          <p:cNvSpPr>
            <a:spLocks noChangeArrowheads="1"/>
          </p:cNvSpPr>
          <p:nvPr/>
        </p:nvSpPr>
        <p:spPr bwMode="auto">
          <a:xfrm>
            <a:off x="3" y="3209925"/>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tab pos="3390900" algn="l"/>
              </a:tabLst>
            </a:pPr>
            <a:endParaRPr kumimoji="0" 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6149" name="Rectangle 5"/>
          <p:cNvSpPr>
            <a:spLocks noChangeArrowheads="1"/>
          </p:cNvSpPr>
          <p:nvPr/>
        </p:nvSpPr>
        <p:spPr bwMode="auto">
          <a:xfrm>
            <a:off x="3" y="6105525"/>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tab pos="3390900" algn="l"/>
              </a:tabLst>
            </a:pPr>
            <a:endParaRPr kumimoji="0" 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20" name="Slide Number Placeholder 19"/>
          <p:cNvSpPr>
            <a:spLocks noGrp="1"/>
          </p:cNvSpPr>
          <p:nvPr>
            <p:ph type="sldNum" sz="quarter" idx="12"/>
          </p:nvPr>
        </p:nvSpPr>
        <p:spPr>
          <a:xfrm>
            <a:off x="5029200" y="8382004"/>
            <a:ext cx="1600200" cy="486833"/>
          </a:xfrm>
        </p:spPr>
        <p:txBody>
          <a:bodyPr/>
          <a:lstStyle/>
          <a:p>
            <a:fld id="{B6F15528-21DE-4FAA-801E-634DDDAF4B2B}" type="slidenum">
              <a:rPr lang="en-US" smtClean="0"/>
              <a:pPr/>
              <a:t>75</a:t>
            </a:fld>
            <a:endParaRPr lang="en-US"/>
          </a:p>
        </p:txBody>
      </p:sp>
      <p:sp>
        <p:nvSpPr>
          <p:cNvPr id="79876" name="Rectangle 4"/>
          <p:cNvSpPr>
            <a:spLocks noChangeArrowheads="1"/>
          </p:cNvSpPr>
          <p:nvPr/>
        </p:nvSpPr>
        <p:spPr bwMode="auto">
          <a:xfrm>
            <a:off x="0" y="0"/>
            <a:ext cx="6858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pic>
        <p:nvPicPr>
          <p:cNvPr id="15" name="Picture 5" descr="H:\Agri Logo White.png"/>
          <p:cNvPicPr>
            <a:picLocks noChangeAspect="1" noChangeArrowheads="1"/>
          </p:cNvPicPr>
          <p:nvPr/>
        </p:nvPicPr>
        <p:blipFill>
          <a:blip r:embed="rId3" cstate="print"/>
          <a:srcRect/>
          <a:stretch>
            <a:fillRect/>
          </a:stretch>
        </p:blipFill>
        <p:spPr bwMode="auto">
          <a:xfrm>
            <a:off x="228600" y="0"/>
            <a:ext cx="1447800" cy="533400"/>
          </a:xfrm>
          <a:prstGeom prst="rect">
            <a:avLst/>
          </a:prstGeom>
          <a:noFill/>
        </p:spPr>
      </p:pic>
      <p:graphicFrame>
        <p:nvGraphicFramePr>
          <p:cNvPr id="18" name="Table 17"/>
          <p:cNvGraphicFramePr>
            <a:graphicFrameLocks noGrp="1"/>
          </p:cNvGraphicFramePr>
          <p:nvPr/>
        </p:nvGraphicFramePr>
        <p:xfrm>
          <a:off x="152400" y="838200"/>
          <a:ext cx="6477000" cy="8656320"/>
        </p:xfrm>
        <a:graphic>
          <a:graphicData uri="http://schemas.openxmlformats.org/drawingml/2006/table">
            <a:tbl>
              <a:tblPr firstRow="1" bandRow="1">
                <a:tableStyleId>{5940675A-B579-460E-94D1-54222C63F5DA}</a:tableStyleId>
              </a:tblPr>
              <a:tblGrid>
                <a:gridCol w="6477000"/>
              </a:tblGrid>
              <a:tr h="3810000">
                <a:tc>
                  <a:txBody>
                    <a:bodyPr/>
                    <a:lstStyle/>
                    <a:p>
                      <a:pPr marL="682625" indent="-682625"/>
                      <a:endParaRPr lang="en-US" sz="1400" b="1" kern="1200" dirty="0" smtClean="0">
                        <a:solidFill>
                          <a:schemeClr val="tx1"/>
                        </a:solidFill>
                        <a:latin typeface="+mn-lt"/>
                        <a:ea typeface="+mn-ea"/>
                        <a:cs typeface="+mn-cs"/>
                      </a:endParaRPr>
                    </a:p>
                    <a:p>
                      <a:pPr marL="682625" indent="-682625"/>
                      <a:endParaRPr lang="en-US" sz="1400" b="1" kern="1200" dirty="0" smtClean="0">
                        <a:solidFill>
                          <a:schemeClr val="tx1"/>
                        </a:solidFill>
                        <a:latin typeface="+mn-lt"/>
                        <a:ea typeface="+mn-ea"/>
                        <a:cs typeface="+mn-cs"/>
                      </a:endParaRPr>
                    </a:p>
                    <a:p>
                      <a:pPr marL="682625" indent="-682625"/>
                      <a:endParaRPr lang="en-US" sz="1400" b="1" kern="1200" dirty="0" smtClean="0">
                        <a:solidFill>
                          <a:schemeClr val="tx1"/>
                        </a:solidFill>
                        <a:latin typeface="+mn-lt"/>
                        <a:ea typeface="+mn-ea"/>
                        <a:cs typeface="+mn-cs"/>
                      </a:endParaRPr>
                    </a:p>
                    <a:p>
                      <a:pPr marL="682625" indent="-682625"/>
                      <a:endParaRPr lang="en-US" sz="1400" b="1" kern="1200" dirty="0" smtClean="0">
                        <a:solidFill>
                          <a:schemeClr val="tx1"/>
                        </a:solidFill>
                        <a:latin typeface="+mn-lt"/>
                        <a:ea typeface="+mn-ea"/>
                        <a:cs typeface="+mn-cs"/>
                      </a:endParaRPr>
                    </a:p>
                    <a:p>
                      <a:pPr marL="682625" indent="-682625"/>
                      <a:endParaRPr lang="en-US" sz="1400" b="1" kern="1200" dirty="0" smtClean="0">
                        <a:solidFill>
                          <a:schemeClr val="tx1"/>
                        </a:solidFill>
                        <a:latin typeface="+mn-lt"/>
                        <a:ea typeface="+mn-ea"/>
                        <a:cs typeface="+mn-cs"/>
                      </a:endParaRPr>
                    </a:p>
                    <a:p>
                      <a:pPr marL="682625" indent="-682625"/>
                      <a:endParaRPr lang="en-US" sz="1400" b="1" kern="1200" dirty="0" smtClean="0">
                        <a:solidFill>
                          <a:schemeClr val="tx1"/>
                        </a:solidFill>
                        <a:latin typeface="+mn-lt"/>
                        <a:ea typeface="+mn-ea"/>
                        <a:cs typeface="+mn-cs"/>
                      </a:endParaRPr>
                    </a:p>
                    <a:p>
                      <a:pPr marL="682625" indent="-682625"/>
                      <a:endParaRPr lang="en-US" sz="1400" b="1" kern="1200" dirty="0" smtClean="0">
                        <a:solidFill>
                          <a:schemeClr val="tx1"/>
                        </a:solidFill>
                        <a:latin typeface="+mn-lt"/>
                        <a:ea typeface="+mn-ea"/>
                        <a:cs typeface="+mn-cs"/>
                      </a:endParaRPr>
                    </a:p>
                    <a:p>
                      <a:pPr marL="682625" indent="-682625"/>
                      <a:endParaRPr lang="en-US" sz="1400" b="1" kern="1200" dirty="0" smtClean="0">
                        <a:solidFill>
                          <a:schemeClr val="tx1"/>
                        </a:solidFill>
                        <a:latin typeface="+mn-lt"/>
                        <a:ea typeface="+mn-ea"/>
                        <a:cs typeface="+mn-cs"/>
                      </a:endParaRPr>
                    </a:p>
                    <a:p>
                      <a:pPr marL="682625" indent="-682625"/>
                      <a:endParaRPr lang="en-US" sz="1400" b="1" kern="1200" dirty="0" smtClean="0">
                        <a:solidFill>
                          <a:schemeClr val="tx1"/>
                        </a:solidFill>
                        <a:latin typeface="+mn-lt"/>
                        <a:ea typeface="+mn-ea"/>
                        <a:cs typeface="+mn-cs"/>
                      </a:endParaRPr>
                    </a:p>
                    <a:p>
                      <a:pPr marL="682625" indent="-682625"/>
                      <a:endParaRPr lang="en-US" sz="1400" b="1" kern="1200" dirty="0" smtClean="0">
                        <a:solidFill>
                          <a:schemeClr val="tx1"/>
                        </a:solidFill>
                        <a:latin typeface="+mn-lt"/>
                        <a:ea typeface="+mn-ea"/>
                        <a:cs typeface="+mn-cs"/>
                      </a:endParaRPr>
                    </a:p>
                    <a:p>
                      <a:pPr marL="682625" indent="-682625"/>
                      <a:endParaRPr lang="en-US" sz="1400" b="1" kern="1200" dirty="0" smtClean="0">
                        <a:solidFill>
                          <a:schemeClr val="tx1"/>
                        </a:solidFill>
                        <a:latin typeface="+mn-lt"/>
                        <a:ea typeface="+mn-ea"/>
                        <a:cs typeface="+mn-cs"/>
                      </a:endParaRPr>
                    </a:p>
                    <a:p>
                      <a:pPr marL="682625" indent="-682625"/>
                      <a:endParaRPr lang="en-US" sz="1400" b="1" kern="1200" dirty="0" smtClean="0">
                        <a:solidFill>
                          <a:schemeClr val="tx1"/>
                        </a:solidFill>
                        <a:latin typeface="+mn-lt"/>
                        <a:ea typeface="+mn-ea"/>
                        <a:cs typeface="+mn-cs"/>
                      </a:endParaRPr>
                    </a:p>
                    <a:p>
                      <a:pPr marL="682625" indent="-682625"/>
                      <a:endParaRPr lang="en-US" sz="1400" b="1" kern="1200" dirty="0" smtClean="0">
                        <a:solidFill>
                          <a:schemeClr val="tx1"/>
                        </a:solidFill>
                        <a:latin typeface="+mn-lt"/>
                        <a:ea typeface="+mn-ea"/>
                        <a:cs typeface="+mn-cs"/>
                      </a:endParaRPr>
                    </a:p>
                    <a:p>
                      <a:pPr marL="682625" marR="0" indent="-682625" algn="ctr" defTabSz="914400" rtl="0" eaLnBrk="1" fontAlgn="auto" latinLnBrk="0" hangingPunct="1">
                        <a:lnSpc>
                          <a:spcPct val="100000"/>
                        </a:lnSpc>
                        <a:spcBef>
                          <a:spcPts val="0"/>
                        </a:spcBef>
                        <a:spcAft>
                          <a:spcPts val="0"/>
                        </a:spcAft>
                        <a:buClrTx/>
                        <a:buSzTx/>
                        <a:buFontTx/>
                        <a:buNone/>
                        <a:tabLst/>
                        <a:defRPr/>
                      </a:pPr>
                      <a:r>
                        <a:rPr lang="en-US" sz="1600" b="1" kern="1200" dirty="0" smtClean="0">
                          <a:solidFill>
                            <a:schemeClr val="tx1"/>
                          </a:solidFill>
                          <a:latin typeface="+mn-lt"/>
                          <a:ea typeface="+mn-ea"/>
                          <a:cs typeface="+mn-cs"/>
                        </a:rPr>
                        <a:t>  </a:t>
                      </a:r>
                      <a:r>
                        <a:rPr lang="en-US" sz="1400" b="1" kern="1200" dirty="0" smtClean="0">
                          <a:solidFill>
                            <a:schemeClr val="tx1"/>
                          </a:solidFill>
                          <a:latin typeface="+mn-lt"/>
                          <a:ea typeface="+mn-ea"/>
                          <a:cs typeface="+mn-cs"/>
                        </a:rPr>
                        <a:t> </a:t>
                      </a:r>
                    </a:p>
                    <a:p>
                      <a:pPr marL="682625" marR="0" indent="-682625" algn="ctr" defTabSz="914400" rtl="0" eaLnBrk="1" fontAlgn="auto" latinLnBrk="0" hangingPunct="1">
                        <a:lnSpc>
                          <a:spcPct val="100000"/>
                        </a:lnSpc>
                        <a:spcBef>
                          <a:spcPts val="0"/>
                        </a:spcBef>
                        <a:spcAft>
                          <a:spcPts val="0"/>
                        </a:spcAft>
                        <a:buClrTx/>
                        <a:buSzTx/>
                        <a:buFontTx/>
                        <a:buNone/>
                        <a:tabLst/>
                        <a:defRPr/>
                      </a:pPr>
                      <a:r>
                        <a:rPr lang="en-US" sz="1400" b="1" kern="1200" dirty="0" smtClean="0">
                          <a:solidFill>
                            <a:schemeClr val="tx1"/>
                          </a:solidFill>
                          <a:latin typeface="+mn-lt"/>
                          <a:ea typeface="+mn-ea"/>
                          <a:cs typeface="+mn-cs"/>
                        </a:rPr>
                        <a:t> </a:t>
                      </a:r>
                    </a:p>
                    <a:p>
                      <a:pPr marL="0" marR="0" indent="0" algn="ctr" defTabSz="914400" rtl="0" eaLnBrk="1" fontAlgn="auto" latinLnBrk="0" hangingPunct="1">
                        <a:lnSpc>
                          <a:spcPct val="100000"/>
                        </a:lnSpc>
                        <a:spcBef>
                          <a:spcPts val="0"/>
                        </a:spcBef>
                        <a:spcAft>
                          <a:spcPts val="0"/>
                        </a:spcAft>
                        <a:buClrTx/>
                        <a:buSzTx/>
                        <a:buFontTx/>
                        <a:buNone/>
                        <a:tabLst/>
                        <a:defRPr/>
                      </a:pPr>
                      <a:r>
                        <a:rPr lang="en-US" sz="1600" b="1" kern="1200" dirty="0" smtClean="0">
                          <a:solidFill>
                            <a:schemeClr val="tx1"/>
                          </a:solidFill>
                          <a:latin typeface="+mn-lt"/>
                          <a:ea typeface="+mn-ea"/>
                          <a:cs typeface="+mn-cs"/>
                        </a:rPr>
                        <a:t>Photo 5:</a:t>
                      </a:r>
                      <a:r>
                        <a:rPr lang="en-US" sz="1600" b="1" kern="1200" baseline="0" dirty="0" smtClean="0">
                          <a:solidFill>
                            <a:schemeClr val="tx1"/>
                          </a:solidFill>
                          <a:latin typeface="+mn-lt"/>
                          <a:ea typeface="+mn-ea"/>
                          <a:cs typeface="+mn-cs"/>
                        </a:rPr>
                        <a:t> </a:t>
                      </a:r>
                      <a:r>
                        <a:rPr lang="en-US" sz="1600" b="1" kern="1200" dirty="0" smtClean="0">
                          <a:solidFill>
                            <a:schemeClr val="tx1"/>
                          </a:solidFill>
                          <a:latin typeface="+mn-lt"/>
                          <a:ea typeface="+mn-ea"/>
                          <a:cs typeface="+mn-cs"/>
                        </a:rPr>
                        <a:t>Second Year (SEM-IV) Student of B.Sc. Agri visited ICAR-IIOR, Hyderabad on dt.12/06/2019</a:t>
                      </a:r>
                    </a:p>
                    <a:p>
                      <a:pPr marL="682625" marR="0" indent="-682625" algn="ctr" defTabSz="914400" rtl="0" eaLnBrk="1" fontAlgn="auto" latinLnBrk="0" hangingPunct="1">
                        <a:lnSpc>
                          <a:spcPct val="100000"/>
                        </a:lnSpc>
                        <a:spcBef>
                          <a:spcPts val="0"/>
                        </a:spcBef>
                        <a:spcAft>
                          <a:spcPts val="0"/>
                        </a:spcAft>
                        <a:buClrTx/>
                        <a:buSzTx/>
                        <a:buFontTx/>
                        <a:buNone/>
                        <a:tabLst/>
                        <a:defRPr/>
                      </a:pPr>
                      <a:endParaRPr lang="en-US" sz="1600" b="1" kern="1200" dirty="0" smtClean="0">
                        <a:solidFill>
                          <a:schemeClr val="tx1"/>
                        </a:solidFill>
                        <a:latin typeface="+mn-lt"/>
                        <a:ea typeface="+mn-ea"/>
                        <a:cs typeface="+mn-cs"/>
                      </a:endParaRPr>
                    </a:p>
                    <a:p>
                      <a:pPr marL="682625" marR="0" indent="-682625" algn="ctr" defTabSz="914400" rtl="0" eaLnBrk="1" fontAlgn="auto" latinLnBrk="0" hangingPunct="1">
                        <a:lnSpc>
                          <a:spcPct val="100000"/>
                        </a:lnSpc>
                        <a:spcBef>
                          <a:spcPts val="0"/>
                        </a:spcBef>
                        <a:spcAft>
                          <a:spcPts val="0"/>
                        </a:spcAft>
                        <a:buClrTx/>
                        <a:buSzTx/>
                        <a:buFontTx/>
                        <a:buNone/>
                        <a:tabLst/>
                        <a:defRPr/>
                      </a:pPr>
                      <a:endParaRPr lang="en-US" sz="1600" b="1" kern="1200" dirty="0" smtClean="0">
                        <a:solidFill>
                          <a:schemeClr val="tx1"/>
                        </a:solidFill>
                        <a:latin typeface="+mn-lt"/>
                        <a:ea typeface="+mn-ea"/>
                        <a:cs typeface="+mn-cs"/>
                      </a:endParaRPr>
                    </a:p>
                    <a:p>
                      <a:pPr marL="682625" marR="0" indent="-682625" algn="ctr" defTabSz="914400" rtl="0" eaLnBrk="1" fontAlgn="auto" latinLnBrk="0" hangingPunct="1">
                        <a:lnSpc>
                          <a:spcPct val="100000"/>
                        </a:lnSpc>
                        <a:spcBef>
                          <a:spcPts val="0"/>
                        </a:spcBef>
                        <a:spcAft>
                          <a:spcPts val="0"/>
                        </a:spcAft>
                        <a:buClrTx/>
                        <a:buSzTx/>
                        <a:buFontTx/>
                        <a:buNone/>
                        <a:tabLst/>
                        <a:defRPr/>
                      </a:pPr>
                      <a:endParaRPr lang="en-US" sz="1800" b="1" kern="1200" dirty="0" smtClean="0">
                        <a:solidFill>
                          <a:schemeClr val="tx1"/>
                        </a:solidFill>
                        <a:latin typeface="+mn-lt"/>
                        <a:ea typeface="+mn-ea"/>
                        <a:cs typeface="+mn-cs"/>
                      </a:endParaRPr>
                    </a:p>
                    <a:p>
                      <a:pPr marL="682625" marR="0" indent="-682625" algn="ctr" defTabSz="914400" rtl="0" eaLnBrk="1" fontAlgn="auto" latinLnBrk="0" hangingPunct="1">
                        <a:lnSpc>
                          <a:spcPct val="100000"/>
                        </a:lnSpc>
                        <a:spcBef>
                          <a:spcPts val="0"/>
                        </a:spcBef>
                        <a:spcAft>
                          <a:spcPts val="0"/>
                        </a:spcAft>
                        <a:buClrTx/>
                        <a:buSzTx/>
                        <a:buFontTx/>
                        <a:buNone/>
                        <a:tabLst/>
                        <a:defRPr/>
                      </a:pPr>
                      <a:endParaRPr lang="en-US" sz="1800" dirty="0"/>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r>
              <a:tr h="3810000">
                <a:tc>
                  <a:txBody>
                    <a:bodyPr/>
                    <a:lstStyle/>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pPr marL="0" marR="0" indent="0" algn="ctr" defTabSz="914400" rtl="0" eaLnBrk="1" fontAlgn="auto" latinLnBrk="0" hangingPunct="1">
                        <a:lnSpc>
                          <a:spcPct val="100000"/>
                        </a:lnSpc>
                        <a:spcBef>
                          <a:spcPts val="0"/>
                        </a:spcBef>
                        <a:spcAft>
                          <a:spcPts val="0"/>
                        </a:spcAft>
                        <a:buClrTx/>
                        <a:buSzTx/>
                        <a:buFontTx/>
                        <a:buNone/>
                        <a:tabLst/>
                        <a:defRPr/>
                      </a:pPr>
                      <a:endParaRPr lang="en-US" sz="1600" b="1" kern="1200" dirty="0" smtClean="0">
                        <a:solidFill>
                          <a:schemeClr val="tx1"/>
                        </a:solidFill>
                        <a:latin typeface="Times New Roman"/>
                        <a:ea typeface="Times New Roman"/>
                        <a:cs typeface="+mn-cs"/>
                      </a:endParaRPr>
                    </a:p>
                    <a:p>
                      <a:pPr marL="0" marR="0" indent="0" algn="ctr" defTabSz="914400" rtl="0" eaLnBrk="1" fontAlgn="auto" latinLnBrk="0" hangingPunct="1">
                        <a:lnSpc>
                          <a:spcPct val="100000"/>
                        </a:lnSpc>
                        <a:spcBef>
                          <a:spcPts val="0"/>
                        </a:spcBef>
                        <a:spcAft>
                          <a:spcPts val="0"/>
                        </a:spcAft>
                        <a:buClrTx/>
                        <a:buSzTx/>
                        <a:buFontTx/>
                        <a:buNone/>
                        <a:tabLst/>
                        <a:defRPr/>
                      </a:pPr>
                      <a:r>
                        <a:rPr lang="en-US" sz="1600" b="1" kern="1200" dirty="0" smtClean="0">
                          <a:solidFill>
                            <a:schemeClr val="tx1"/>
                          </a:solidFill>
                          <a:latin typeface="Times New Roman"/>
                          <a:ea typeface="Times New Roman"/>
                          <a:cs typeface="+mn-cs"/>
                        </a:rPr>
                        <a:t>Photo 6: </a:t>
                      </a:r>
                      <a:r>
                        <a:rPr lang="en-US" sz="1600" b="1" kern="1200" dirty="0" err="1" smtClean="0">
                          <a:solidFill>
                            <a:schemeClr val="tx1"/>
                          </a:solidFill>
                          <a:latin typeface="Times New Roman"/>
                          <a:ea typeface="Times New Roman"/>
                          <a:cs typeface="+mn-cs"/>
                        </a:rPr>
                        <a:t>Dr.C.H</a:t>
                      </a:r>
                      <a:r>
                        <a:rPr lang="en-US" sz="1600" b="1" kern="1200" dirty="0" smtClean="0">
                          <a:solidFill>
                            <a:schemeClr val="tx1"/>
                          </a:solidFill>
                          <a:latin typeface="Times New Roman"/>
                          <a:ea typeface="Times New Roman"/>
                          <a:cs typeface="+mn-cs"/>
                        </a:rPr>
                        <a:t>. </a:t>
                      </a:r>
                      <a:r>
                        <a:rPr lang="en-US" sz="1600" b="1" kern="1200" dirty="0" err="1" smtClean="0">
                          <a:solidFill>
                            <a:schemeClr val="tx1"/>
                          </a:solidFill>
                          <a:latin typeface="Times New Roman"/>
                          <a:ea typeface="Times New Roman"/>
                          <a:cs typeface="+mn-cs"/>
                        </a:rPr>
                        <a:t>Sarada</a:t>
                      </a:r>
                      <a:r>
                        <a:rPr lang="en-US" sz="1600" b="1" kern="1200" dirty="0" smtClean="0">
                          <a:solidFill>
                            <a:schemeClr val="tx1"/>
                          </a:solidFill>
                          <a:latin typeface="Times New Roman"/>
                          <a:ea typeface="Times New Roman"/>
                          <a:cs typeface="+mn-cs"/>
                        </a:rPr>
                        <a:t> , ICAR-IIOR, Hyderabad giving information on different research projects on Oilseed crops on dt.12/06/2019</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r>
            </a:tbl>
          </a:graphicData>
        </a:graphic>
      </p:graphicFrame>
      <p:pic>
        <p:nvPicPr>
          <p:cNvPr id="14" name="Picture 13" descr="C:\Users\drvis\AppData\Local\Microsoft\Windows\INetCache\Content.Word\IMG-20190612-WA0037.jpg"/>
          <p:cNvPicPr/>
          <p:nvPr/>
        </p:nvPicPr>
        <p:blipFill>
          <a:blip r:embed="rId4"/>
          <a:srcRect/>
          <a:stretch>
            <a:fillRect/>
          </a:stretch>
        </p:blipFill>
        <p:spPr bwMode="auto">
          <a:xfrm>
            <a:off x="457200" y="762000"/>
            <a:ext cx="6019800" cy="3200400"/>
          </a:xfrm>
          <a:prstGeom prst="rect">
            <a:avLst/>
          </a:prstGeom>
          <a:noFill/>
          <a:ln w="9525">
            <a:noFill/>
            <a:miter lim="800000"/>
            <a:headEnd/>
            <a:tailEnd/>
          </a:ln>
        </p:spPr>
      </p:pic>
      <p:pic>
        <p:nvPicPr>
          <p:cNvPr id="16" name="Picture 15" descr="F:\K\IMG-20190612-WA0066.jpg"/>
          <p:cNvPicPr/>
          <p:nvPr/>
        </p:nvPicPr>
        <p:blipFill>
          <a:blip r:embed="rId5"/>
          <a:srcRect/>
          <a:stretch>
            <a:fillRect/>
          </a:stretch>
        </p:blipFill>
        <p:spPr bwMode="auto">
          <a:xfrm>
            <a:off x="457200" y="4648200"/>
            <a:ext cx="5943600" cy="33528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1"/>
          <p:cNvSpPr txBox="1">
            <a:spLocks/>
          </p:cNvSpPr>
          <p:nvPr/>
        </p:nvSpPr>
        <p:spPr>
          <a:xfrm>
            <a:off x="0" y="371475"/>
            <a:ext cx="6858000" cy="304800"/>
          </a:xfrm>
          <a:prstGeom prst="rect">
            <a:avLst/>
          </a:prstGeom>
          <a:solidFill>
            <a:srgbClr val="C47B1A"/>
          </a:solidFill>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en-US" sz="1400" b="1" i="0" u="none" strike="noStrike" kern="1200" cap="none" spc="0" normalizeH="0" baseline="0" noProof="0" dirty="0">
              <a:ln>
                <a:noFill/>
              </a:ln>
              <a:effectLst/>
              <a:uLnTx/>
              <a:uFillTx/>
              <a:latin typeface="Bookman Old Style" pitchFamily="18" charset="0"/>
              <a:ea typeface="+mj-ea"/>
              <a:cs typeface="+mj-cs"/>
            </a:endParaRPr>
          </a:p>
        </p:txBody>
      </p:sp>
      <p:sp>
        <p:nvSpPr>
          <p:cNvPr id="2" name="Title 1"/>
          <p:cNvSpPr>
            <a:spLocks noGrp="1"/>
          </p:cNvSpPr>
          <p:nvPr>
            <p:ph type="ctrTitle"/>
          </p:nvPr>
        </p:nvSpPr>
        <p:spPr>
          <a:xfrm>
            <a:off x="0" y="0"/>
            <a:ext cx="6858000" cy="533400"/>
          </a:xfrm>
          <a:solidFill>
            <a:schemeClr val="accent2">
              <a:lumMod val="50000"/>
            </a:schemeClr>
          </a:solidFill>
        </p:spPr>
        <p:txBody>
          <a:bodyPr>
            <a:normAutofit/>
          </a:bodyPr>
          <a:lstStyle/>
          <a:p>
            <a:r>
              <a:rPr lang="en-US" sz="1200" b="1" dirty="0" smtClean="0">
                <a:solidFill>
                  <a:schemeClr val="bg1"/>
                </a:solidFill>
                <a:latin typeface="Trebuchet MS" pitchFamily="34" charset="0"/>
              </a:rPr>
              <a:t> ANNUAL REPORT:  STUDENTS EXPOSURE VISIT </a:t>
            </a:r>
            <a:br>
              <a:rPr lang="en-US" sz="1200" b="1" dirty="0" smtClean="0">
                <a:solidFill>
                  <a:schemeClr val="bg1"/>
                </a:solidFill>
                <a:latin typeface="Trebuchet MS" pitchFamily="34" charset="0"/>
              </a:rPr>
            </a:br>
            <a:r>
              <a:rPr lang="en-US" sz="1200" b="1" dirty="0" smtClean="0">
                <a:solidFill>
                  <a:schemeClr val="bg1"/>
                </a:solidFill>
                <a:latin typeface="Trebuchet MS" pitchFamily="34" charset="0"/>
              </a:rPr>
              <a:t>                  2018-19</a:t>
            </a:r>
            <a:endParaRPr lang="en-US" sz="1200" b="1" dirty="0">
              <a:solidFill>
                <a:schemeClr val="bg1"/>
              </a:solidFill>
              <a:latin typeface="Trebuchet MS" pitchFamily="34" charset="0"/>
            </a:endParaRPr>
          </a:p>
        </p:txBody>
      </p:sp>
      <p:sp>
        <p:nvSpPr>
          <p:cNvPr id="12" name="Title 1"/>
          <p:cNvSpPr txBox="1">
            <a:spLocks/>
          </p:cNvSpPr>
          <p:nvPr/>
        </p:nvSpPr>
        <p:spPr>
          <a:xfrm>
            <a:off x="0" y="8839200"/>
            <a:ext cx="6858000" cy="304800"/>
          </a:xfrm>
          <a:prstGeom prst="rect">
            <a:avLst/>
          </a:prstGeom>
          <a:solidFill>
            <a:srgbClr val="C47B1A"/>
          </a:solidFill>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en-US" sz="1400" b="1" i="0" u="none" strike="noStrike" kern="1200" cap="none" spc="0" normalizeH="0" baseline="0" noProof="0" dirty="0">
              <a:ln>
                <a:noFill/>
              </a:ln>
              <a:effectLst/>
              <a:uLnTx/>
              <a:uFillTx/>
              <a:latin typeface="Bookman Old Style" pitchFamily="18" charset="0"/>
              <a:ea typeface="+mj-ea"/>
              <a:cs typeface="+mj-cs"/>
            </a:endParaRPr>
          </a:p>
        </p:txBody>
      </p:sp>
      <p:sp>
        <p:nvSpPr>
          <p:cNvPr id="13" name="Title 1"/>
          <p:cNvSpPr txBox="1">
            <a:spLocks/>
          </p:cNvSpPr>
          <p:nvPr/>
        </p:nvSpPr>
        <p:spPr>
          <a:xfrm>
            <a:off x="0" y="8763000"/>
            <a:ext cx="6858000" cy="228600"/>
          </a:xfrm>
          <a:prstGeom prst="rect">
            <a:avLst/>
          </a:prstGeom>
          <a:solidFill>
            <a:schemeClr val="accent2">
              <a:lumMod val="50000"/>
            </a:schemeClr>
          </a:solidFill>
        </p:spPr>
        <p:txBody>
          <a:bodyPr vert="horz" lIns="91440" tIns="45720" rIns="91440" bIns="45720" rtlCol="0" anchor="ctr">
            <a:normAutofit fontScale="92500" lnSpcReduction="20000"/>
          </a:bodyP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en-US" sz="1200" b="1" i="0" u="none" strike="noStrike" kern="1200" cap="none" spc="0" normalizeH="0" baseline="0" noProof="0" dirty="0">
              <a:ln>
                <a:noFill/>
              </a:ln>
              <a:solidFill>
                <a:schemeClr val="bg1"/>
              </a:solidFill>
              <a:effectLst/>
              <a:uLnTx/>
              <a:uFillTx/>
              <a:latin typeface="Trebuchet MS" pitchFamily="34" charset="0"/>
              <a:ea typeface="+mj-ea"/>
              <a:cs typeface="+mj-cs"/>
            </a:endParaRPr>
          </a:p>
        </p:txBody>
      </p:sp>
      <p:sp>
        <p:nvSpPr>
          <p:cNvPr id="6148" name="Rectangle 4"/>
          <p:cNvSpPr>
            <a:spLocks noChangeArrowheads="1"/>
          </p:cNvSpPr>
          <p:nvPr/>
        </p:nvSpPr>
        <p:spPr bwMode="auto">
          <a:xfrm>
            <a:off x="3" y="3209925"/>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tab pos="3390900" algn="l"/>
              </a:tabLst>
            </a:pPr>
            <a:endParaRPr kumimoji="0" 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6149" name="Rectangle 5"/>
          <p:cNvSpPr>
            <a:spLocks noChangeArrowheads="1"/>
          </p:cNvSpPr>
          <p:nvPr/>
        </p:nvSpPr>
        <p:spPr bwMode="auto">
          <a:xfrm>
            <a:off x="3" y="6105525"/>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tab pos="3390900" algn="l"/>
              </a:tabLst>
            </a:pPr>
            <a:endParaRPr kumimoji="0" 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20" name="Slide Number Placeholder 19"/>
          <p:cNvSpPr>
            <a:spLocks noGrp="1"/>
          </p:cNvSpPr>
          <p:nvPr>
            <p:ph type="sldNum" sz="quarter" idx="12"/>
          </p:nvPr>
        </p:nvSpPr>
        <p:spPr>
          <a:xfrm>
            <a:off x="5029200" y="8382004"/>
            <a:ext cx="1600200" cy="486833"/>
          </a:xfrm>
        </p:spPr>
        <p:txBody>
          <a:bodyPr/>
          <a:lstStyle/>
          <a:p>
            <a:fld id="{B6F15528-21DE-4FAA-801E-634DDDAF4B2B}" type="slidenum">
              <a:rPr lang="en-US" smtClean="0"/>
              <a:pPr/>
              <a:t>76</a:t>
            </a:fld>
            <a:endParaRPr lang="en-US"/>
          </a:p>
        </p:txBody>
      </p:sp>
      <p:sp>
        <p:nvSpPr>
          <p:cNvPr id="79876" name="Rectangle 4"/>
          <p:cNvSpPr>
            <a:spLocks noChangeArrowheads="1"/>
          </p:cNvSpPr>
          <p:nvPr/>
        </p:nvSpPr>
        <p:spPr bwMode="auto">
          <a:xfrm>
            <a:off x="0" y="0"/>
            <a:ext cx="6858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pic>
        <p:nvPicPr>
          <p:cNvPr id="15" name="Picture 5" descr="H:\Agri Logo White.png"/>
          <p:cNvPicPr>
            <a:picLocks noChangeAspect="1" noChangeArrowheads="1"/>
          </p:cNvPicPr>
          <p:nvPr/>
        </p:nvPicPr>
        <p:blipFill>
          <a:blip r:embed="rId3" cstate="print"/>
          <a:srcRect/>
          <a:stretch>
            <a:fillRect/>
          </a:stretch>
        </p:blipFill>
        <p:spPr bwMode="auto">
          <a:xfrm>
            <a:off x="228600" y="0"/>
            <a:ext cx="1447800" cy="533400"/>
          </a:xfrm>
          <a:prstGeom prst="rect">
            <a:avLst/>
          </a:prstGeom>
          <a:noFill/>
        </p:spPr>
      </p:pic>
      <p:graphicFrame>
        <p:nvGraphicFramePr>
          <p:cNvPr id="18" name="Table 17"/>
          <p:cNvGraphicFramePr>
            <a:graphicFrameLocks noGrp="1"/>
          </p:cNvGraphicFramePr>
          <p:nvPr/>
        </p:nvGraphicFramePr>
        <p:xfrm>
          <a:off x="152400" y="838200"/>
          <a:ext cx="6477000" cy="8656320"/>
        </p:xfrm>
        <a:graphic>
          <a:graphicData uri="http://schemas.openxmlformats.org/drawingml/2006/table">
            <a:tbl>
              <a:tblPr firstRow="1" bandRow="1">
                <a:tableStyleId>{5940675A-B579-460E-94D1-54222C63F5DA}</a:tableStyleId>
              </a:tblPr>
              <a:tblGrid>
                <a:gridCol w="6477000"/>
              </a:tblGrid>
              <a:tr h="3810000">
                <a:tc>
                  <a:txBody>
                    <a:bodyPr/>
                    <a:lstStyle/>
                    <a:p>
                      <a:pPr marL="682625" indent="-682625"/>
                      <a:endParaRPr lang="en-US" sz="1400" b="1" kern="1200" dirty="0" smtClean="0">
                        <a:solidFill>
                          <a:schemeClr val="tx1"/>
                        </a:solidFill>
                        <a:latin typeface="+mn-lt"/>
                        <a:ea typeface="+mn-ea"/>
                        <a:cs typeface="+mn-cs"/>
                      </a:endParaRPr>
                    </a:p>
                    <a:p>
                      <a:pPr marL="682625" indent="-682625"/>
                      <a:endParaRPr lang="en-US" sz="1400" b="1" kern="1200" dirty="0" smtClean="0">
                        <a:solidFill>
                          <a:schemeClr val="tx1"/>
                        </a:solidFill>
                        <a:latin typeface="+mn-lt"/>
                        <a:ea typeface="+mn-ea"/>
                        <a:cs typeface="+mn-cs"/>
                      </a:endParaRPr>
                    </a:p>
                    <a:p>
                      <a:pPr marL="682625" indent="-682625"/>
                      <a:endParaRPr lang="en-US" sz="1400" b="1" kern="1200" dirty="0" smtClean="0">
                        <a:solidFill>
                          <a:schemeClr val="tx1"/>
                        </a:solidFill>
                        <a:latin typeface="+mn-lt"/>
                        <a:ea typeface="+mn-ea"/>
                        <a:cs typeface="+mn-cs"/>
                      </a:endParaRPr>
                    </a:p>
                    <a:p>
                      <a:pPr marL="682625" indent="-682625"/>
                      <a:endParaRPr lang="en-US" sz="1400" b="1" kern="1200" dirty="0" smtClean="0">
                        <a:solidFill>
                          <a:schemeClr val="tx1"/>
                        </a:solidFill>
                        <a:latin typeface="+mn-lt"/>
                        <a:ea typeface="+mn-ea"/>
                        <a:cs typeface="+mn-cs"/>
                      </a:endParaRPr>
                    </a:p>
                    <a:p>
                      <a:pPr marL="682625" indent="-682625"/>
                      <a:endParaRPr lang="en-US" sz="1400" b="1" kern="1200" dirty="0" smtClean="0">
                        <a:solidFill>
                          <a:schemeClr val="tx1"/>
                        </a:solidFill>
                        <a:latin typeface="+mn-lt"/>
                        <a:ea typeface="+mn-ea"/>
                        <a:cs typeface="+mn-cs"/>
                      </a:endParaRPr>
                    </a:p>
                    <a:p>
                      <a:pPr marL="682625" indent="-682625"/>
                      <a:endParaRPr lang="en-US" sz="1400" b="1" kern="1200" dirty="0" smtClean="0">
                        <a:solidFill>
                          <a:schemeClr val="tx1"/>
                        </a:solidFill>
                        <a:latin typeface="+mn-lt"/>
                        <a:ea typeface="+mn-ea"/>
                        <a:cs typeface="+mn-cs"/>
                      </a:endParaRPr>
                    </a:p>
                    <a:p>
                      <a:pPr marL="682625" indent="-682625"/>
                      <a:endParaRPr lang="en-US" sz="1400" b="1" kern="1200" dirty="0" smtClean="0">
                        <a:solidFill>
                          <a:schemeClr val="tx1"/>
                        </a:solidFill>
                        <a:latin typeface="+mn-lt"/>
                        <a:ea typeface="+mn-ea"/>
                        <a:cs typeface="+mn-cs"/>
                      </a:endParaRPr>
                    </a:p>
                    <a:p>
                      <a:pPr marL="682625" indent="-682625"/>
                      <a:endParaRPr lang="en-US" sz="1400" b="1" kern="1200" dirty="0" smtClean="0">
                        <a:solidFill>
                          <a:schemeClr val="tx1"/>
                        </a:solidFill>
                        <a:latin typeface="+mn-lt"/>
                        <a:ea typeface="+mn-ea"/>
                        <a:cs typeface="+mn-cs"/>
                      </a:endParaRPr>
                    </a:p>
                    <a:p>
                      <a:pPr marL="682625" indent="-682625"/>
                      <a:endParaRPr lang="en-US" sz="1400" b="1" kern="1200" dirty="0" smtClean="0">
                        <a:solidFill>
                          <a:schemeClr val="tx1"/>
                        </a:solidFill>
                        <a:latin typeface="+mn-lt"/>
                        <a:ea typeface="+mn-ea"/>
                        <a:cs typeface="+mn-cs"/>
                      </a:endParaRPr>
                    </a:p>
                    <a:p>
                      <a:pPr marL="682625" indent="-682625"/>
                      <a:endParaRPr lang="en-US" sz="1400" b="1" kern="1200" dirty="0" smtClean="0">
                        <a:solidFill>
                          <a:schemeClr val="tx1"/>
                        </a:solidFill>
                        <a:latin typeface="+mn-lt"/>
                        <a:ea typeface="+mn-ea"/>
                        <a:cs typeface="+mn-cs"/>
                      </a:endParaRPr>
                    </a:p>
                    <a:p>
                      <a:pPr marL="682625" indent="-682625"/>
                      <a:endParaRPr lang="en-US" sz="1400" b="1" kern="1200" dirty="0" smtClean="0">
                        <a:solidFill>
                          <a:schemeClr val="tx1"/>
                        </a:solidFill>
                        <a:latin typeface="+mn-lt"/>
                        <a:ea typeface="+mn-ea"/>
                        <a:cs typeface="+mn-cs"/>
                      </a:endParaRPr>
                    </a:p>
                    <a:p>
                      <a:pPr marL="682625" indent="-682625"/>
                      <a:endParaRPr lang="en-US" sz="1400" b="1" kern="1200" dirty="0" smtClean="0">
                        <a:solidFill>
                          <a:schemeClr val="tx1"/>
                        </a:solidFill>
                        <a:latin typeface="+mn-lt"/>
                        <a:ea typeface="+mn-ea"/>
                        <a:cs typeface="+mn-cs"/>
                      </a:endParaRPr>
                    </a:p>
                    <a:p>
                      <a:pPr marL="682625" indent="-682625"/>
                      <a:endParaRPr lang="en-US" sz="1400" b="1" kern="1200" dirty="0" smtClean="0">
                        <a:solidFill>
                          <a:schemeClr val="tx1"/>
                        </a:solidFill>
                        <a:latin typeface="+mn-lt"/>
                        <a:ea typeface="+mn-ea"/>
                        <a:cs typeface="+mn-cs"/>
                      </a:endParaRPr>
                    </a:p>
                    <a:p>
                      <a:pPr marL="682625" marR="0" indent="-682625" algn="ctr" defTabSz="914400" rtl="0" eaLnBrk="1" fontAlgn="auto" latinLnBrk="0" hangingPunct="1">
                        <a:lnSpc>
                          <a:spcPct val="100000"/>
                        </a:lnSpc>
                        <a:spcBef>
                          <a:spcPts val="0"/>
                        </a:spcBef>
                        <a:spcAft>
                          <a:spcPts val="0"/>
                        </a:spcAft>
                        <a:buClrTx/>
                        <a:buSzTx/>
                        <a:buFontTx/>
                        <a:buNone/>
                        <a:tabLst/>
                        <a:defRPr/>
                      </a:pPr>
                      <a:r>
                        <a:rPr lang="en-US" sz="1600" b="1" kern="1200" dirty="0" smtClean="0">
                          <a:solidFill>
                            <a:schemeClr val="tx1"/>
                          </a:solidFill>
                          <a:latin typeface="+mn-lt"/>
                          <a:ea typeface="+mn-ea"/>
                          <a:cs typeface="+mn-cs"/>
                        </a:rPr>
                        <a:t>  </a:t>
                      </a:r>
                      <a:r>
                        <a:rPr lang="en-US" sz="1400" b="1" kern="1200" dirty="0" smtClean="0">
                          <a:solidFill>
                            <a:schemeClr val="tx1"/>
                          </a:solidFill>
                          <a:latin typeface="+mn-lt"/>
                          <a:ea typeface="+mn-ea"/>
                          <a:cs typeface="+mn-cs"/>
                        </a:rPr>
                        <a:t> </a:t>
                      </a:r>
                    </a:p>
                    <a:p>
                      <a:pPr marL="682625" marR="0" indent="-682625" algn="ctr" defTabSz="914400" rtl="0" eaLnBrk="1" fontAlgn="auto" latinLnBrk="0" hangingPunct="1">
                        <a:lnSpc>
                          <a:spcPct val="100000"/>
                        </a:lnSpc>
                        <a:spcBef>
                          <a:spcPts val="0"/>
                        </a:spcBef>
                        <a:spcAft>
                          <a:spcPts val="0"/>
                        </a:spcAft>
                        <a:buClrTx/>
                        <a:buSzTx/>
                        <a:buFontTx/>
                        <a:buNone/>
                        <a:tabLst/>
                        <a:defRPr/>
                      </a:pPr>
                      <a:r>
                        <a:rPr lang="en-US" sz="1400" b="1" kern="1200" dirty="0" smtClean="0">
                          <a:solidFill>
                            <a:schemeClr val="tx1"/>
                          </a:solidFill>
                          <a:latin typeface="+mn-lt"/>
                          <a:ea typeface="+mn-ea"/>
                          <a:cs typeface="+mn-cs"/>
                        </a:rPr>
                        <a:t> </a:t>
                      </a:r>
                    </a:p>
                    <a:p>
                      <a:pPr marL="0" marR="0" indent="0" algn="ctr" defTabSz="914400" rtl="0" eaLnBrk="1" fontAlgn="auto" latinLnBrk="0" hangingPunct="1">
                        <a:lnSpc>
                          <a:spcPct val="100000"/>
                        </a:lnSpc>
                        <a:spcBef>
                          <a:spcPts val="0"/>
                        </a:spcBef>
                        <a:spcAft>
                          <a:spcPts val="0"/>
                        </a:spcAft>
                        <a:buClrTx/>
                        <a:buSzTx/>
                        <a:buFontTx/>
                        <a:buNone/>
                        <a:tabLst/>
                        <a:defRPr/>
                      </a:pPr>
                      <a:r>
                        <a:rPr lang="en-US" sz="1600" b="1" kern="1200" dirty="0" smtClean="0">
                          <a:solidFill>
                            <a:schemeClr val="tx1"/>
                          </a:solidFill>
                          <a:latin typeface="+mn-lt"/>
                          <a:ea typeface="+mn-ea"/>
                          <a:cs typeface="+mn-cs"/>
                        </a:rPr>
                        <a:t>Photo 7:</a:t>
                      </a:r>
                      <a:r>
                        <a:rPr lang="en-US" sz="1600" b="1" kern="1200" baseline="0" dirty="0" smtClean="0">
                          <a:solidFill>
                            <a:schemeClr val="tx1"/>
                          </a:solidFill>
                          <a:latin typeface="+mn-lt"/>
                          <a:ea typeface="+mn-ea"/>
                          <a:cs typeface="+mn-cs"/>
                        </a:rPr>
                        <a:t> </a:t>
                      </a:r>
                      <a:r>
                        <a:rPr lang="en-US" sz="1600" b="1" dirty="0" smtClean="0">
                          <a:latin typeface="Times New Roman"/>
                          <a:ea typeface="Times New Roman"/>
                        </a:rPr>
                        <a:t>Second Year (SEM-IV) Student of B.Sc. Agri visited ICAR-IIRR, Hyderabad on dt.13/06/2019</a:t>
                      </a:r>
                      <a:endParaRPr lang="en-US" sz="1600" b="1" kern="1200" dirty="0" smtClean="0">
                        <a:solidFill>
                          <a:schemeClr val="tx1"/>
                        </a:solidFill>
                        <a:latin typeface="+mn-lt"/>
                        <a:ea typeface="+mn-ea"/>
                        <a:cs typeface="+mn-cs"/>
                      </a:endParaRPr>
                    </a:p>
                    <a:p>
                      <a:pPr marL="682625" marR="0" indent="-682625" algn="ctr" defTabSz="914400" rtl="0" eaLnBrk="1" fontAlgn="auto" latinLnBrk="0" hangingPunct="1">
                        <a:lnSpc>
                          <a:spcPct val="100000"/>
                        </a:lnSpc>
                        <a:spcBef>
                          <a:spcPts val="0"/>
                        </a:spcBef>
                        <a:spcAft>
                          <a:spcPts val="0"/>
                        </a:spcAft>
                        <a:buClrTx/>
                        <a:buSzTx/>
                        <a:buFontTx/>
                        <a:buNone/>
                        <a:tabLst/>
                        <a:defRPr/>
                      </a:pPr>
                      <a:endParaRPr lang="en-US" sz="1600" b="1" kern="1200" dirty="0" smtClean="0">
                        <a:solidFill>
                          <a:schemeClr val="tx1"/>
                        </a:solidFill>
                        <a:latin typeface="+mn-lt"/>
                        <a:ea typeface="+mn-ea"/>
                        <a:cs typeface="+mn-cs"/>
                      </a:endParaRPr>
                    </a:p>
                    <a:p>
                      <a:pPr marL="682625" marR="0" indent="-682625" algn="ctr" defTabSz="914400" rtl="0" eaLnBrk="1" fontAlgn="auto" latinLnBrk="0" hangingPunct="1">
                        <a:lnSpc>
                          <a:spcPct val="100000"/>
                        </a:lnSpc>
                        <a:spcBef>
                          <a:spcPts val="0"/>
                        </a:spcBef>
                        <a:spcAft>
                          <a:spcPts val="0"/>
                        </a:spcAft>
                        <a:buClrTx/>
                        <a:buSzTx/>
                        <a:buFontTx/>
                        <a:buNone/>
                        <a:tabLst/>
                        <a:defRPr/>
                      </a:pPr>
                      <a:endParaRPr lang="en-US" sz="1600" b="1" kern="1200" dirty="0" smtClean="0">
                        <a:solidFill>
                          <a:schemeClr val="tx1"/>
                        </a:solidFill>
                        <a:latin typeface="+mn-lt"/>
                        <a:ea typeface="+mn-ea"/>
                        <a:cs typeface="+mn-cs"/>
                      </a:endParaRPr>
                    </a:p>
                    <a:p>
                      <a:pPr marL="682625" marR="0" indent="-682625" algn="ctr" defTabSz="914400" rtl="0" eaLnBrk="1" fontAlgn="auto" latinLnBrk="0" hangingPunct="1">
                        <a:lnSpc>
                          <a:spcPct val="100000"/>
                        </a:lnSpc>
                        <a:spcBef>
                          <a:spcPts val="0"/>
                        </a:spcBef>
                        <a:spcAft>
                          <a:spcPts val="0"/>
                        </a:spcAft>
                        <a:buClrTx/>
                        <a:buSzTx/>
                        <a:buFontTx/>
                        <a:buNone/>
                        <a:tabLst/>
                        <a:defRPr/>
                      </a:pPr>
                      <a:endParaRPr lang="en-US" sz="1800" b="1" kern="1200" dirty="0" smtClean="0">
                        <a:solidFill>
                          <a:schemeClr val="tx1"/>
                        </a:solidFill>
                        <a:latin typeface="+mn-lt"/>
                        <a:ea typeface="+mn-ea"/>
                        <a:cs typeface="+mn-cs"/>
                      </a:endParaRPr>
                    </a:p>
                    <a:p>
                      <a:pPr marL="682625" marR="0" indent="-682625" algn="ctr" defTabSz="914400" rtl="0" eaLnBrk="1" fontAlgn="auto" latinLnBrk="0" hangingPunct="1">
                        <a:lnSpc>
                          <a:spcPct val="100000"/>
                        </a:lnSpc>
                        <a:spcBef>
                          <a:spcPts val="0"/>
                        </a:spcBef>
                        <a:spcAft>
                          <a:spcPts val="0"/>
                        </a:spcAft>
                        <a:buClrTx/>
                        <a:buSzTx/>
                        <a:buFontTx/>
                        <a:buNone/>
                        <a:tabLst/>
                        <a:defRPr/>
                      </a:pPr>
                      <a:endParaRPr lang="en-US" sz="1800" dirty="0"/>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r>
              <a:tr h="3810000">
                <a:tc>
                  <a:txBody>
                    <a:bodyPr/>
                    <a:lstStyle/>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pPr marL="0" marR="0" indent="0" algn="ctr" defTabSz="914400" rtl="0" eaLnBrk="1" fontAlgn="auto" latinLnBrk="0" hangingPunct="1">
                        <a:lnSpc>
                          <a:spcPct val="100000"/>
                        </a:lnSpc>
                        <a:spcBef>
                          <a:spcPts val="0"/>
                        </a:spcBef>
                        <a:spcAft>
                          <a:spcPts val="0"/>
                        </a:spcAft>
                        <a:buClrTx/>
                        <a:buSzTx/>
                        <a:buFontTx/>
                        <a:buNone/>
                        <a:tabLst/>
                        <a:defRPr/>
                      </a:pPr>
                      <a:endParaRPr lang="en-US" sz="1600" b="1" kern="1200" dirty="0" smtClean="0">
                        <a:solidFill>
                          <a:schemeClr val="tx1"/>
                        </a:solidFill>
                        <a:latin typeface="Times New Roman"/>
                        <a:ea typeface="Times New Roman"/>
                        <a:cs typeface="+mn-cs"/>
                      </a:endParaRPr>
                    </a:p>
                    <a:p>
                      <a:pPr>
                        <a:spcAft>
                          <a:spcPts val="0"/>
                        </a:spcAft>
                      </a:pPr>
                      <a:r>
                        <a:rPr lang="en-US" sz="1600" b="1" kern="1200" dirty="0" smtClean="0">
                          <a:solidFill>
                            <a:schemeClr val="tx1"/>
                          </a:solidFill>
                          <a:latin typeface="Times New Roman"/>
                          <a:ea typeface="Times New Roman"/>
                          <a:cs typeface="+mn-cs"/>
                        </a:rPr>
                        <a:t>Photo 8: Dr. Satish Chavan, ICAR-IIRR, Hyderabad giving information of various research projects on Rice on dt.13/06/2019</a:t>
                      </a:r>
                    </a:p>
                    <a:p>
                      <a:pPr marL="0" marR="0" indent="0" algn="ctr" defTabSz="914400" rtl="0" eaLnBrk="1" fontAlgn="auto" latinLnBrk="0" hangingPunct="1">
                        <a:lnSpc>
                          <a:spcPct val="100000"/>
                        </a:lnSpc>
                        <a:spcBef>
                          <a:spcPts val="0"/>
                        </a:spcBef>
                        <a:spcAft>
                          <a:spcPts val="0"/>
                        </a:spcAft>
                        <a:buClrTx/>
                        <a:buSzTx/>
                        <a:buFontTx/>
                        <a:buNone/>
                        <a:tabLst/>
                        <a:defRPr/>
                      </a:pPr>
                      <a:endParaRPr lang="en-US" sz="1600" b="1" kern="1200" dirty="0" smtClean="0">
                        <a:solidFill>
                          <a:schemeClr val="tx1"/>
                        </a:solidFill>
                        <a:latin typeface="Times New Roman"/>
                        <a:ea typeface="Times New Roman"/>
                        <a:cs typeface="+mn-cs"/>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r>
            </a:tbl>
          </a:graphicData>
        </a:graphic>
      </p:graphicFrame>
      <p:pic>
        <p:nvPicPr>
          <p:cNvPr id="17" name="Picture 16" descr="C:\Users\drvis\OneDrive\Desktop\photo ednt2019\IMG-20190613-WA0095.jpg"/>
          <p:cNvPicPr/>
          <p:nvPr/>
        </p:nvPicPr>
        <p:blipFill>
          <a:blip r:embed="rId4"/>
          <a:srcRect/>
          <a:stretch>
            <a:fillRect/>
          </a:stretch>
        </p:blipFill>
        <p:spPr bwMode="auto">
          <a:xfrm>
            <a:off x="456691" y="609600"/>
            <a:ext cx="6020309" cy="3429000"/>
          </a:xfrm>
          <a:prstGeom prst="rect">
            <a:avLst/>
          </a:prstGeom>
          <a:noFill/>
          <a:ln w="9525">
            <a:noFill/>
            <a:miter lim="800000"/>
            <a:headEnd/>
            <a:tailEnd/>
          </a:ln>
        </p:spPr>
      </p:pic>
      <p:pic>
        <p:nvPicPr>
          <p:cNvPr id="19" name="Picture 18" descr="C:\Users\drvis\OneDrive\Desktop\photo ednt2019\IMG-20190613-WA0093.jpg"/>
          <p:cNvPicPr/>
          <p:nvPr/>
        </p:nvPicPr>
        <p:blipFill>
          <a:blip r:embed="rId5"/>
          <a:srcRect/>
          <a:stretch>
            <a:fillRect/>
          </a:stretch>
        </p:blipFill>
        <p:spPr bwMode="auto">
          <a:xfrm>
            <a:off x="457200" y="4648200"/>
            <a:ext cx="5962650" cy="34290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1"/>
          <p:cNvSpPr txBox="1">
            <a:spLocks/>
          </p:cNvSpPr>
          <p:nvPr/>
        </p:nvSpPr>
        <p:spPr>
          <a:xfrm>
            <a:off x="0" y="371475"/>
            <a:ext cx="6858000" cy="304800"/>
          </a:xfrm>
          <a:prstGeom prst="rect">
            <a:avLst/>
          </a:prstGeom>
          <a:solidFill>
            <a:srgbClr val="C47B1A"/>
          </a:solidFill>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en-US" sz="1400" b="1" i="0" u="none" strike="noStrike" kern="1200" cap="none" spc="0" normalizeH="0" baseline="0" noProof="0" dirty="0">
              <a:ln>
                <a:noFill/>
              </a:ln>
              <a:effectLst/>
              <a:uLnTx/>
              <a:uFillTx/>
              <a:latin typeface="Bookman Old Style" pitchFamily="18" charset="0"/>
              <a:ea typeface="+mj-ea"/>
              <a:cs typeface="+mj-cs"/>
            </a:endParaRPr>
          </a:p>
        </p:txBody>
      </p:sp>
      <p:sp>
        <p:nvSpPr>
          <p:cNvPr id="2" name="Title 1"/>
          <p:cNvSpPr>
            <a:spLocks noGrp="1"/>
          </p:cNvSpPr>
          <p:nvPr>
            <p:ph type="ctrTitle"/>
          </p:nvPr>
        </p:nvSpPr>
        <p:spPr>
          <a:xfrm>
            <a:off x="0" y="0"/>
            <a:ext cx="6858000" cy="533400"/>
          </a:xfrm>
          <a:solidFill>
            <a:schemeClr val="accent2">
              <a:lumMod val="50000"/>
            </a:schemeClr>
          </a:solidFill>
        </p:spPr>
        <p:txBody>
          <a:bodyPr>
            <a:normAutofit/>
          </a:bodyPr>
          <a:lstStyle/>
          <a:p>
            <a:r>
              <a:rPr lang="en-US" sz="1200" b="1" dirty="0" smtClean="0">
                <a:solidFill>
                  <a:schemeClr val="bg1"/>
                </a:solidFill>
                <a:latin typeface="Trebuchet MS" pitchFamily="34" charset="0"/>
              </a:rPr>
              <a:t> ANNUAL REPORT:  STUDENTS EXPOSURE VISIT </a:t>
            </a:r>
            <a:br>
              <a:rPr lang="en-US" sz="1200" b="1" dirty="0" smtClean="0">
                <a:solidFill>
                  <a:schemeClr val="bg1"/>
                </a:solidFill>
                <a:latin typeface="Trebuchet MS" pitchFamily="34" charset="0"/>
              </a:rPr>
            </a:br>
            <a:r>
              <a:rPr lang="en-US" sz="1200" b="1" dirty="0" smtClean="0">
                <a:solidFill>
                  <a:schemeClr val="bg1"/>
                </a:solidFill>
                <a:latin typeface="Trebuchet MS" pitchFamily="34" charset="0"/>
              </a:rPr>
              <a:t>                  2018-19</a:t>
            </a:r>
            <a:endParaRPr lang="en-US" sz="1200" b="1" dirty="0">
              <a:solidFill>
                <a:schemeClr val="bg1"/>
              </a:solidFill>
              <a:latin typeface="Trebuchet MS" pitchFamily="34" charset="0"/>
            </a:endParaRPr>
          </a:p>
        </p:txBody>
      </p:sp>
      <p:sp>
        <p:nvSpPr>
          <p:cNvPr id="12" name="Title 1"/>
          <p:cNvSpPr txBox="1">
            <a:spLocks/>
          </p:cNvSpPr>
          <p:nvPr/>
        </p:nvSpPr>
        <p:spPr>
          <a:xfrm>
            <a:off x="0" y="8839200"/>
            <a:ext cx="6858000" cy="304800"/>
          </a:xfrm>
          <a:prstGeom prst="rect">
            <a:avLst/>
          </a:prstGeom>
          <a:solidFill>
            <a:srgbClr val="C47B1A"/>
          </a:solidFill>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en-US" sz="1400" b="1" i="0" u="none" strike="noStrike" kern="1200" cap="none" spc="0" normalizeH="0" baseline="0" noProof="0" dirty="0">
              <a:ln>
                <a:noFill/>
              </a:ln>
              <a:effectLst/>
              <a:uLnTx/>
              <a:uFillTx/>
              <a:latin typeface="Bookman Old Style" pitchFamily="18" charset="0"/>
              <a:ea typeface="+mj-ea"/>
              <a:cs typeface="+mj-cs"/>
            </a:endParaRPr>
          </a:p>
        </p:txBody>
      </p:sp>
      <p:sp>
        <p:nvSpPr>
          <p:cNvPr id="13" name="Title 1"/>
          <p:cNvSpPr txBox="1">
            <a:spLocks/>
          </p:cNvSpPr>
          <p:nvPr/>
        </p:nvSpPr>
        <p:spPr>
          <a:xfrm>
            <a:off x="0" y="8763000"/>
            <a:ext cx="6858000" cy="228600"/>
          </a:xfrm>
          <a:prstGeom prst="rect">
            <a:avLst/>
          </a:prstGeom>
          <a:solidFill>
            <a:schemeClr val="accent2">
              <a:lumMod val="50000"/>
            </a:schemeClr>
          </a:solidFill>
        </p:spPr>
        <p:txBody>
          <a:bodyPr vert="horz" lIns="91440" tIns="45720" rIns="91440" bIns="45720" rtlCol="0" anchor="ctr">
            <a:normAutofit fontScale="92500" lnSpcReduction="20000"/>
          </a:bodyP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en-US" sz="1200" b="1" i="0" u="none" strike="noStrike" kern="1200" cap="none" spc="0" normalizeH="0" baseline="0" noProof="0" dirty="0">
              <a:ln>
                <a:noFill/>
              </a:ln>
              <a:solidFill>
                <a:schemeClr val="bg1"/>
              </a:solidFill>
              <a:effectLst/>
              <a:uLnTx/>
              <a:uFillTx/>
              <a:latin typeface="Trebuchet MS" pitchFamily="34" charset="0"/>
              <a:ea typeface="+mj-ea"/>
              <a:cs typeface="+mj-cs"/>
            </a:endParaRPr>
          </a:p>
        </p:txBody>
      </p:sp>
      <p:sp>
        <p:nvSpPr>
          <p:cNvPr id="6148" name="Rectangle 4"/>
          <p:cNvSpPr>
            <a:spLocks noChangeArrowheads="1"/>
          </p:cNvSpPr>
          <p:nvPr/>
        </p:nvSpPr>
        <p:spPr bwMode="auto">
          <a:xfrm>
            <a:off x="3" y="3209925"/>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tab pos="3390900" algn="l"/>
              </a:tabLst>
            </a:pPr>
            <a:endParaRPr kumimoji="0" 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6149" name="Rectangle 5"/>
          <p:cNvSpPr>
            <a:spLocks noChangeArrowheads="1"/>
          </p:cNvSpPr>
          <p:nvPr/>
        </p:nvSpPr>
        <p:spPr bwMode="auto">
          <a:xfrm>
            <a:off x="3" y="6105525"/>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tab pos="3390900" algn="l"/>
              </a:tabLst>
            </a:pPr>
            <a:endParaRPr kumimoji="0" 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20" name="Slide Number Placeholder 19"/>
          <p:cNvSpPr>
            <a:spLocks noGrp="1"/>
          </p:cNvSpPr>
          <p:nvPr>
            <p:ph type="sldNum" sz="quarter" idx="12"/>
          </p:nvPr>
        </p:nvSpPr>
        <p:spPr>
          <a:xfrm>
            <a:off x="5029200" y="8382004"/>
            <a:ext cx="1600200" cy="486833"/>
          </a:xfrm>
        </p:spPr>
        <p:txBody>
          <a:bodyPr/>
          <a:lstStyle/>
          <a:p>
            <a:fld id="{B6F15528-21DE-4FAA-801E-634DDDAF4B2B}" type="slidenum">
              <a:rPr lang="en-US" smtClean="0"/>
              <a:pPr/>
              <a:t>77</a:t>
            </a:fld>
            <a:endParaRPr lang="en-US"/>
          </a:p>
        </p:txBody>
      </p:sp>
      <p:sp>
        <p:nvSpPr>
          <p:cNvPr id="79876" name="Rectangle 4"/>
          <p:cNvSpPr>
            <a:spLocks noChangeArrowheads="1"/>
          </p:cNvSpPr>
          <p:nvPr/>
        </p:nvSpPr>
        <p:spPr bwMode="auto">
          <a:xfrm>
            <a:off x="0" y="0"/>
            <a:ext cx="6858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pic>
        <p:nvPicPr>
          <p:cNvPr id="15" name="Picture 5" descr="H:\Agri Logo White.png"/>
          <p:cNvPicPr>
            <a:picLocks noChangeAspect="1" noChangeArrowheads="1"/>
          </p:cNvPicPr>
          <p:nvPr/>
        </p:nvPicPr>
        <p:blipFill>
          <a:blip r:embed="rId3" cstate="print"/>
          <a:srcRect/>
          <a:stretch>
            <a:fillRect/>
          </a:stretch>
        </p:blipFill>
        <p:spPr bwMode="auto">
          <a:xfrm>
            <a:off x="228600" y="0"/>
            <a:ext cx="1447800" cy="533400"/>
          </a:xfrm>
          <a:prstGeom prst="rect">
            <a:avLst/>
          </a:prstGeom>
          <a:noFill/>
        </p:spPr>
      </p:pic>
      <p:graphicFrame>
        <p:nvGraphicFramePr>
          <p:cNvPr id="18" name="Table 17"/>
          <p:cNvGraphicFramePr>
            <a:graphicFrameLocks noGrp="1"/>
          </p:cNvGraphicFramePr>
          <p:nvPr/>
        </p:nvGraphicFramePr>
        <p:xfrm>
          <a:off x="152400" y="838200"/>
          <a:ext cx="6477000" cy="8656320"/>
        </p:xfrm>
        <a:graphic>
          <a:graphicData uri="http://schemas.openxmlformats.org/drawingml/2006/table">
            <a:tbl>
              <a:tblPr firstRow="1" bandRow="1">
                <a:tableStyleId>{5940675A-B579-460E-94D1-54222C63F5DA}</a:tableStyleId>
              </a:tblPr>
              <a:tblGrid>
                <a:gridCol w="6477000"/>
              </a:tblGrid>
              <a:tr h="3810000">
                <a:tc>
                  <a:txBody>
                    <a:bodyPr/>
                    <a:lstStyle/>
                    <a:p>
                      <a:pPr marL="682625" indent="-682625"/>
                      <a:endParaRPr lang="en-US" sz="1400" b="1" kern="1200" dirty="0" smtClean="0">
                        <a:solidFill>
                          <a:schemeClr val="tx1"/>
                        </a:solidFill>
                        <a:latin typeface="+mn-lt"/>
                        <a:ea typeface="+mn-ea"/>
                        <a:cs typeface="+mn-cs"/>
                      </a:endParaRPr>
                    </a:p>
                    <a:p>
                      <a:pPr marL="682625" indent="-682625"/>
                      <a:endParaRPr lang="en-US" sz="1400" b="1" kern="1200" dirty="0" smtClean="0">
                        <a:solidFill>
                          <a:schemeClr val="tx1"/>
                        </a:solidFill>
                        <a:latin typeface="+mn-lt"/>
                        <a:ea typeface="+mn-ea"/>
                        <a:cs typeface="+mn-cs"/>
                      </a:endParaRPr>
                    </a:p>
                    <a:p>
                      <a:pPr marL="682625" indent="-682625"/>
                      <a:endParaRPr lang="en-US" sz="1400" b="1" kern="1200" dirty="0" smtClean="0">
                        <a:solidFill>
                          <a:schemeClr val="tx1"/>
                        </a:solidFill>
                        <a:latin typeface="+mn-lt"/>
                        <a:ea typeface="+mn-ea"/>
                        <a:cs typeface="+mn-cs"/>
                      </a:endParaRPr>
                    </a:p>
                    <a:p>
                      <a:pPr marL="682625" indent="-682625"/>
                      <a:endParaRPr lang="en-US" sz="1400" b="1" kern="1200" dirty="0" smtClean="0">
                        <a:solidFill>
                          <a:schemeClr val="tx1"/>
                        </a:solidFill>
                        <a:latin typeface="+mn-lt"/>
                        <a:ea typeface="+mn-ea"/>
                        <a:cs typeface="+mn-cs"/>
                      </a:endParaRPr>
                    </a:p>
                    <a:p>
                      <a:pPr marL="682625" indent="-682625"/>
                      <a:endParaRPr lang="en-US" sz="1400" b="1" kern="1200" dirty="0" smtClean="0">
                        <a:solidFill>
                          <a:schemeClr val="tx1"/>
                        </a:solidFill>
                        <a:latin typeface="+mn-lt"/>
                        <a:ea typeface="+mn-ea"/>
                        <a:cs typeface="+mn-cs"/>
                      </a:endParaRPr>
                    </a:p>
                    <a:p>
                      <a:pPr marL="682625" indent="-682625"/>
                      <a:endParaRPr lang="en-US" sz="1400" b="1" kern="1200" dirty="0" smtClean="0">
                        <a:solidFill>
                          <a:schemeClr val="tx1"/>
                        </a:solidFill>
                        <a:latin typeface="+mn-lt"/>
                        <a:ea typeface="+mn-ea"/>
                        <a:cs typeface="+mn-cs"/>
                      </a:endParaRPr>
                    </a:p>
                    <a:p>
                      <a:pPr marL="682625" indent="-682625"/>
                      <a:endParaRPr lang="en-US" sz="1400" b="1" kern="1200" dirty="0" smtClean="0">
                        <a:solidFill>
                          <a:schemeClr val="tx1"/>
                        </a:solidFill>
                        <a:latin typeface="+mn-lt"/>
                        <a:ea typeface="+mn-ea"/>
                        <a:cs typeface="+mn-cs"/>
                      </a:endParaRPr>
                    </a:p>
                    <a:p>
                      <a:pPr marL="682625" indent="-682625"/>
                      <a:endParaRPr lang="en-US" sz="1400" b="1" kern="1200" dirty="0" smtClean="0">
                        <a:solidFill>
                          <a:schemeClr val="tx1"/>
                        </a:solidFill>
                        <a:latin typeface="+mn-lt"/>
                        <a:ea typeface="+mn-ea"/>
                        <a:cs typeface="+mn-cs"/>
                      </a:endParaRPr>
                    </a:p>
                    <a:p>
                      <a:pPr marL="682625" indent="-682625"/>
                      <a:endParaRPr lang="en-US" sz="1400" b="1" kern="1200" dirty="0" smtClean="0">
                        <a:solidFill>
                          <a:schemeClr val="tx1"/>
                        </a:solidFill>
                        <a:latin typeface="+mn-lt"/>
                        <a:ea typeface="+mn-ea"/>
                        <a:cs typeface="+mn-cs"/>
                      </a:endParaRPr>
                    </a:p>
                    <a:p>
                      <a:pPr marL="682625" indent="-682625"/>
                      <a:endParaRPr lang="en-US" sz="1400" b="1" kern="1200" dirty="0" smtClean="0">
                        <a:solidFill>
                          <a:schemeClr val="tx1"/>
                        </a:solidFill>
                        <a:latin typeface="+mn-lt"/>
                        <a:ea typeface="+mn-ea"/>
                        <a:cs typeface="+mn-cs"/>
                      </a:endParaRPr>
                    </a:p>
                    <a:p>
                      <a:pPr marL="682625" indent="-682625"/>
                      <a:endParaRPr lang="en-US" sz="1400" b="1" kern="1200" dirty="0" smtClean="0">
                        <a:solidFill>
                          <a:schemeClr val="tx1"/>
                        </a:solidFill>
                        <a:latin typeface="+mn-lt"/>
                        <a:ea typeface="+mn-ea"/>
                        <a:cs typeface="+mn-cs"/>
                      </a:endParaRPr>
                    </a:p>
                    <a:p>
                      <a:pPr marL="682625" indent="-682625"/>
                      <a:endParaRPr lang="en-US" sz="1400" b="1" kern="1200" dirty="0" smtClean="0">
                        <a:solidFill>
                          <a:schemeClr val="tx1"/>
                        </a:solidFill>
                        <a:latin typeface="+mn-lt"/>
                        <a:ea typeface="+mn-ea"/>
                        <a:cs typeface="+mn-cs"/>
                      </a:endParaRPr>
                    </a:p>
                    <a:p>
                      <a:pPr marL="682625" indent="-682625"/>
                      <a:endParaRPr lang="en-US" sz="1400" b="1" kern="1200" dirty="0" smtClean="0">
                        <a:solidFill>
                          <a:schemeClr val="tx1"/>
                        </a:solidFill>
                        <a:latin typeface="+mn-lt"/>
                        <a:ea typeface="+mn-ea"/>
                        <a:cs typeface="+mn-cs"/>
                      </a:endParaRPr>
                    </a:p>
                    <a:p>
                      <a:pPr marL="682625" marR="0" indent="-682625" algn="ctr" defTabSz="914400" rtl="0" eaLnBrk="1" fontAlgn="auto" latinLnBrk="0" hangingPunct="1">
                        <a:lnSpc>
                          <a:spcPct val="100000"/>
                        </a:lnSpc>
                        <a:spcBef>
                          <a:spcPts val="0"/>
                        </a:spcBef>
                        <a:spcAft>
                          <a:spcPts val="0"/>
                        </a:spcAft>
                        <a:buClrTx/>
                        <a:buSzTx/>
                        <a:buFontTx/>
                        <a:buNone/>
                        <a:tabLst/>
                        <a:defRPr/>
                      </a:pPr>
                      <a:r>
                        <a:rPr lang="en-US" sz="1600" b="1" kern="1200" dirty="0" smtClean="0">
                          <a:solidFill>
                            <a:schemeClr val="tx1"/>
                          </a:solidFill>
                          <a:latin typeface="+mn-lt"/>
                          <a:ea typeface="+mn-ea"/>
                          <a:cs typeface="+mn-cs"/>
                        </a:rPr>
                        <a:t>  </a:t>
                      </a:r>
                      <a:r>
                        <a:rPr lang="en-US" sz="1400" b="1" kern="1200" dirty="0" smtClean="0">
                          <a:solidFill>
                            <a:schemeClr val="tx1"/>
                          </a:solidFill>
                          <a:latin typeface="+mn-lt"/>
                          <a:ea typeface="+mn-ea"/>
                          <a:cs typeface="+mn-cs"/>
                        </a:rPr>
                        <a:t> </a:t>
                      </a:r>
                    </a:p>
                    <a:p>
                      <a:pPr marL="682625" marR="0" indent="-682625" algn="ctr" defTabSz="914400" rtl="0" eaLnBrk="1" fontAlgn="auto" latinLnBrk="0" hangingPunct="1">
                        <a:lnSpc>
                          <a:spcPct val="100000"/>
                        </a:lnSpc>
                        <a:spcBef>
                          <a:spcPts val="0"/>
                        </a:spcBef>
                        <a:spcAft>
                          <a:spcPts val="0"/>
                        </a:spcAft>
                        <a:buClrTx/>
                        <a:buSzTx/>
                        <a:buFontTx/>
                        <a:buNone/>
                        <a:tabLst/>
                        <a:defRPr/>
                      </a:pPr>
                      <a:r>
                        <a:rPr lang="en-US" sz="1400" b="1" kern="1200" dirty="0" smtClean="0">
                          <a:solidFill>
                            <a:schemeClr val="tx1"/>
                          </a:solidFill>
                          <a:latin typeface="+mn-lt"/>
                          <a:ea typeface="+mn-ea"/>
                          <a:cs typeface="+mn-cs"/>
                        </a:rPr>
                        <a:t> </a:t>
                      </a:r>
                    </a:p>
                    <a:p>
                      <a:pPr marL="0" marR="0" indent="0" algn="ctr" defTabSz="914400" rtl="0" eaLnBrk="1" fontAlgn="auto" latinLnBrk="0" hangingPunct="1">
                        <a:lnSpc>
                          <a:spcPct val="100000"/>
                        </a:lnSpc>
                        <a:spcBef>
                          <a:spcPts val="0"/>
                        </a:spcBef>
                        <a:spcAft>
                          <a:spcPts val="0"/>
                        </a:spcAft>
                        <a:buClrTx/>
                        <a:buSzTx/>
                        <a:buFontTx/>
                        <a:buNone/>
                        <a:tabLst/>
                        <a:defRPr/>
                      </a:pPr>
                      <a:r>
                        <a:rPr lang="en-US" sz="1600" b="1" kern="1200" dirty="0" smtClean="0">
                          <a:solidFill>
                            <a:schemeClr val="tx1"/>
                          </a:solidFill>
                          <a:latin typeface="+mn-lt"/>
                          <a:ea typeface="+mn-ea"/>
                          <a:cs typeface="+mn-cs"/>
                        </a:rPr>
                        <a:t>Photo 9: Second Year (SEM-IV) Student of B.Sc. Agri visited </a:t>
                      </a:r>
                      <a:r>
                        <a:rPr lang="en-US" sz="1600" b="1" kern="1200" dirty="0" err="1" smtClean="0">
                          <a:solidFill>
                            <a:schemeClr val="tx1"/>
                          </a:solidFill>
                          <a:latin typeface="+mn-lt"/>
                          <a:ea typeface="+mn-ea"/>
                          <a:cs typeface="+mn-cs"/>
                        </a:rPr>
                        <a:t>Ramoji</a:t>
                      </a:r>
                      <a:r>
                        <a:rPr lang="en-US" sz="1600" b="1" kern="1200" dirty="0" smtClean="0">
                          <a:solidFill>
                            <a:schemeClr val="tx1"/>
                          </a:solidFill>
                          <a:latin typeface="+mn-lt"/>
                          <a:ea typeface="+mn-ea"/>
                          <a:cs typeface="+mn-cs"/>
                        </a:rPr>
                        <a:t> Film City, Hyderabad on dt.14/06/2019</a:t>
                      </a:r>
                    </a:p>
                    <a:p>
                      <a:pPr marL="682625" marR="0" indent="-682625" algn="ctr" defTabSz="914400" rtl="0" eaLnBrk="1" fontAlgn="auto" latinLnBrk="0" hangingPunct="1">
                        <a:lnSpc>
                          <a:spcPct val="100000"/>
                        </a:lnSpc>
                        <a:spcBef>
                          <a:spcPts val="0"/>
                        </a:spcBef>
                        <a:spcAft>
                          <a:spcPts val="0"/>
                        </a:spcAft>
                        <a:buClrTx/>
                        <a:buSzTx/>
                        <a:buFontTx/>
                        <a:buNone/>
                        <a:tabLst/>
                        <a:defRPr/>
                      </a:pPr>
                      <a:endParaRPr lang="en-US" sz="1600" b="1" kern="1200" dirty="0" smtClean="0">
                        <a:solidFill>
                          <a:schemeClr val="tx1"/>
                        </a:solidFill>
                        <a:latin typeface="+mn-lt"/>
                        <a:ea typeface="+mn-ea"/>
                        <a:cs typeface="+mn-cs"/>
                      </a:endParaRPr>
                    </a:p>
                    <a:p>
                      <a:pPr marL="682625" marR="0" indent="-682625" algn="ctr" defTabSz="914400" rtl="0" eaLnBrk="1" fontAlgn="auto" latinLnBrk="0" hangingPunct="1">
                        <a:lnSpc>
                          <a:spcPct val="100000"/>
                        </a:lnSpc>
                        <a:spcBef>
                          <a:spcPts val="0"/>
                        </a:spcBef>
                        <a:spcAft>
                          <a:spcPts val="0"/>
                        </a:spcAft>
                        <a:buClrTx/>
                        <a:buSzTx/>
                        <a:buFontTx/>
                        <a:buNone/>
                        <a:tabLst/>
                        <a:defRPr/>
                      </a:pPr>
                      <a:endParaRPr lang="en-US" sz="1600" b="1" kern="1200" dirty="0" smtClean="0">
                        <a:solidFill>
                          <a:schemeClr val="tx1"/>
                        </a:solidFill>
                        <a:latin typeface="+mn-lt"/>
                        <a:ea typeface="+mn-ea"/>
                        <a:cs typeface="+mn-cs"/>
                      </a:endParaRPr>
                    </a:p>
                    <a:p>
                      <a:pPr marL="682625" marR="0" indent="-682625" algn="ctr" defTabSz="914400" rtl="0" eaLnBrk="1" fontAlgn="auto" latinLnBrk="0" hangingPunct="1">
                        <a:lnSpc>
                          <a:spcPct val="100000"/>
                        </a:lnSpc>
                        <a:spcBef>
                          <a:spcPts val="0"/>
                        </a:spcBef>
                        <a:spcAft>
                          <a:spcPts val="0"/>
                        </a:spcAft>
                        <a:buClrTx/>
                        <a:buSzTx/>
                        <a:buFontTx/>
                        <a:buNone/>
                        <a:tabLst/>
                        <a:defRPr/>
                      </a:pPr>
                      <a:endParaRPr lang="en-US" sz="1800" b="1" kern="1200" dirty="0" smtClean="0">
                        <a:solidFill>
                          <a:schemeClr val="tx1"/>
                        </a:solidFill>
                        <a:latin typeface="+mn-lt"/>
                        <a:ea typeface="+mn-ea"/>
                        <a:cs typeface="+mn-cs"/>
                      </a:endParaRPr>
                    </a:p>
                    <a:p>
                      <a:pPr marL="682625" marR="0" indent="-682625" algn="ctr" defTabSz="914400" rtl="0" eaLnBrk="1" fontAlgn="auto" latinLnBrk="0" hangingPunct="1">
                        <a:lnSpc>
                          <a:spcPct val="100000"/>
                        </a:lnSpc>
                        <a:spcBef>
                          <a:spcPts val="0"/>
                        </a:spcBef>
                        <a:spcAft>
                          <a:spcPts val="0"/>
                        </a:spcAft>
                        <a:buClrTx/>
                        <a:buSzTx/>
                        <a:buFontTx/>
                        <a:buNone/>
                        <a:tabLst/>
                        <a:defRPr/>
                      </a:pPr>
                      <a:endParaRPr lang="en-US" sz="1800" dirty="0"/>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r>
              <a:tr h="3810000">
                <a:tc>
                  <a:txBody>
                    <a:bodyPr/>
                    <a:lstStyle/>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pPr marL="0" marR="0" indent="0" algn="ctr" defTabSz="914400" rtl="0" eaLnBrk="1" fontAlgn="auto" latinLnBrk="0" hangingPunct="1">
                        <a:lnSpc>
                          <a:spcPct val="100000"/>
                        </a:lnSpc>
                        <a:spcBef>
                          <a:spcPts val="0"/>
                        </a:spcBef>
                        <a:spcAft>
                          <a:spcPts val="0"/>
                        </a:spcAft>
                        <a:buClrTx/>
                        <a:buSzTx/>
                        <a:buFontTx/>
                        <a:buNone/>
                        <a:tabLst/>
                        <a:defRPr/>
                      </a:pPr>
                      <a:endParaRPr lang="en-US" sz="1600" b="1" kern="1200" dirty="0" smtClean="0">
                        <a:solidFill>
                          <a:schemeClr val="tx1"/>
                        </a:solidFill>
                        <a:latin typeface="Times New Roman"/>
                        <a:ea typeface="Times New Roman"/>
                        <a:cs typeface="+mn-cs"/>
                      </a:endParaRPr>
                    </a:p>
                    <a:p>
                      <a:pPr algn="ctr">
                        <a:spcAft>
                          <a:spcPts val="0"/>
                        </a:spcAft>
                      </a:pPr>
                      <a:r>
                        <a:rPr lang="en-US" sz="1600" b="1" kern="1200" dirty="0" smtClean="0">
                          <a:solidFill>
                            <a:schemeClr val="tx1"/>
                          </a:solidFill>
                          <a:latin typeface="+mn-lt"/>
                          <a:ea typeface="+mn-ea"/>
                          <a:cs typeface="+mn-cs"/>
                        </a:rPr>
                        <a:t>Photo 10: Second Year (SEM-IV) Student of B.Sc. Agri visited </a:t>
                      </a:r>
                      <a:r>
                        <a:rPr lang="en-US" sz="1600" b="1" kern="1200" dirty="0" err="1" smtClean="0">
                          <a:solidFill>
                            <a:schemeClr val="tx1"/>
                          </a:solidFill>
                          <a:latin typeface="+mn-lt"/>
                          <a:ea typeface="+mn-ea"/>
                          <a:cs typeface="+mn-cs"/>
                        </a:rPr>
                        <a:t>Govalkonda</a:t>
                      </a:r>
                      <a:r>
                        <a:rPr lang="en-US" sz="1600" b="1" kern="1200" dirty="0" smtClean="0">
                          <a:solidFill>
                            <a:schemeClr val="tx1"/>
                          </a:solidFill>
                          <a:latin typeface="+mn-lt"/>
                          <a:ea typeface="+mn-ea"/>
                          <a:cs typeface="+mn-cs"/>
                        </a:rPr>
                        <a:t> Fort, Hyderabad on dt.15/06/2019</a:t>
                      </a:r>
                    </a:p>
                    <a:p>
                      <a:pPr marL="0" marR="0" indent="0" algn="ctr" defTabSz="914400" rtl="0" eaLnBrk="1" fontAlgn="auto" latinLnBrk="0" hangingPunct="1">
                        <a:lnSpc>
                          <a:spcPct val="100000"/>
                        </a:lnSpc>
                        <a:spcBef>
                          <a:spcPts val="0"/>
                        </a:spcBef>
                        <a:spcAft>
                          <a:spcPts val="0"/>
                        </a:spcAft>
                        <a:buClrTx/>
                        <a:buSzTx/>
                        <a:buFontTx/>
                        <a:buNone/>
                        <a:tabLst/>
                        <a:defRPr/>
                      </a:pPr>
                      <a:endParaRPr lang="en-US" sz="1600" b="1" kern="1200" dirty="0" smtClean="0">
                        <a:solidFill>
                          <a:schemeClr val="tx1"/>
                        </a:solidFill>
                        <a:latin typeface="Times New Roman"/>
                        <a:ea typeface="Times New Roman"/>
                        <a:cs typeface="+mn-cs"/>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r>
            </a:tbl>
          </a:graphicData>
        </a:graphic>
      </p:graphicFrame>
      <p:pic>
        <p:nvPicPr>
          <p:cNvPr id="14" name="Picture 13" descr="C:\Users\drvis\OneDrive\Desktop\photo ednt2019\IMG-20190616-WA0081.jpg"/>
          <p:cNvPicPr/>
          <p:nvPr/>
        </p:nvPicPr>
        <p:blipFill>
          <a:blip r:embed="rId4"/>
          <a:srcRect/>
          <a:stretch>
            <a:fillRect/>
          </a:stretch>
        </p:blipFill>
        <p:spPr bwMode="auto">
          <a:xfrm>
            <a:off x="457200" y="762000"/>
            <a:ext cx="6019800" cy="3276600"/>
          </a:xfrm>
          <a:prstGeom prst="rect">
            <a:avLst/>
          </a:prstGeom>
          <a:noFill/>
          <a:ln w="9525">
            <a:noFill/>
            <a:miter lim="800000"/>
            <a:headEnd/>
            <a:tailEnd/>
          </a:ln>
        </p:spPr>
      </p:pic>
      <p:pic>
        <p:nvPicPr>
          <p:cNvPr id="16" name="Picture 15" descr="C:\Users\drvis\OneDrive\Desktop\photo ednt2019\IMG-20190614-WA0006.jpg"/>
          <p:cNvPicPr/>
          <p:nvPr/>
        </p:nvPicPr>
        <p:blipFill>
          <a:blip r:embed="rId5"/>
          <a:srcRect/>
          <a:stretch>
            <a:fillRect/>
          </a:stretch>
        </p:blipFill>
        <p:spPr bwMode="auto">
          <a:xfrm>
            <a:off x="457200" y="4648200"/>
            <a:ext cx="6019800" cy="32766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1"/>
          <p:cNvSpPr txBox="1">
            <a:spLocks/>
          </p:cNvSpPr>
          <p:nvPr/>
        </p:nvSpPr>
        <p:spPr>
          <a:xfrm>
            <a:off x="0" y="371475"/>
            <a:ext cx="6858000" cy="304800"/>
          </a:xfrm>
          <a:prstGeom prst="rect">
            <a:avLst/>
          </a:prstGeom>
          <a:solidFill>
            <a:srgbClr val="C47B1A"/>
          </a:solidFill>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en-US" sz="1400" b="1" i="0" u="none" strike="noStrike" kern="1200" cap="none" spc="0" normalizeH="0" baseline="0" noProof="0" dirty="0">
              <a:ln>
                <a:noFill/>
              </a:ln>
              <a:effectLst/>
              <a:uLnTx/>
              <a:uFillTx/>
              <a:latin typeface="Bookman Old Style" pitchFamily="18" charset="0"/>
              <a:ea typeface="+mj-ea"/>
              <a:cs typeface="+mj-cs"/>
            </a:endParaRPr>
          </a:p>
        </p:txBody>
      </p:sp>
      <p:sp>
        <p:nvSpPr>
          <p:cNvPr id="2" name="Title 1"/>
          <p:cNvSpPr>
            <a:spLocks noGrp="1"/>
          </p:cNvSpPr>
          <p:nvPr>
            <p:ph type="ctrTitle"/>
          </p:nvPr>
        </p:nvSpPr>
        <p:spPr>
          <a:xfrm>
            <a:off x="0" y="0"/>
            <a:ext cx="6858000" cy="533400"/>
          </a:xfrm>
          <a:solidFill>
            <a:schemeClr val="accent2">
              <a:lumMod val="50000"/>
            </a:schemeClr>
          </a:solidFill>
        </p:spPr>
        <p:txBody>
          <a:bodyPr>
            <a:normAutofit/>
          </a:bodyPr>
          <a:lstStyle/>
          <a:p>
            <a:r>
              <a:rPr lang="en-US" sz="1200" b="1" dirty="0" smtClean="0">
                <a:solidFill>
                  <a:schemeClr val="bg1"/>
                </a:solidFill>
                <a:latin typeface="Trebuchet MS" pitchFamily="34" charset="0"/>
              </a:rPr>
              <a:t> ANNUAL REPORT:  STUDENTS EXPOSURE VISIT </a:t>
            </a:r>
            <a:br>
              <a:rPr lang="en-US" sz="1200" b="1" dirty="0" smtClean="0">
                <a:solidFill>
                  <a:schemeClr val="bg1"/>
                </a:solidFill>
                <a:latin typeface="Trebuchet MS" pitchFamily="34" charset="0"/>
              </a:rPr>
            </a:br>
            <a:r>
              <a:rPr lang="en-US" sz="1200" b="1" dirty="0" smtClean="0">
                <a:solidFill>
                  <a:schemeClr val="bg1"/>
                </a:solidFill>
                <a:latin typeface="Trebuchet MS" pitchFamily="34" charset="0"/>
              </a:rPr>
              <a:t>                  2018-19</a:t>
            </a:r>
            <a:endParaRPr lang="en-US" sz="1200" b="1" dirty="0">
              <a:solidFill>
                <a:schemeClr val="bg1"/>
              </a:solidFill>
              <a:latin typeface="Trebuchet MS" pitchFamily="34" charset="0"/>
            </a:endParaRPr>
          </a:p>
        </p:txBody>
      </p:sp>
      <p:sp>
        <p:nvSpPr>
          <p:cNvPr id="12" name="Title 1"/>
          <p:cNvSpPr txBox="1">
            <a:spLocks/>
          </p:cNvSpPr>
          <p:nvPr/>
        </p:nvSpPr>
        <p:spPr>
          <a:xfrm>
            <a:off x="0" y="8839200"/>
            <a:ext cx="6858000" cy="304800"/>
          </a:xfrm>
          <a:prstGeom prst="rect">
            <a:avLst/>
          </a:prstGeom>
          <a:solidFill>
            <a:srgbClr val="C47B1A"/>
          </a:solidFill>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en-US" sz="1400" b="1" i="0" u="none" strike="noStrike" kern="1200" cap="none" spc="0" normalizeH="0" baseline="0" noProof="0" dirty="0">
              <a:ln>
                <a:noFill/>
              </a:ln>
              <a:effectLst/>
              <a:uLnTx/>
              <a:uFillTx/>
              <a:latin typeface="Bookman Old Style" pitchFamily="18" charset="0"/>
              <a:ea typeface="+mj-ea"/>
              <a:cs typeface="+mj-cs"/>
            </a:endParaRPr>
          </a:p>
        </p:txBody>
      </p:sp>
      <p:sp>
        <p:nvSpPr>
          <p:cNvPr id="13" name="Title 1"/>
          <p:cNvSpPr txBox="1">
            <a:spLocks/>
          </p:cNvSpPr>
          <p:nvPr/>
        </p:nvSpPr>
        <p:spPr>
          <a:xfrm>
            <a:off x="0" y="8763000"/>
            <a:ext cx="6858000" cy="228600"/>
          </a:xfrm>
          <a:prstGeom prst="rect">
            <a:avLst/>
          </a:prstGeom>
          <a:solidFill>
            <a:schemeClr val="accent2">
              <a:lumMod val="50000"/>
            </a:schemeClr>
          </a:solidFill>
        </p:spPr>
        <p:txBody>
          <a:bodyPr vert="horz" lIns="91440" tIns="45720" rIns="91440" bIns="45720" rtlCol="0" anchor="ctr">
            <a:normAutofit fontScale="92500" lnSpcReduction="20000"/>
          </a:bodyP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en-US" sz="1200" b="1" i="0" u="none" strike="noStrike" kern="1200" cap="none" spc="0" normalizeH="0" baseline="0" noProof="0" dirty="0">
              <a:ln>
                <a:noFill/>
              </a:ln>
              <a:solidFill>
                <a:schemeClr val="bg1"/>
              </a:solidFill>
              <a:effectLst/>
              <a:uLnTx/>
              <a:uFillTx/>
              <a:latin typeface="Trebuchet MS" pitchFamily="34" charset="0"/>
              <a:ea typeface="+mj-ea"/>
              <a:cs typeface="+mj-cs"/>
            </a:endParaRPr>
          </a:p>
        </p:txBody>
      </p:sp>
      <p:sp>
        <p:nvSpPr>
          <p:cNvPr id="6148" name="Rectangle 4"/>
          <p:cNvSpPr>
            <a:spLocks noChangeArrowheads="1"/>
          </p:cNvSpPr>
          <p:nvPr/>
        </p:nvSpPr>
        <p:spPr bwMode="auto">
          <a:xfrm>
            <a:off x="3" y="3209925"/>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tab pos="3390900" algn="l"/>
              </a:tabLst>
            </a:pPr>
            <a:endParaRPr kumimoji="0" 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6149" name="Rectangle 5"/>
          <p:cNvSpPr>
            <a:spLocks noChangeArrowheads="1"/>
          </p:cNvSpPr>
          <p:nvPr/>
        </p:nvSpPr>
        <p:spPr bwMode="auto">
          <a:xfrm>
            <a:off x="3" y="6105525"/>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tab pos="3390900" algn="l"/>
              </a:tabLst>
            </a:pPr>
            <a:endParaRPr kumimoji="0" 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20" name="Slide Number Placeholder 19"/>
          <p:cNvSpPr>
            <a:spLocks noGrp="1"/>
          </p:cNvSpPr>
          <p:nvPr>
            <p:ph type="sldNum" sz="quarter" idx="12"/>
          </p:nvPr>
        </p:nvSpPr>
        <p:spPr>
          <a:xfrm>
            <a:off x="5029200" y="8382004"/>
            <a:ext cx="1600200" cy="486833"/>
          </a:xfrm>
        </p:spPr>
        <p:txBody>
          <a:bodyPr/>
          <a:lstStyle/>
          <a:p>
            <a:fld id="{B6F15528-21DE-4FAA-801E-634DDDAF4B2B}" type="slidenum">
              <a:rPr lang="en-US" smtClean="0"/>
              <a:pPr/>
              <a:t>78</a:t>
            </a:fld>
            <a:endParaRPr lang="en-US"/>
          </a:p>
        </p:txBody>
      </p:sp>
      <p:sp>
        <p:nvSpPr>
          <p:cNvPr id="79876" name="Rectangle 4"/>
          <p:cNvSpPr>
            <a:spLocks noChangeArrowheads="1"/>
          </p:cNvSpPr>
          <p:nvPr/>
        </p:nvSpPr>
        <p:spPr bwMode="auto">
          <a:xfrm>
            <a:off x="0" y="0"/>
            <a:ext cx="6858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pic>
        <p:nvPicPr>
          <p:cNvPr id="15" name="Picture 5" descr="H:\Agri Logo White.png"/>
          <p:cNvPicPr>
            <a:picLocks noChangeAspect="1" noChangeArrowheads="1"/>
          </p:cNvPicPr>
          <p:nvPr/>
        </p:nvPicPr>
        <p:blipFill>
          <a:blip r:embed="rId3" cstate="print"/>
          <a:srcRect/>
          <a:stretch>
            <a:fillRect/>
          </a:stretch>
        </p:blipFill>
        <p:spPr bwMode="auto">
          <a:xfrm>
            <a:off x="228600" y="0"/>
            <a:ext cx="1447800" cy="533400"/>
          </a:xfrm>
          <a:prstGeom prst="rect">
            <a:avLst/>
          </a:prstGeom>
          <a:noFill/>
        </p:spPr>
      </p:pic>
      <p:graphicFrame>
        <p:nvGraphicFramePr>
          <p:cNvPr id="18" name="Table 17"/>
          <p:cNvGraphicFramePr>
            <a:graphicFrameLocks noGrp="1"/>
          </p:cNvGraphicFramePr>
          <p:nvPr/>
        </p:nvGraphicFramePr>
        <p:xfrm>
          <a:off x="152400" y="838200"/>
          <a:ext cx="6477000" cy="8656320"/>
        </p:xfrm>
        <a:graphic>
          <a:graphicData uri="http://schemas.openxmlformats.org/drawingml/2006/table">
            <a:tbl>
              <a:tblPr firstRow="1" bandRow="1">
                <a:tableStyleId>{5940675A-B579-460E-94D1-54222C63F5DA}</a:tableStyleId>
              </a:tblPr>
              <a:tblGrid>
                <a:gridCol w="6477000"/>
              </a:tblGrid>
              <a:tr h="3810000">
                <a:tc>
                  <a:txBody>
                    <a:bodyPr/>
                    <a:lstStyle/>
                    <a:p>
                      <a:pPr marL="682625" indent="-682625"/>
                      <a:endParaRPr lang="en-US" sz="1400" b="1" kern="1200" dirty="0" smtClean="0">
                        <a:solidFill>
                          <a:schemeClr val="tx1"/>
                        </a:solidFill>
                        <a:latin typeface="+mn-lt"/>
                        <a:ea typeface="+mn-ea"/>
                        <a:cs typeface="+mn-cs"/>
                      </a:endParaRPr>
                    </a:p>
                    <a:p>
                      <a:pPr marL="682625" indent="-682625"/>
                      <a:endParaRPr lang="en-US" sz="1400" b="1" kern="1200" dirty="0" smtClean="0">
                        <a:solidFill>
                          <a:schemeClr val="tx1"/>
                        </a:solidFill>
                        <a:latin typeface="+mn-lt"/>
                        <a:ea typeface="+mn-ea"/>
                        <a:cs typeface="+mn-cs"/>
                      </a:endParaRPr>
                    </a:p>
                    <a:p>
                      <a:pPr marL="682625" indent="-682625"/>
                      <a:endParaRPr lang="en-US" sz="1400" b="1" kern="1200" dirty="0" smtClean="0">
                        <a:solidFill>
                          <a:schemeClr val="tx1"/>
                        </a:solidFill>
                        <a:latin typeface="+mn-lt"/>
                        <a:ea typeface="+mn-ea"/>
                        <a:cs typeface="+mn-cs"/>
                      </a:endParaRPr>
                    </a:p>
                    <a:p>
                      <a:pPr marL="682625" indent="-682625"/>
                      <a:endParaRPr lang="en-US" sz="1400" b="1" kern="1200" dirty="0" smtClean="0">
                        <a:solidFill>
                          <a:schemeClr val="tx1"/>
                        </a:solidFill>
                        <a:latin typeface="+mn-lt"/>
                        <a:ea typeface="+mn-ea"/>
                        <a:cs typeface="+mn-cs"/>
                      </a:endParaRPr>
                    </a:p>
                    <a:p>
                      <a:pPr marL="682625" indent="-682625"/>
                      <a:endParaRPr lang="en-US" sz="1400" b="1" kern="1200" dirty="0" smtClean="0">
                        <a:solidFill>
                          <a:schemeClr val="tx1"/>
                        </a:solidFill>
                        <a:latin typeface="+mn-lt"/>
                        <a:ea typeface="+mn-ea"/>
                        <a:cs typeface="+mn-cs"/>
                      </a:endParaRPr>
                    </a:p>
                    <a:p>
                      <a:pPr marL="682625" indent="-682625"/>
                      <a:endParaRPr lang="en-US" sz="1400" b="1" kern="1200" dirty="0" smtClean="0">
                        <a:solidFill>
                          <a:schemeClr val="tx1"/>
                        </a:solidFill>
                        <a:latin typeface="+mn-lt"/>
                        <a:ea typeface="+mn-ea"/>
                        <a:cs typeface="+mn-cs"/>
                      </a:endParaRPr>
                    </a:p>
                    <a:p>
                      <a:pPr marL="682625" indent="-682625"/>
                      <a:endParaRPr lang="en-US" sz="1400" b="1" kern="1200" dirty="0" smtClean="0">
                        <a:solidFill>
                          <a:schemeClr val="tx1"/>
                        </a:solidFill>
                        <a:latin typeface="+mn-lt"/>
                        <a:ea typeface="+mn-ea"/>
                        <a:cs typeface="+mn-cs"/>
                      </a:endParaRPr>
                    </a:p>
                    <a:p>
                      <a:pPr marL="682625" indent="-682625"/>
                      <a:endParaRPr lang="en-US" sz="1400" b="1" kern="1200" dirty="0" smtClean="0">
                        <a:solidFill>
                          <a:schemeClr val="tx1"/>
                        </a:solidFill>
                        <a:latin typeface="+mn-lt"/>
                        <a:ea typeface="+mn-ea"/>
                        <a:cs typeface="+mn-cs"/>
                      </a:endParaRPr>
                    </a:p>
                    <a:p>
                      <a:pPr marL="682625" indent="-682625"/>
                      <a:endParaRPr lang="en-US" sz="1400" b="1" kern="1200" dirty="0" smtClean="0">
                        <a:solidFill>
                          <a:schemeClr val="tx1"/>
                        </a:solidFill>
                        <a:latin typeface="+mn-lt"/>
                        <a:ea typeface="+mn-ea"/>
                        <a:cs typeface="+mn-cs"/>
                      </a:endParaRPr>
                    </a:p>
                    <a:p>
                      <a:pPr marL="682625" indent="-682625"/>
                      <a:endParaRPr lang="en-US" sz="1400" b="1" kern="1200" dirty="0" smtClean="0">
                        <a:solidFill>
                          <a:schemeClr val="tx1"/>
                        </a:solidFill>
                        <a:latin typeface="+mn-lt"/>
                        <a:ea typeface="+mn-ea"/>
                        <a:cs typeface="+mn-cs"/>
                      </a:endParaRPr>
                    </a:p>
                    <a:p>
                      <a:pPr marL="682625" indent="-682625"/>
                      <a:endParaRPr lang="en-US" sz="1400" b="1" kern="1200" dirty="0" smtClean="0">
                        <a:solidFill>
                          <a:schemeClr val="tx1"/>
                        </a:solidFill>
                        <a:latin typeface="+mn-lt"/>
                        <a:ea typeface="+mn-ea"/>
                        <a:cs typeface="+mn-cs"/>
                      </a:endParaRPr>
                    </a:p>
                    <a:p>
                      <a:pPr marL="682625" indent="-682625"/>
                      <a:endParaRPr lang="en-US" sz="1400" b="1" kern="1200" dirty="0" smtClean="0">
                        <a:solidFill>
                          <a:schemeClr val="tx1"/>
                        </a:solidFill>
                        <a:latin typeface="+mn-lt"/>
                        <a:ea typeface="+mn-ea"/>
                        <a:cs typeface="+mn-cs"/>
                      </a:endParaRPr>
                    </a:p>
                    <a:p>
                      <a:pPr marL="682625" indent="-682625"/>
                      <a:endParaRPr lang="en-US" sz="1400" b="1" kern="1200" dirty="0" smtClean="0">
                        <a:solidFill>
                          <a:schemeClr val="tx1"/>
                        </a:solidFill>
                        <a:latin typeface="+mn-lt"/>
                        <a:ea typeface="+mn-ea"/>
                        <a:cs typeface="+mn-cs"/>
                      </a:endParaRPr>
                    </a:p>
                    <a:p>
                      <a:pPr marL="682625" marR="0" indent="-682625" algn="ctr" defTabSz="914400" rtl="0" eaLnBrk="1" fontAlgn="auto" latinLnBrk="0" hangingPunct="1">
                        <a:lnSpc>
                          <a:spcPct val="100000"/>
                        </a:lnSpc>
                        <a:spcBef>
                          <a:spcPts val="0"/>
                        </a:spcBef>
                        <a:spcAft>
                          <a:spcPts val="0"/>
                        </a:spcAft>
                        <a:buClrTx/>
                        <a:buSzTx/>
                        <a:buFontTx/>
                        <a:buNone/>
                        <a:tabLst/>
                        <a:defRPr/>
                      </a:pPr>
                      <a:r>
                        <a:rPr lang="en-US" sz="1600" b="1" kern="1200" dirty="0" smtClean="0">
                          <a:solidFill>
                            <a:schemeClr val="tx1"/>
                          </a:solidFill>
                          <a:latin typeface="+mn-lt"/>
                          <a:ea typeface="+mn-ea"/>
                          <a:cs typeface="+mn-cs"/>
                        </a:rPr>
                        <a:t>  </a:t>
                      </a:r>
                      <a:r>
                        <a:rPr lang="en-US" sz="1400" b="1" kern="1200" dirty="0" smtClean="0">
                          <a:solidFill>
                            <a:schemeClr val="tx1"/>
                          </a:solidFill>
                          <a:latin typeface="+mn-lt"/>
                          <a:ea typeface="+mn-ea"/>
                          <a:cs typeface="+mn-cs"/>
                        </a:rPr>
                        <a:t> </a:t>
                      </a:r>
                    </a:p>
                    <a:p>
                      <a:pPr marL="682625" marR="0" indent="-682625" algn="ctr" defTabSz="914400" rtl="0" eaLnBrk="1" fontAlgn="auto" latinLnBrk="0" hangingPunct="1">
                        <a:lnSpc>
                          <a:spcPct val="100000"/>
                        </a:lnSpc>
                        <a:spcBef>
                          <a:spcPts val="0"/>
                        </a:spcBef>
                        <a:spcAft>
                          <a:spcPts val="0"/>
                        </a:spcAft>
                        <a:buClrTx/>
                        <a:buSzTx/>
                        <a:buFontTx/>
                        <a:buNone/>
                        <a:tabLst/>
                        <a:defRPr/>
                      </a:pPr>
                      <a:r>
                        <a:rPr lang="en-US" sz="1400" b="1" kern="1200" dirty="0" smtClean="0">
                          <a:solidFill>
                            <a:schemeClr val="tx1"/>
                          </a:solidFill>
                          <a:latin typeface="+mn-lt"/>
                          <a:ea typeface="+mn-ea"/>
                          <a:cs typeface="+mn-cs"/>
                        </a:rPr>
                        <a:t> </a:t>
                      </a:r>
                    </a:p>
                    <a:p>
                      <a:pPr marL="0" marR="0" indent="0" algn="ctr" defTabSz="914400" rtl="0" eaLnBrk="1" fontAlgn="auto" latinLnBrk="0" hangingPunct="1">
                        <a:lnSpc>
                          <a:spcPct val="100000"/>
                        </a:lnSpc>
                        <a:spcBef>
                          <a:spcPts val="0"/>
                        </a:spcBef>
                        <a:spcAft>
                          <a:spcPts val="0"/>
                        </a:spcAft>
                        <a:buClrTx/>
                        <a:buSzTx/>
                        <a:buFontTx/>
                        <a:buNone/>
                        <a:tabLst/>
                        <a:defRPr/>
                      </a:pPr>
                      <a:r>
                        <a:rPr lang="en-US" sz="1600" b="1" kern="1200" dirty="0" smtClean="0">
                          <a:solidFill>
                            <a:schemeClr val="tx1"/>
                          </a:solidFill>
                          <a:latin typeface="+mn-lt"/>
                          <a:ea typeface="+mn-ea"/>
                          <a:cs typeface="+mn-cs"/>
                        </a:rPr>
                        <a:t>Photo 11: Second Year (SEM-IV) Student of B.Sc. Agri visited Snow World, Hyderabad on dt.15/06/2019</a:t>
                      </a:r>
                    </a:p>
                    <a:p>
                      <a:pPr marL="682625" marR="0" indent="-682625" algn="ctr" defTabSz="914400" rtl="0" eaLnBrk="1" fontAlgn="auto" latinLnBrk="0" hangingPunct="1">
                        <a:lnSpc>
                          <a:spcPct val="100000"/>
                        </a:lnSpc>
                        <a:spcBef>
                          <a:spcPts val="0"/>
                        </a:spcBef>
                        <a:spcAft>
                          <a:spcPts val="0"/>
                        </a:spcAft>
                        <a:buClrTx/>
                        <a:buSzTx/>
                        <a:buFontTx/>
                        <a:buNone/>
                        <a:tabLst/>
                        <a:defRPr/>
                      </a:pPr>
                      <a:endParaRPr lang="en-US" sz="1600" b="1" kern="1200" dirty="0" smtClean="0">
                        <a:solidFill>
                          <a:schemeClr val="tx1"/>
                        </a:solidFill>
                        <a:latin typeface="+mn-lt"/>
                        <a:ea typeface="+mn-ea"/>
                        <a:cs typeface="+mn-cs"/>
                      </a:endParaRPr>
                    </a:p>
                    <a:p>
                      <a:pPr marL="682625" marR="0" indent="-682625" algn="ctr" defTabSz="914400" rtl="0" eaLnBrk="1" fontAlgn="auto" latinLnBrk="0" hangingPunct="1">
                        <a:lnSpc>
                          <a:spcPct val="100000"/>
                        </a:lnSpc>
                        <a:spcBef>
                          <a:spcPts val="0"/>
                        </a:spcBef>
                        <a:spcAft>
                          <a:spcPts val="0"/>
                        </a:spcAft>
                        <a:buClrTx/>
                        <a:buSzTx/>
                        <a:buFontTx/>
                        <a:buNone/>
                        <a:tabLst/>
                        <a:defRPr/>
                      </a:pPr>
                      <a:endParaRPr lang="en-US" sz="1600" b="1" kern="1200" dirty="0" smtClean="0">
                        <a:solidFill>
                          <a:schemeClr val="tx1"/>
                        </a:solidFill>
                        <a:latin typeface="+mn-lt"/>
                        <a:ea typeface="+mn-ea"/>
                        <a:cs typeface="+mn-cs"/>
                      </a:endParaRPr>
                    </a:p>
                    <a:p>
                      <a:pPr marL="682625" marR="0" indent="-682625" algn="ctr" defTabSz="914400" rtl="0" eaLnBrk="1" fontAlgn="auto" latinLnBrk="0" hangingPunct="1">
                        <a:lnSpc>
                          <a:spcPct val="100000"/>
                        </a:lnSpc>
                        <a:spcBef>
                          <a:spcPts val="0"/>
                        </a:spcBef>
                        <a:spcAft>
                          <a:spcPts val="0"/>
                        </a:spcAft>
                        <a:buClrTx/>
                        <a:buSzTx/>
                        <a:buFontTx/>
                        <a:buNone/>
                        <a:tabLst/>
                        <a:defRPr/>
                      </a:pPr>
                      <a:endParaRPr lang="en-US" sz="1800" b="1" kern="1200" dirty="0" smtClean="0">
                        <a:solidFill>
                          <a:schemeClr val="tx1"/>
                        </a:solidFill>
                        <a:latin typeface="+mn-lt"/>
                        <a:ea typeface="+mn-ea"/>
                        <a:cs typeface="+mn-cs"/>
                      </a:endParaRPr>
                    </a:p>
                    <a:p>
                      <a:pPr marL="682625" marR="0" indent="-682625" algn="ctr" defTabSz="914400" rtl="0" eaLnBrk="1" fontAlgn="auto" latinLnBrk="0" hangingPunct="1">
                        <a:lnSpc>
                          <a:spcPct val="100000"/>
                        </a:lnSpc>
                        <a:spcBef>
                          <a:spcPts val="0"/>
                        </a:spcBef>
                        <a:spcAft>
                          <a:spcPts val="0"/>
                        </a:spcAft>
                        <a:buClrTx/>
                        <a:buSzTx/>
                        <a:buFontTx/>
                        <a:buNone/>
                        <a:tabLst/>
                        <a:defRPr/>
                      </a:pPr>
                      <a:endParaRPr lang="en-US" sz="1800" dirty="0"/>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r>
              <a:tr h="3810000">
                <a:tc>
                  <a:txBody>
                    <a:bodyPr/>
                    <a:lstStyle/>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pPr marL="0" marR="0" indent="0" algn="ctr" defTabSz="914400" rtl="0" eaLnBrk="1" fontAlgn="auto" latinLnBrk="0" hangingPunct="1">
                        <a:lnSpc>
                          <a:spcPct val="100000"/>
                        </a:lnSpc>
                        <a:spcBef>
                          <a:spcPts val="0"/>
                        </a:spcBef>
                        <a:spcAft>
                          <a:spcPts val="0"/>
                        </a:spcAft>
                        <a:buClrTx/>
                        <a:buSzTx/>
                        <a:buFontTx/>
                        <a:buNone/>
                        <a:tabLst/>
                        <a:defRPr/>
                      </a:pPr>
                      <a:endParaRPr lang="en-US" sz="1600" b="1" kern="1200" dirty="0" smtClean="0">
                        <a:solidFill>
                          <a:schemeClr val="tx1"/>
                        </a:solidFill>
                        <a:latin typeface="Times New Roman"/>
                        <a:ea typeface="Times New Roman"/>
                        <a:cs typeface="+mn-cs"/>
                      </a:endParaRPr>
                    </a:p>
                    <a:p>
                      <a:pPr algn="ctr">
                        <a:spcAft>
                          <a:spcPts val="0"/>
                        </a:spcAft>
                      </a:pPr>
                      <a:r>
                        <a:rPr lang="en-US" sz="1600" b="1" kern="1200" dirty="0" smtClean="0">
                          <a:solidFill>
                            <a:schemeClr val="tx1"/>
                          </a:solidFill>
                          <a:latin typeface="+mn-lt"/>
                          <a:ea typeface="+mn-ea"/>
                          <a:cs typeface="+mn-cs"/>
                        </a:rPr>
                        <a:t>Photo 12: Second Year (SEM-IV) Student of B.Sc. Agri visited Nehru Zoological Museum, Hyderabad on dt.15/06/2019</a:t>
                      </a:r>
                    </a:p>
                    <a:p>
                      <a:pPr marL="0" marR="0" indent="0" algn="ctr" defTabSz="914400" rtl="0" eaLnBrk="1" fontAlgn="auto" latinLnBrk="0" hangingPunct="1">
                        <a:lnSpc>
                          <a:spcPct val="100000"/>
                        </a:lnSpc>
                        <a:spcBef>
                          <a:spcPts val="0"/>
                        </a:spcBef>
                        <a:spcAft>
                          <a:spcPts val="0"/>
                        </a:spcAft>
                        <a:buClrTx/>
                        <a:buSzTx/>
                        <a:buFontTx/>
                        <a:buNone/>
                        <a:tabLst/>
                        <a:defRPr/>
                      </a:pPr>
                      <a:endParaRPr lang="en-US" sz="1600" b="1" kern="1200" dirty="0" smtClean="0">
                        <a:solidFill>
                          <a:schemeClr val="tx1"/>
                        </a:solidFill>
                        <a:latin typeface="Times New Roman"/>
                        <a:ea typeface="Times New Roman"/>
                        <a:cs typeface="+mn-cs"/>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r>
            </a:tbl>
          </a:graphicData>
        </a:graphic>
      </p:graphicFrame>
      <p:pic>
        <p:nvPicPr>
          <p:cNvPr id="17" name="Picture 16" descr="C:\Users\drvis\OneDrive\Desktop\photo ednt2019\IMG-20190629-WA0137.jpg"/>
          <p:cNvPicPr/>
          <p:nvPr/>
        </p:nvPicPr>
        <p:blipFill>
          <a:blip r:embed="rId4"/>
          <a:srcRect/>
          <a:stretch>
            <a:fillRect/>
          </a:stretch>
        </p:blipFill>
        <p:spPr bwMode="auto">
          <a:xfrm>
            <a:off x="456692" y="685800"/>
            <a:ext cx="6020308" cy="3352800"/>
          </a:xfrm>
          <a:prstGeom prst="rect">
            <a:avLst/>
          </a:prstGeom>
          <a:noFill/>
          <a:ln w="9525">
            <a:noFill/>
            <a:miter lim="800000"/>
            <a:headEnd/>
            <a:tailEnd/>
          </a:ln>
        </p:spPr>
      </p:pic>
      <p:pic>
        <p:nvPicPr>
          <p:cNvPr id="19" name="Picture 18" descr="C:\Users\drvis\OneDrive\Desktop\photo ednt2019\IMG-20190628-WA0064.jpg"/>
          <p:cNvPicPr/>
          <p:nvPr/>
        </p:nvPicPr>
        <p:blipFill>
          <a:blip r:embed="rId5"/>
          <a:srcRect/>
          <a:stretch>
            <a:fillRect/>
          </a:stretch>
        </p:blipFill>
        <p:spPr bwMode="auto">
          <a:xfrm>
            <a:off x="457200" y="4648200"/>
            <a:ext cx="6019800" cy="34290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1"/>
          <p:cNvSpPr txBox="1">
            <a:spLocks/>
          </p:cNvSpPr>
          <p:nvPr/>
        </p:nvSpPr>
        <p:spPr>
          <a:xfrm>
            <a:off x="0" y="371475"/>
            <a:ext cx="6858000" cy="304800"/>
          </a:xfrm>
          <a:prstGeom prst="rect">
            <a:avLst/>
          </a:prstGeom>
          <a:solidFill>
            <a:srgbClr val="C47B1A"/>
          </a:solidFill>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en-US" sz="1400" b="1" i="0" u="none" strike="noStrike" kern="1200" cap="none" spc="0" normalizeH="0" baseline="0" noProof="0" dirty="0">
              <a:ln>
                <a:noFill/>
              </a:ln>
              <a:effectLst/>
              <a:uLnTx/>
              <a:uFillTx/>
              <a:latin typeface="Bookman Old Style" pitchFamily="18" charset="0"/>
              <a:ea typeface="+mj-ea"/>
              <a:cs typeface="+mj-cs"/>
            </a:endParaRPr>
          </a:p>
        </p:txBody>
      </p:sp>
      <p:sp>
        <p:nvSpPr>
          <p:cNvPr id="2" name="Title 1"/>
          <p:cNvSpPr>
            <a:spLocks noGrp="1"/>
          </p:cNvSpPr>
          <p:nvPr>
            <p:ph type="ctrTitle"/>
          </p:nvPr>
        </p:nvSpPr>
        <p:spPr>
          <a:xfrm>
            <a:off x="0" y="0"/>
            <a:ext cx="6858000" cy="533400"/>
          </a:xfrm>
          <a:solidFill>
            <a:schemeClr val="accent2">
              <a:lumMod val="50000"/>
            </a:schemeClr>
          </a:solidFill>
        </p:spPr>
        <p:txBody>
          <a:bodyPr>
            <a:normAutofit/>
          </a:bodyPr>
          <a:lstStyle/>
          <a:p>
            <a:r>
              <a:rPr lang="en-US" sz="1200" b="1" dirty="0" smtClean="0">
                <a:solidFill>
                  <a:schemeClr val="bg1"/>
                </a:solidFill>
                <a:latin typeface="Trebuchet MS" pitchFamily="34" charset="0"/>
              </a:rPr>
              <a:t> ANNUAL REPORT:  STUDENTS EXPOSURE VISIT </a:t>
            </a:r>
            <a:br>
              <a:rPr lang="en-US" sz="1200" b="1" dirty="0" smtClean="0">
                <a:solidFill>
                  <a:schemeClr val="bg1"/>
                </a:solidFill>
                <a:latin typeface="Trebuchet MS" pitchFamily="34" charset="0"/>
              </a:rPr>
            </a:br>
            <a:r>
              <a:rPr lang="en-US" sz="1200" b="1" dirty="0" smtClean="0">
                <a:solidFill>
                  <a:schemeClr val="bg1"/>
                </a:solidFill>
                <a:latin typeface="Trebuchet MS" pitchFamily="34" charset="0"/>
              </a:rPr>
              <a:t>                  2018-19</a:t>
            </a:r>
            <a:endParaRPr lang="en-US" sz="1200" b="1" dirty="0">
              <a:solidFill>
                <a:schemeClr val="bg1"/>
              </a:solidFill>
              <a:latin typeface="Trebuchet MS" pitchFamily="34" charset="0"/>
            </a:endParaRPr>
          </a:p>
        </p:txBody>
      </p:sp>
      <p:sp>
        <p:nvSpPr>
          <p:cNvPr id="12" name="Title 1"/>
          <p:cNvSpPr txBox="1">
            <a:spLocks/>
          </p:cNvSpPr>
          <p:nvPr/>
        </p:nvSpPr>
        <p:spPr>
          <a:xfrm>
            <a:off x="0" y="8839200"/>
            <a:ext cx="6858000" cy="304800"/>
          </a:xfrm>
          <a:prstGeom prst="rect">
            <a:avLst/>
          </a:prstGeom>
          <a:solidFill>
            <a:srgbClr val="C47B1A"/>
          </a:solidFill>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en-US" sz="1400" b="1" i="0" u="none" strike="noStrike" kern="1200" cap="none" spc="0" normalizeH="0" baseline="0" noProof="0" dirty="0">
              <a:ln>
                <a:noFill/>
              </a:ln>
              <a:effectLst/>
              <a:uLnTx/>
              <a:uFillTx/>
              <a:latin typeface="Bookman Old Style" pitchFamily="18" charset="0"/>
              <a:ea typeface="+mj-ea"/>
              <a:cs typeface="+mj-cs"/>
            </a:endParaRPr>
          </a:p>
        </p:txBody>
      </p:sp>
      <p:sp>
        <p:nvSpPr>
          <p:cNvPr id="13" name="Title 1"/>
          <p:cNvSpPr txBox="1">
            <a:spLocks/>
          </p:cNvSpPr>
          <p:nvPr/>
        </p:nvSpPr>
        <p:spPr>
          <a:xfrm>
            <a:off x="0" y="8763000"/>
            <a:ext cx="6858000" cy="228600"/>
          </a:xfrm>
          <a:prstGeom prst="rect">
            <a:avLst/>
          </a:prstGeom>
          <a:solidFill>
            <a:schemeClr val="accent2">
              <a:lumMod val="50000"/>
            </a:schemeClr>
          </a:solidFill>
        </p:spPr>
        <p:txBody>
          <a:bodyPr vert="horz" lIns="91440" tIns="45720" rIns="91440" bIns="45720" rtlCol="0" anchor="ctr">
            <a:normAutofit fontScale="92500" lnSpcReduction="20000"/>
          </a:bodyP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en-US" sz="1200" b="1" i="0" u="none" strike="noStrike" kern="1200" cap="none" spc="0" normalizeH="0" baseline="0" noProof="0" dirty="0">
              <a:ln>
                <a:noFill/>
              </a:ln>
              <a:solidFill>
                <a:schemeClr val="bg1"/>
              </a:solidFill>
              <a:effectLst/>
              <a:uLnTx/>
              <a:uFillTx/>
              <a:latin typeface="Trebuchet MS" pitchFamily="34" charset="0"/>
              <a:ea typeface="+mj-ea"/>
              <a:cs typeface="+mj-cs"/>
            </a:endParaRPr>
          </a:p>
        </p:txBody>
      </p:sp>
      <p:sp>
        <p:nvSpPr>
          <p:cNvPr id="6148" name="Rectangle 4"/>
          <p:cNvSpPr>
            <a:spLocks noChangeArrowheads="1"/>
          </p:cNvSpPr>
          <p:nvPr/>
        </p:nvSpPr>
        <p:spPr bwMode="auto">
          <a:xfrm>
            <a:off x="3" y="3209925"/>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tab pos="3390900" algn="l"/>
              </a:tabLst>
            </a:pPr>
            <a:endParaRPr kumimoji="0" 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6149" name="Rectangle 5"/>
          <p:cNvSpPr>
            <a:spLocks noChangeArrowheads="1"/>
          </p:cNvSpPr>
          <p:nvPr/>
        </p:nvSpPr>
        <p:spPr bwMode="auto">
          <a:xfrm>
            <a:off x="3" y="6105525"/>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tab pos="3390900" algn="l"/>
              </a:tabLst>
            </a:pPr>
            <a:endParaRPr kumimoji="0" 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20" name="Slide Number Placeholder 19"/>
          <p:cNvSpPr>
            <a:spLocks noGrp="1"/>
          </p:cNvSpPr>
          <p:nvPr>
            <p:ph type="sldNum" sz="quarter" idx="12"/>
          </p:nvPr>
        </p:nvSpPr>
        <p:spPr>
          <a:xfrm>
            <a:off x="5029200" y="8382004"/>
            <a:ext cx="1600200" cy="486833"/>
          </a:xfrm>
        </p:spPr>
        <p:txBody>
          <a:bodyPr/>
          <a:lstStyle/>
          <a:p>
            <a:fld id="{B6F15528-21DE-4FAA-801E-634DDDAF4B2B}" type="slidenum">
              <a:rPr lang="en-US" smtClean="0"/>
              <a:pPr/>
              <a:t>79</a:t>
            </a:fld>
            <a:endParaRPr lang="en-US"/>
          </a:p>
        </p:txBody>
      </p:sp>
      <p:sp>
        <p:nvSpPr>
          <p:cNvPr id="79876" name="Rectangle 4"/>
          <p:cNvSpPr>
            <a:spLocks noChangeArrowheads="1"/>
          </p:cNvSpPr>
          <p:nvPr/>
        </p:nvSpPr>
        <p:spPr bwMode="auto">
          <a:xfrm>
            <a:off x="0" y="0"/>
            <a:ext cx="6858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pic>
        <p:nvPicPr>
          <p:cNvPr id="15" name="Picture 5" descr="H:\Agri Logo White.png"/>
          <p:cNvPicPr>
            <a:picLocks noChangeAspect="1" noChangeArrowheads="1"/>
          </p:cNvPicPr>
          <p:nvPr/>
        </p:nvPicPr>
        <p:blipFill>
          <a:blip r:embed="rId3" cstate="print"/>
          <a:srcRect/>
          <a:stretch>
            <a:fillRect/>
          </a:stretch>
        </p:blipFill>
        <p:spPr bwMode="auto">
          <a:xfrm>
            <a:off x="228600" y="0"/>
            <a:ext cx="1447800" cy="533400"/>
          </a:xfrm>
          <a:prstGeom prst="rect">
            <a:avLst/>
          </a:prstGeom>
          <a:noFill/>
        </p:spPr>
      </p:pic>
      <p:graphicFrame>
        <p:nvGraphicFramePr>
          <p:cNvPr id="18" name="Table 17"/>
          <p:cNvGraphicFramePr>
            <a:graphicFrameLocks noGrp="1"/>
          </p:cNvGraphicFramePr>
          <p:nvPr/>
        </p:nvGraphicFramePr>
        <p:xfrm>
          <a:off x="152400" y="838200"/>
          <a:ext cx="6477000" cy="7620000"/>
        </p:xfrm>
        <a:graphic>
          <a:graphicData uri="http://schemas.openxmlformats.org/drawingml/2006/table">
            <a:tbl>
              <a:tblPr firstRow="1" bandRow="1">
                <a:tableStyleId>{5940675A-B579-460E-94D1-54222C63F5DA}</a:tableStyleId>
              </a:tblPr>
              <a:tblGrid>
                <a:gridCol w="6477000"/>
              </a:tblGrid>
              <a:tr h="3810000">
                <a:tc>
                  <a:txBody>
                    <a:bodyPr/>
                    <a:lstStyle/>
                    <a:p>
                      <a:pPr marL="682625" indent="-682625" algn="ctr"/>
                      <a:r>
                        <a:rPr lang="en-US" sz="2400" b="1" kern="1200" dirty="0" smtClean="0">
                          <a:solidFill>
                            <a:schemeClr val="tx1"/>
                          </a:solidFill>
                          <a:latin typeface="+mn-lt"/>
                          <a:ea typeface="+mn-ea"/>
                          <a:cs typeface="+mn-cs"/>
                        </a:rPr>
                        <a:t>Summary of Students</a:t>
                      </a:r>
                      <a:r>
                        <a:rPr lang="en-US" sz="2400" b="1" kern="1200" baseline="0" dirty="0" smtClean="0">
                          <a:solidFill>
                            <a:schemeClr val="tx1"/>
                          </a:solidFill>
                          <a:latin typeface="+mn-lt"/>
                          <a:ea typeface="+mn-ea"/>
                          <a:cs typeface="+mn-cs"/>
                        </a:rPr>
                        <a:t> Exposure Visit</a:t>
                      </a:r>
                    </a:p>
                    <a:p>
                      <a:pPr marL="682625" indent="-682625" algn="ctr"/>
                      <a:r>
                        <a:rPr lang="en-US" sz="2400" b="1" kern="1200" baseline="0" dirty="0" smtClean="0">
                          <a:solidFill>
                            <a:schemeClr val="tx1"/>
                          </a:solidFill>
                          <a:latin typeface="+mn-lt"/>
                          <a:ea typeface="+mn-ea"/>
                          <a:cs typeface="+mn-cs"/>
                        </a:rPr>
                        <a:t> 2018-19</a:t>
                      </a:r>
                    </a:p>
                    <a:p>
                      <a:pPr marL="682625" indent="-682625" algn="ctr"/>
                      <a:endParaRPr lang="en-US" sz="2400" b="1" kern="1200" baseline="0" dirty="0" smtClean="0">
                        <a:solidFill>
                          <a:schemeClr val="tx1"/>
                        </a:solidFill>
                        <a:latin typeface="+mn-lt"/>
                        <a:ea typeface="+mn-ea"/>
                        <a:cs typeface="+mn-cs"/>
                      </a:endParaRPr>
                    </a:p>
                    <a:p>
                      <a:pPr marL="682625" indent="-682625" algn="ctr"/>
                      <a:endParaRPr lang="en-US" sz="2400" b="1" kern="1200" dirty="0" smtClean="0">
                        <a:solidFill>
                          <a:schemeClr val="tx1"/>
                        </a:solidFill>
                        <a:latin typeface="+mn-lt"/>
                        <a:ea typeface="+mn-ea"/>
                        <a:cs typeface="+mn-cs"/>
                      </a:endParaRPr>
                    </a:p>
                    <a:p>
                      <a:pPr marL="682625" indent="-682625"/>
                      <a:endParaRPr lang="en-US" sz="1400" b="1" kern="1200" dirty="0" smtClean="0">
                        <a:solidFill>
                          <a:schemeClr val="tx1"/>
                        </a:solidFill>
                        <a:latin typeface="+mn-lt"/>
                        <a:ea typeface="+mn-ea"/>
                        <a:cs typeface="+mn-cs"/>
                      </a:endParaRPr>
                    </a:p>
                    <a:p>
                      <a:pPr marL="682625" indent="-682625"/>
                      <a:endParaRPr lang="en-US" sz="1400" b="1" kern="1200" dirty="0" smtClean="0">
                        <a:solidFill>
                          <a:schemeClr val="tx1"/>
                        </a:solidFill>
                        <a:latin typeface="+mn-lt"/>
                        <a:ea typeface="+mn-ea"/>
                        <a:cs typeface="+mn-cs"/>
                      </a:endParaRPr>
                    </a:p>
                    <a:p>
                      <a:pPr marL="682625" indent="-682625"/>
                      <a:endParaRPr lang="en-US" sz="1400" b="1" kern="1200" dirty="0" smtClean="0">
                        <a:solidFill>
                          <a:schemeClr val="tx1"/>
                        </a:solidFill>
                        <a:latin typeface="+mn-lt"/>
                        <a:ea typeface="+mn-ea"/>
                        <a:cs typeface="+mn-cs"/>
                      </a:endParaRPr>
                    </a:p>
                    <a:p>
                      <a:pPr marL="682625" indent="-682625"/>
                      <a:endParaRPr lang="en-US" sz="1400" b="1" kern="1200" dirty="0" smtClean="0">
                        <a:solidFill>
                          <a:schemeClr val="tx1"/>
                        </a:solidFill>
                        <a:latin typeface="+mn-lt"/>
                        <a:ea typeface="+mn-ea"/>
                        <a:cs typeface="+mn-cs"/>
                      </a:endParaRPr>
                    </a:p>
                    <a:p>
                      <a:pPr marL="682625" marR="0" indent="-682625" algn="ctr" defTabSz="914400" rtl="0" eaLnBrk="1" fontAlgn="auto" latinLnBrk="0" hangingPunct="1">
                        <a:lnSpc>
                          <a:spcPct val="100000"/>
                        </a:lnSpc>
                        <a:spcBef>
                          <a:spcPts val="0"/>
                        </a:spcBef>
                        <a:spcAft>
                          <a:spcPts val="0"/>
                        </a:spcAft>
                        <a:buClrTx/>
                        <a:buSzTx/>
                        <a:buFontTx/>
                        <a:buNone/>
                        <a:tabLst/>
                        <a:defRPr/>
                      </a:pPr>
                      <a:r>
                        <a:rPr lang="en-US" sz="1600" b="1" kern="1200" dirty="0" smtClean="0">
                          <a:solidFill>
                            <a:schemeClr val="tx1"/>
                          </a:solidFill>
                          <a:latin typeface="+mn-lt"/>
                          <a:ea typeface="+mn-ea"/>
                          <a:cs typeface="+mn-cs"/>
                        </a:rPr>
                        <a:t>  </a:t>
                      </a:r>
                    </a:p>
                    <a:p>
                      <a:pPr marL="682625" marR="0" indent="-682625" algn="ctr" defTabSz="914400" rtl="0" eaLnBrk="1" fontAlgn="auto" latinLnBrk="0" hangingPunct="1">
                        <a:lnSpc>
                          <a:spcPct val="100000"/>
                        </a:lnSpc>
                        <a:spcBef>
                          <a:spcPts val="0"/>
                        </a:spcBef>
                        <a:spcAft>
                          <a:spcPts val="0"/>
                        </a:spcAft>
                        <a:buClrTx/>
                        <a:buSzTx/>
                        <a:buFontTx/>
                        <a:buNone/>
                        <a:tabLst/>
                        <a:defRPr/>
                      </a:pPr>
                      <a:r>
                        <a:rPr lang="en-US" sz="1600" b="1" kern="1200" dirty="0" smtClean="0">
                          <a:solidFill>
                            <a:schemeClr val="tx1"/>
                          </a:solidFill>
                          <a:latin typeface="+mn-lt"/>
                          <a:ea typeface="+mn-ea"/>
                          <a:cs typeface="+mn-cs"/>
                        </a:rPr>
                        <a:t> </a:t>
                      </a:r>
                    </a:p>
                    <a:p>
                      <a:pPr marL="682625" marR="0" indent="-682625" algn="ctr" defTabSz="914400" rtl="0" eaLnBrk="1" fontAlgn="auto" latinLnBrk="0" hangingPunct="1">
                        <a:lnSpc>
                          <a:spcPct val="100000"/>
                        </a:lnSpc>
                        <a:spcBef>
                          <a:spcPts val="0"/>
                        </a:spcBef>
                        <a:spcAft>
                          <a:spcPts val="0"/>
                        </a:spcAft>
                        <a:buClrTx/>
                        <a:buSzTx/>
                        <a:buFontTx/>
                        <a:buNone/>
                        <a:tabLst/>
                        <a:defRPr/>
                      </a:pPr>
                      <a:endParaRPr lang="en-US" sz="1800" b="1" kern="1200" dirty="0" smtClean="0">
                        <a:solidFill>
                          <a:schemeClr val="tx1"/>
                        </a:solidFill>
                        <a:latin typeface="+mn-lt"/>
                        <a:ea typeface="+mn-ea"/>
                        <a:cs typeface="+mn-cs"/>
                      </a:endParaRPr>
                    </a:p>
                    <a:p>
                      <a:pPr marL="682625" marR="0" indent="-682625" algn="ctr" defTabSz="914400" rtl="0" eaLnBrk="1" fontAlgn="auto" latinLnBrk="0" hangingPunct="1">
                        <a:lnSpc>
                          <a:spcPct val="100000"/>
                        </a:lnSpc>
                        <a:spcBef>
                          <a:spcPts val="0"/>
                        </a:spcBef>
                        <a:spcAft>
                          <a:spcPts val="0"/>
                        </a:spcAft>
                        <a:buClrTx/>
                        <a:buSzTx/>
                        <a:buFontTx/>
                        <a:buNone/>
                        <a:tabLst/>
                        <a:defRPr/>
                      </a:pPr>
                      <a:endParaRPr lang="en-US" sz="1800" dirty="0"/>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r>
              <a:tr h="3810000">
                <a:tc>
                  <a:txBody>
                    <a:bodyPr/>
                    <a:lstStyle/>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r>
                        <a:rPr lang="en-US" dirty="0" smtClean="0"/>
                        <a:t>In-charge Exposure                </a:t>
                      </a:r>
                      <a:r>
                        <a:rPr lang="en-US" dirty="0" smtClean="0"/>
                        <a:t>Academics Incharge                 Principal</a:t>
                      </a:r>
                      <a:endParaRPr lang="en-US" dirty="0" smtClean="0"/>
                    </a:p>
                    <a:p>
                      <a:r>
                        <a:rPr lang="en-US" dirty="0" smtClean="0"/>
                        <a:t>            Visit</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r>
            </a:tbl>
          </a:graphicData>
        </a:graphic>
      </p:graphicFrame>
      <p:graphicFrame>
        <p:nvGraphicFramePr>
          <p:cNvPr id="17" name="Table 16"/>
          <p:cNvGraphicFramePr>
            <a:graphicFrameLocks noGrp="1"/>
          </p:cNvGraphicFramePr>
          <p:nvPr/>
        </p:nvGraphicFramePr>
        <p:xfrm>
          <a:off x="1676400" y="1752600"/>
          <a:ext cx="3581400" cy="4206240"/>
        </p:xfrm>
        <a:graphic>
          <a:graphicData uri="http://schemas.openxmlformats.org/drawingml/2006/table">
            <a:tbl>
              <a:tblPr firstRow="1" bandRow="1">
                <a:tableStyleId>{5940675A-B579-460E-94D1-54222C63F5DA}</a:tableStyleId>
              </a:tblPr>
              <a:tblGrid>
                <a:gridCol w="533400"/>
                <a:gridCol w="1219200"/>
                <a:gridCol w="1828800"/>
              </a:tblGrid>
              <a:tr h="914400">
                <a:tc>
                  <a:txBody>
                    <a:bodyPr/>
                    <a:lstStyle/>
                    <a:p>
                      <a:pPr algn="ctr"/>
                      <a:endParaRPr lang="en-US" b="1" dirty="0" smtClean="0"/>
                    </a:p>
                    <a:p>
                      <a:pPr algn="ctr"/>
                      <a:r>
                        <a:rPr lang="en-US" b="1" dirty="0" smtClean="0"/>
                        <a:t>Sr. No.</a:t>
                      </a:r>
                      <a:endParaRPr lang="en-US" b="1" dirty="0"/>
                    </a:p>
                  </a:txBody>
                  <a:tcPr/>
                </a:tc>
                <a:tc>
                  <a:txBody>
                    <a:bodyPr/>
                    <a:lstStyle/>
                    <a:p>
                      <a:pPr algn="ctr"/>
                      <a:endParaRPr lang="en-US" b="1" dirty="0" smtClean="0"/>
                    </a:p>
                    <a:p>
                      <a:pPr algn="ctr"/>
                      <a:r>
                        <a:rPr lang="en-US" b="1" dirty="0" smtClean="0"/>
                        <a:t>Semester</a:t>
                      </a:r>
                      <a:endParaRPr lang="en-US" b="1" dirty="0"/>
                    </a:p>
                  </a:txBody>
                  <a:tcPr/>
                </a:tc>
                <a:tc>
                  <a:txBody>
                    <a:bodyPr/>
                    <a:lstStyle/>
                    <a:p>
                      <a:pPr algn="ctr"/>
                      <a:endParaRPr lang="en-US" b="1" dirty="0" smtClean="0"/>
                    </a:p>
                    <a:p>
                      <a:pPr algn="ctr"/>
                      <a:r>
                        <a:rPr lang="en-US" b="1" dirty="0" smtClean="0"/>
                        <a:t>No. of Visits</a:t>
                      </a:r>
                      <a:endParaRPr lang="en-US" b="1" dirty="0"/>
                    </a:p>
                  </a:txBody>
                  <a:tcPr/>
                </a:tc>
              </a:tr>
              <a:tr h="361950">
                <a:tc>
                  <a:txBody>
                    <a:bodyPr/>
                    <a:lstStyle/>
                    <a:p>
                      <a:pPr algn="ctr"/>
                      <a:r>
                        <a:rPr lang="en-US" b="1" dirty="0" smtClean="0"/>
                        <a:t>1</a:t>
                      </a:r>
                      <a:endParaRPr lang="en-US" b="1" dirty="0"/>
                    </a:p>
                  </a:txBody>
                  <a:tcPr/>
                </a:tc>
                <a:tc>
                  <a:txBody>
                    <a:bodyPr/>
                    <a:lstStyle/>
                    <a:p>
                      <a:pPr algn="ctr"/>
                      <a:r>
                        <a:rPr lang="en-US" b="1" dirty="0" smtClean="0"/>
                        <a:t>I</a:t>
                      </a:r>
                      <a:endParaRPr lang="en-US" b="1" dirty="0"/>
                    </a:p>
                  </a:txBody>
                  <a:tcPr/>
                </a:tc>
                <a:tc>
                  <a:txBody>
                    <a:bodyPr/>
                    <a:lstStyle/>
                    <a:p>
                      <a:pPr algn="ctr"/>
                      <a:r>
                        <a:rPr lang="en-US" b="1" dirty="0" smtClean="0"/>
                        <a:t>00</a:t>
                      </a:r>
                      <a:endParaRPr lang="en-US" b="1" dirty="0"/>
                    </a:p>
                  </a:txBody>
                  <a:tcPr/>
                </a:tc>
              </a:tr>
              <a:tr h="361950">
                <a:tc>
                  <a:txBody>
                    <a:bodyPr/>
                    <a:lstStyle/>
                    <a:p>
                      <a:pPr algn="ctr"/>
                      <a:r>
                        <a:rPr lang="en-US" b="1" dirty="0" smtClean="0"/>
                        <a:t>2</a:t>
                      </a:r>
                      <a:endParaRPr lang="en-US" b="1" dirty="0"/>
                    </a:p>
                  </a:txBody>
                  <a:tcPr/>
                </a:tc>
                <a:tc>
                  <a:txBody>
                    <a:bodyPr/>
                    <a:lstStyle/>
                    <a:p>
                      <a:pPr algn="ctr"/>
                      <a:r>
                        <a:rPr lang="en-US" b="1" dirty="0" smtClean="0"/>
                        <a:t>II</a:t>
                      </a:r>
                      <a:endParaRPr lang="en-US" b="1" dirty="0"/>
                    </a:p>
                  </a:txBody>
                  <a:tcPr/>
                </a:tc>
                <a:tc>
                  <a:txBody>
                    <a:bodyPr/>
                    <a:lstStyle/>
                    <a:p>
                      <a:pPr algn="ctr"/>
                      <a:r>
                        <a:rPr lang="en-US" b="1" dirty="0" smtClean="0"/>
                        <a:t>02</a:t>
                      </a:r>
                      <a:endParaRPr lang="en-US" b="1" dirty="0"/>
                    </a:p>
                  </a:txBody>
                  <a:tcPr/>
                </a:tc>
              </a:tr>
              <a:tr h="361950">
                <a:tc>
                  <a:txBody>
                    <a:bodyPr/>
                    <a:lstStyle/>
                    <a:p>
                      <a:pPr algn="ctr"/>
                      <a:r>
                        <a:rPr lang="en-US" b="1" dirty="0" smtClean="0"/>
                        <a:t>3</a:t>
                      </a:r>
                      <a:endParaRPr lang="en-US" b="1" dirty="0"/>
                    </a:p>
                  </a:txBody>
                  <a:tcPr/>
                </a:tc>
                <a:tc>
                  <a:txBody>
                    <a:bodyPr/>
                    <a:lstStyle/>
                    <a:p>
                      <a:pPr algn="ctr"/>
                      <a:r>
                        <a:rPr lang="en-US" b="1" dirty="0" smtClean="0"/>
                        <a:t>III</a:t>
                      </a:r>
                      <a:endParaRPr lang="en-US" b="1" dirty="0"/>
                    </a:p>
                  </a:txBody>
                  <a:tcPr/>
                </a:tc>
                <a:tc>
                  <a:txBody>
                    <a:bodyPr/>
                    <a:lstStyle/>
                    <a:p>
                      <a:pPr algn="ctr"/>
                      <a:r>
                        <a:rPr lang="en-US" b="1" dirty="0" smtClean="0"/>
                        <a:t>04</a:t>
                      </a:r>
                      <a:endParaRPr lang="en-US" b="1" dirty="0"/>
                    </a:p>
                  </a:txBody>
                  <a:tcPr/>
                </a:tc>
              </a:tr>
              <a:tr h="361950">
                <a:tc>
                  <a:txBody>
                    <a:bodyPr/>
                    <a:lstStyle/>
                    <a:p>
                      <a:pPr algn="ctr"/>
                      <a:r>
                        <a:rPr lang="en-US" b="1" dirty="0" smtClean="0"/>
                        <a:t>4</a:t>
                      </a:r>
                      <a:endParaRPr lang="en-US" b="1" dirty="0"/>
                    </a:p>
                  </a:txBody>
                  <a:tcPr/>
                </a:tc>
                <a:tc>
                  <a:txBody>
                    <a:bodyPr/>
                    <a:lstStyle/>
                    <a:p>
                      <a:pPr algn="ctr"/>
                      <a:r>
                        <a:rPr lang="en-US" b="1" dirty="0" smtClean="0"/>
                        <a:t>IV</a:t>
                      </a:r>
                      <a:endParaRPr lang="en-US" b="1" dirty="0"/>
                    </a:p>
                  </a:txBody>
                  <a:tcPr/>
                </a:tc>
                <a:tc>
                  <a:txBody>
                    <a:bodyPr/>
                    <a:lstStyle/>
                    <a:p>
                      <a:pPr algn="ctr"/>
                      <a:r>
                        <a:rPr lang="en-US" b="1" dirty="0" smtClean="0"/>
                        <a:t>09</a:t>
                      </a:r>
                      <a:endParaRPr lang="en-US" b="1" dirty="0"/>
                    </a:p>
                  </a:txBody>
                  <a:tcPr/>
                </a:tc>
              </a:tr>
              <a:tr h="361950">
                <a:tc>
                  <a:txBody>
                    <a:bodyPr/>
                    <a:lstStyle/>
                    <a:p>
                      <a:pPr algn="ctr"/>
                      <a:r>
                        <a:rPr lang="en-US" b="1" dirty="0" smtClean="0"/>
                        <a:t>5</a:t>
                      </a:r>
                      <a:endParaRPr lang="en-US" b="1" dirty="0"/>
                    </a:p>
                  </a:txBody>
                  <a:tcPr/>
                </a:tc>
                <a:tc>
                  <a:txBody>
                    <a:bodyPr/>
                    <a:lstStyle/>
                    <a:p>
                      <a:pPr algn="ctr"/>
                      <a:r>
                        <a:rPr lang="en-US" b="1" dirty="0" smtClean="0"/>
                        <a:t>V</a:t>
                      </a:r>
                      <a:endParaRPr lang="en-US" b="1" dirty="0"/>
                    </a:p>
                  </a:txBody>
                  <a:tcPr/>
                </a:tc>
                <a:tc>
                  <a:txBody>
                    <a:bodyPr/>
                    <a:lstStyle/>
                    <a:p>
                      <a:pPr algn="ctr"/>
                      <a:r>
                        <a:rPr lang="en-US" b="1" dirty="0" smtClean="0"/>
                        <a:t>04</a:t>
                      </a:r>
                      <a:endParaRPr lang="en-US" b="1" dirty="0"/>
                    </a:p>
                  </a:txBody>
                  <a:tcPr/>
                </a:tc>
              </a:tr>
              <a:tr h="361950">
                <a:tc>
                  <a:txBody>
                    <a:bodyPr/>
                    <a:lstStyle/>
                    <a:p>
                      <a:pPr algn="ctr"/>
                      <a:r>
                        <a:rPr lang="en-US" b="1" dirty="0" smtClean="0"/>
                        <a:t>6</a:t>
                      </a:r>
                      <a:endParaRPr lang="en-US" b="1" dirty="0"/>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b="1" dirty="0" smtClean="0"/>
                        <a:t>VI</a:t>
                      </a:r>
                    </a:p>
                  </a:txBody>
                  <a:tcPr/>
                </a:tc>
                <a:tc>
                  <a:txBody>
                    <a:bodyPr/>
                    <a:lstStyle/>
                    <a:p>
                      <a:pPr algn="ctr"/>
                      <a:r>
                        <a:rPr lang="en-US" b="1" dirty="0" smtClean="0"/>
                        <a:t>08</a:t>
                      </a:r>
                      <a:endParaRPr lang="en-US" b="1" dirty="0"/>
                    </a:p>
                  </a:txBody>
                  <a:tcPr/>
                </a:tc>
              </a:tr>
              <a:tr h="361950">
                <a:tc>
                  <a:txBody>
                    <a:bodyPr/>
                    <a:lstStyle/>
                    <a:p>
                      <a:pPr algn="ctr"/>
                      <a:r>
                        <a:rPr lang="en-US" b="1" dirty="0" smtClean="0"/>
                        <a:t>7</a:t>
                      </a:r>
                      <a:endParaRPr lang="en-US" b="1" dirty="0"/>
                    </a:p>
                  </a:txBody>
                  <a:tcPr/>
                </a:tc>
                <a:tc>
                  <a:txBody>
                    <a:bodyPr/>
                    <a:lstStyle/>
                    <a:p>
                      <a:pPr algn="ctr"/>
                      <a:r>
                        <a:rPr lang="en-US" b="1" dirty="0" smtClean="0"/>
                        <a:t>VII</a:t>
                      </a:r>
                      <a:endParaRPr lang="en-US" b="1" dirty="0"/>
                    </a:p>
                  </a:txBody>
                  <a:tcPr/>
                </a:tc>
                <a:tc>
                  <a:txBody>
                    <a:bodyPr/>
                    <a:lstStyle/>
                    <a:p>
                      <a:pPr algn="ctr"/>
                      <a:r>
                        <a:rPr lang="en-US" b="1" dirty="0" smtClean="0"/>
                        <a:t>00</a:t>
                      </a:r>
                      <a:endParaRPr lang="en-US" b="1" dirty="0"/>
                    </a:p>
                  </a:txBody>
                  <a:tcPr/>
                </a:tc>
              </a:tr>
              <a:tr h="361950">
                <a:tc>
                  <a:txBody>
                    <a:bodyPr/>
                    <a:lstStyle/>
                    <a:p>
                      <a:pPr algn="ctr"/>
                      <a:r>
                        <a:rPr lang="en-US" b="1" dirty="0" smtClean="0"/>
                        <a:t>8</a:t>
                      </a:r>
                      <a:endParaRPr lang="en-US" b="1" dirty="0"/>
                    </a:p>
                  </a:txBody>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b="1" dirty="0" smtClean="0"/>
                        <a:t>VIII</a:t>
                      </a:r>
                    </a:p>
                  </a:txBody>
                  <a:tcPr/>
                </a:tc>
                <a:tc>
                  <a:txBody>
                    <a:bodyPr/>
                    <a:lstStyle/>
                    <a:p>
                      <a:pPr algn="ctr"/>
                      <a:r>
                        <a:rPr lang="en-US" b="1" dirty="0" smtClean="0"/>
                        <a:t>02</a:t>
                      </a:r>
                      <a:endParaRPr lang="en-US" b="1" dirty="0"/>
                    </a:p>
                  </a:txBody>
                  <a:tcPr/>
                </a:tc>
              </a:tr>
              <a:tr h="361950">
                <a:tc gridSpan="2">
                  <a:txBody>
                    <a:bodyPr/>
                    <a:lstStyle/>
                    <a:p>
                      <a:pPr algn="ctr"/>
                      <a:r>
                        <a:rPr lang="en-US" b="1" dirty="0" smtClean="0"/>
                        <a:t>Total Visits</a:t>
                      </a:r>
                      <a:endParaRPr lang="en-US" b="1" dirty="0"/>
                    </a:p>
                  </a:txBody>
                  <a:tcPr/>
                </a:tc>
                <a:tc hMerge="1">
                  <a:txBody>
                    <a:bodyPr/>
                    <a:lstStyle/>
                    <a:p>
                      <a:pPr algn="ctr"/>
                      <a:endParaRPr lang="en-US" dirty="0"/>
                    </a:p>
                  </a:txBody>
                  <a:tcPr/>
                </a:tc>
                <a:tc>
                  <a:txBody>
                    <a:bodyPr/>
                    <a:lstStyle/>
                    <a:p>
                      <a:pPr algn="ctr"/>
                      <a:r>
                        <a:rPr lang="en-US" b="1" dirty="0" smtClean="0"/>
                        <a:t>29</a:t>
                      </a:r>
                      <a:endParaRPr lang="en-US" b="1" dirty="0"/>
                    </a:p>
                  </a:txBody>
                  <a:tcPr/>
                </a:tc>
              </a:tr>
            </a:tbl>
          </a:graphicData>
        </a:graphic>
      </p:graphicFrame>
    </p:spTree>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5612</TotalTime>
  <Words>5474</Words>
  <Application>Microsoft Office PowerPoint</Application>
  <PresentationFormat>On-screen Show (4:3)</PresentationFormat>
  <Paragraphs>2575</Paragraphs>
  <Slides>79</Slides>
  <Notes>79</Notes>
  <HiddenSlides>0</HiddenSlides>
  <MMClips>0</MMClips>
  <ScaleCrop>false</ScaleCrop>
  <HeadingPairs>
    <vt:vector size="4" baseType="variant">
      <vt:variant>
        <vt:lpstr>Theme</vt:lpstr>
      </vt:variant>
      <vt:variant>
        <vt:i4>1</vt:i4>
      </vt:variant>
      <vt:variant>
        <vt:lpstr>Slide Titles</vt:lpstr>
      </vt:variant>
      <vt:variant>
        <vt:i4>79</vt:i4>
      </vt:variant>
    </vt:vector>
  </HeadingPairs>
  <TitlesOfParts>
    <vt:vector size="80" baseType="lpstr">
      <vt:lpstr>Office Theme</vt:lpstr>
      <vt:lpstr>Slide 1</vt:lpstr>
      <vt:lpstr>                   ANNUAL REPORT: STUDENTS EXPOSURE VISIT                    2018-19</vt:lpstr>
      <vt:lpstr>             ANNUAL REPORT:  STUDENTS EXPOSURE VISIT                    2018-19</vt:lpstr>
      <vt:lpstr>             ANNUAL REPORT:  STUDENTS EXPOSURE VISIT                    2018-19</vt:lpstr>
      <vt:lpstr>             ANNUAL REPORT:  STUDENTS EXPOSURE VISIT                    2018-19</vt:lpstr>
      <vt:lpstr>             ANNUAL REPORT:  STUDENTS EXPOSURE VISIT                    2018-19</vt:lpstr>
      <vt:lpstr> ANNUAL REPORT:  STUDENTS EXPOSURE VISIT                    2018-19</vt:lpstr>
      <vt:lpstr> ANNUAL REPORT:  STUDENTS EXPOSURE VISIT                    2018-19</vt:lpstr>
      <vt:lpstr> ANNUAL REPORT:  STUDENTS EXPOSURE VISIT                    2018-19</vt:lpstr>
      <vt:lpstr> ANNUAL REPORT:  STUDENTS EXPOSURE VISIT                    2018-19</vt:lpstr>
      <vt:lpstr> ANNUAL REPORT:  STUDENTS EXPOSURE VISIT                    2018-19</vt:lpstr>
      <vt:lpstr> ANNUAL REPORT:  STUDENTS EXPOSURE VISIT                    2018-19</vt:lpstr>
      <vt:lpstr> ANNUAL REPORT:  STUDENTS EXPOSURE VISIT                    2018-19</vt:lpstr>
      <vt:lpstr> ANNUAL REPORT:  STUDENTS EXPOSURE VISIT                    2018-19</vt:lpstr>
      <vt:lpstr> ANNUAL REPORT:  STUDENTS EXPOSURE VISIT                    2018-19</vt:lpstr>
      <vt:lpstr> ANNUAL REPORT:  STUDENTS EXPOSURE VISIT                    2018-19</vt:lpstr>
      <vt:lpstr> ANNUAL REPORT:  STUDENTS EXPOSURE VISIT                    2018-19</vt:lpstr>
      <vt:lpstr> ANNUAL REPORT:  STUDENTS EXPOSURE VISIT                    2018-19</vt:lpstr>
      <vt:lpstr> ANNUAL REPORT:  STUDENTS EXPOSURE VISIT                    2018-19</vt:lpstr>
      <vt:lpstr> ANNUAL REPORT:  STUDENTS EXPOSURE VISIT                    2018-19</vt:lpstr>
      <vt:lpstr> ANNUAL REPORT:  STUDENTS EXPOSURE VISIT                    2018-19</vt:lpstr>
      <vt:lpstr> ANNUAL REPORT:  STUDENTS EXPOSURE VISIT                    2018-19</vt:lpstr>
      <vt:lpstr> ANNUAL REPORT:  STUDENTS EXPOSURE VISIT                    2018-19</vt:lpstr>
      <vt:lpstr> ANNUAL REPORT:  STUDENTS EXPOSURE VISIT                    2018-19</vt:lpstr>
      <vt:lpstr>             ANNUAL REPORT:  STUDENTS EXPOSURE VISIT                    2018-19</vt:lpstr>
      <vt:lpstr> ANNUAL REPORT:  STUDENTS EXPOSURE VISIT                    2018-19</vt:lpstr>
      <vt:lpstr> ANNUAL REPORT:  STUDENTS EXPOSURE VISIT                    2018-19</vt:lpstr>
      <vt:lpstr> ANNUAL REPORT:  STUDENTS EXPOSURE VISIT                    2018-19</vt:lpstr>
      <vt:lpstr> ANNUAL REPORT:  STUDENTS EXPOSURE VISIT                    2018-19</vt:lpstr>
      <vt:lpstr> ANNUAL REPORT:  STUDENTS EXPOSURE VISIT                    2018-19</vt:lpstr>
      <vt:lpstr> ANNUAL REPORT:  STUDENTS EXPOSURE VISIT                    2018-19</vt:lpstr>
      <vt:lpstr> ANNUAL REPORT:  STUDENTS EXPOSURE VISIT                    2018-19</vt:lpstr>
      <vt:lpstr> ANNUAL REPORT:  STUDENTS EXPOSURE VISIT                    2018-19</vt:lpstr>
      <vt:lpstr> ANNUAL REPORT:  STUDENTS EXPOSURE VISIT                    2018-19</vt:lpstr>
      <vt:lpstr> ANNUAL REPORT:  STUDENTS EXPOSURE VISIT                    2018-19</vt:lpstr>
      <vt:lpstr> ANNUAL REPORT:  STUDENTS EXPOSURE VISIT                    2018-19</vt:lpstr>
      <vt:lpstr> ANNUAL REPORT:  STUDENTS EXPOSURE VISIT                    2018-19</vt:lpstr>
      <vt:lpstr> ANNUAL REPORT:  STUDENTS EXPOSURE VISIT                    2018-19</vt:lpstr>
      <vt:lpstr> ANNUAL REPORT:  STUDENTS EXPOSURE VISIT                    2018-19</vt:lpstr>
      <vt:lpstr> ANNUAL REPORT:  STUDENTS EXPOSURE VISIT                    2018-19</vt:lpstr>
      <vt:lpstr> ANNUAL REPORT:  STUDENTS EXPOSURE VISIT                    2018-19</vt:lpstr>
      <vt:lpstr> ANNUAL REPORT:  STUDENTS EXPOSURE VISIT                    2018-19</vt:lpstr>
      <vt:lpstr> ANNUAL REPORT:  STUDENTS EXPOSURE VISIT                    2018-19</vt:lpstr>
      <vt:lpstr> ANNUAL REPORT:  STUDENTS EXPOSURE VISIT                    2018-19</vt:lpstr>
      <vt:lpstr> ANNUAL REPORT:  STUDENTS EXPOSURE VISIT                    2018-19</vt:lpstr>
      <vt:lpstr> ANNUAL REPORT:  STUDENTS EXPOSURE VISIT                    2018-19</vt:lpstr>
      <vt:lpstr> ANNUAL REPORT:  STUDENTS EXPOSURE VISIT                    2018-19</vt:lpstr>
      <vt:lpstr> ANNUAL REPORT:  STUDENTS EXPOSURE VISIT                    2018-19</vt:lpstr>
      <vt:lpstr> ANNUAL REPORT:  STUDENTS EXPOSURE VISIT                    2018-19</vt:lpstr>
      <vt:lpstr> ANNUAL REPORT:  STUDENTS EXPOSURE VISIT                    2018-19</vt:lpstr>
      <vt:lpstr> ANNUAL REPORT:  STUDENTS EXPOSURE VISIT                    2018-19</vt:lpstr>
      <vt:lpstr> ANNUAL REPORT:  STUDENTS EXPOSURE VISIT                    2018-19</vt:lpstr>
      <vt:lpstr> ANNUAL REPORT:  STUDENTS EXPOSURE VISIT                    2018-19</vt:lpstr>
      <vt:lpstr> ANNUAL REPORT:  STUDENTS EXPOSURE VISIT                    2018-19</vt:lpstr>
      <vt:lpstr> ANNUAL REPORT:  STUDENTS EXPOSURE VISIT                    2018-19</vt:lpstr>
      <vt:lpstr> ANNUAL REPORT:  STUDENTS EXPOSURE VISIT                    2018-19</vt:lpstr>
      <vt:lpstr> ANNUAL REPORT:  STUDENTS EXPOSURE VISIT                    2018-19</vt:lpstr>
      <vt:lpstr> ANNUAL REPORT:  STUDENTS EXPOSURE VISIT                    2018-19</vt:lpstr>
      <vt:lpstr> ANNUAL REPORT:  STUDENTS EXPOSURE VISIT                    2018-19</vt:lpstr>
      <vt:lpstr> ANNUAL REPORT:  STUDENTS EXPOSURE VISIT                    2018-19</vt:lpstr>
      <vt:lpstr> ANNUAL REPORT:  STUDENTS EXPOSURE VISIT                    2018-19</vt:lpstr>
      <vt:lpstr> ANNUAL REPORT:  STUDENTS EXPOSURE VISIT                    2018-19</vt:lpstr>
      <vt:lpstr> ANNUAL REPORT:  STUDENTS EXPOSURE VISIT                    2018-19</vt:lpstr>
      <vt:lpstr>             ANNUAL REPORT:  STUDENTS EXPOSURE VISIT                    2018-19</vt:lpstr>
      <vt:lpstr> ANNUAL REPORT:  STUDENTS EXPOSURE VISIT                    2018-19</vt:lpstr>
      <vt:lpstr> ANNUAL REPORT:  STUDENTS EXPOSURE VISIT                    2018-19</vt:lpstr>
      <vt:lpstr> ANNUAL REPORT:  STUDENTS EXPOSURE VISIT                    2018-19</vt:lpstr>
      <vt:lpstr> ANNUAL REPORT:  STUDENTS EXPOSURE VISIT                    2018-19</vt:lpstr>
      <vt:lpstr> ANNUAL REPORT:  STUDENTS EXPOSURE VISIT                    2018-19</vt:lpstr>
      <vt:lpstr> ANNUAL REPORT:  STUDENTS EXPOSURE VISIT                    2018-19</vt:lpstr>
      <vt:lpstr> ANNUAL REPORT:  STUDENTS EXPOSURE VISIT                    2018-19</vt:lpstr>
      <vt:lpstr> ANNUAL REPORT:  STUDENTS EXPOSURE VISIT                    2018-19</vt:lpstr>
      <vt:lpstr> ANNUAL REPORT:  STUDENTS EXPOSURE VISIT                    2018-19</vt:lpstr>
      <vt:lpstr> ANNUAL REPORT:  STUDENTS EXPOSURE VISIT                    2018-19</vt:lpstr>
      <vt:lpstr> ANNUAL REPORT:  STUDENTS EXPOSURE VISIT                    2018-19</vt:lpstr>
      <vt:lpstr> ANNUAL REPORT:  STUDENTS EXPOSURE VISIT                    2018-19</vt:lpstr>
      <vt:lpstr> ANNUAL REPORT:  STUDENTS EXPOSURE VISIT                    2018-19</vt:lpstr>
      <vt:lpstr> ANNUAL REPORT:  STUDENTS EXPOSURE VISIT                    2018-19</vt:lpstr>
      <vt:lpstr> ANNUAL REPORT:  STUDENTS EXPOSURE VISIT                    2018-19</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Dr. D. Y. Patil College of    Agricultural Engineering and Technology, Talsande</dc:title>
  <dc:creator>DYP Agriculture</dc:creator>
  <cp:lastModifiedBy>drvishalrpatil@gmail.com</cp:lastModifiedBy>
  <cp:revision>700</cp:revision>
  <dcterms:created xsi:type="dcterms:W3CDTF">2006-08-16T00:00:00Z</dcterms:created>
  <dcterms:modified xsi:type="dcterms:W3CDTF">2020-07-16T10:12:32Z</dcterms:modified>
</cp:coreProperties>
</file>