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69" r:id="rId2"/>
    <p:sldId id="307" r:id="rId3"/>
    <p:sldId id="292" r:id="rId4"/>
    <p:sldId id="293" r:id="rId5"/>
    <p:sldId id="306" r:id="rId6"/>
    <p:sldId id="294" r:id="rId7"/>
    <p:sldId id="305" r:id="rId8"/>
    <p:sldId id="308" r:id="rId9"/>
    <p:sldId id="299" r:id="rId10"/>
  </p:sldIdLst>
  <p:sldSz cx="6858000" cy="9144000" type="screen4x3"/>
  <p:notesSz cx="6858000" cy="9144000"/>
  <p:defaultTextStyle>
    <a:defPPr>
      <a:defRPr lang="en-US"/>
    </a:defPPr>
    <a:lvl1pPr marL="0" algn="l" defTabSz="914276" rtl="0" eaLnBrk="1" latinLnBrk="0" hangingPunct="1">
      <a:defRPr sz="1800" kern="1200">
        <a:solidFill>
          <a:schemeClr val="tx1"/>
        </a:solidFill>
        <a:latin typeface="+mn-lt"/>
        <a:ea typeface="+mn-ea"/>
        <a:cs typeface="+mn-cs"/>
      </a:defRPr>
    </a:lvl1pPr>
    <a:lvl2pPr marL="457138" algn="l" defTabSz="914276" rtl="0" eaLnBrk="1" latinLnBrk="0" hangingPunct="1">
      <a:defRPr sz="1800" kern="1200">
        <a:solidFill>
          <a:schemeClr val="tx1"/>
        </a:solidFill>
        <a:latin typeface="+mn-lt"/>
        <a:ea typeface="+mn-ea"/>
        <a:cs typeface="+mn-cs"/>
      </a:defRPr>
    </a:lvl2pPr>
    <a:lvl3pPr marL="914276" algn="l" defTabSz="914276" rtl="0" eaLnBrk="1" latinLnBrk="0" hangingPunct="1">
      <a:defRPr sz="1800" kern="1200">
        <a:solidFill>
          <a:schemeClr val="tx1"/>
        </a:solidFill>
        <a:latin typeface="+mn-lt"/>
        <a:ea typeface="+mn-ea"/>
        <a:cs typeface="+mn-cs"/>
      </a:defRPr>
    </a:lvl3pPr>
    <a:lvl4pPr marL="1371413" algn="l" defTabSz="914276" rtl="0" eaLnBrk="1" latinLnBrk="0" hangingPunct="1">
      <a:defRPr sz="1800" kern="1200">
        <a:solidFill>
          <a:schemeClr val="tx1"/>
        </a:solidFill>
        <a:latin typeface="+mn-lt"/>
        <a:ea typeface="+mn-ea"/>
        <a:cs typeface="+mn-cs"/>
      </a:defRPr>
    </a:lvl4pPr>
    <a:lvl5pPr marL="1828551" algn="l" defTabSz="914276" rtl="0" eaLnBrk="1" latinLnBrk="0" hangingPunct="1">
      <a:defRPr sz="1800" kern="1200">
        <a:solidFill>
          <a:schemeClr val="tx1"/>
        </a:solidFill>
        <a:latin typeface="+mn-lt"/>
        <a:ea typeface="+mn-ea"/>
        <a:cs typeface="+mn-cs"/>
      </a:defRPr>
    </a:lvl5pPr>
    <a:lvl6pPr marL="2285689" algn="l" defTabSz="914276" rtl="0" eaLnBrk="1" latinLnBrk="0" hangingPunct="1">
      <a:defRPr sz="1800" kern="1200">
        <a:solidFill>
          <a:schemeClr val="tx1"/>
        </a:solidFill>
        <a:latin typeface="+mn-lt"/>
        <a:ea typeface="+mn-ea"/>
        <a:cs typeface="+mn-cs"/>
      </a:defRPr>
    </a:lvl6pPr>
    <a:lvl7pPr marL="2742827" algn="l" defTabSz="914276" rtl="0" eaLnBrk="1" latinLnBrk="0" hangingPunct="1">
      <a:defRPr sz="1800" kern="1200">
        <a:solidFill>
          <a:schemeClr val="tx1"/>
        </a:solidFill>
        <a:latin typeface="+mn-lt"/>
        <a:ea typeface="+mn-ea"/>
        <a:cs typeface="+mn-cs"/>
      </a:defRPr>
    </a:lvl7pPr>
    <a:lvl8pPr marL="3199965" algn="l" defTabSz="914276" rtl="0" eaLnBrk="1" latinLnBrk="0" hangingPunct="1">
      <a:defRPr sz="1800" kern="1200">
        <a:solidFill>
          <a:schemeClr val="tx1"/>
        </a:solidFill>
        <a:latin typeface="+mn-lt"/>
        <a:ea typeface="+mn-ea"/>
        <a:cs typeface="+mn-cs"/>
      </a:defRPr>
    </a:lvl8pPr>
    <a:lvl9pPr marL="3657103" algn="l" defTabSz="91427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996633"/>
    <a:srgbClr val="C47B1A"/>
    <a:srgbClr val="D89F12"/>
    <a:srgbClr val="F6842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0314" autoAdjust="0"/>
    <p:restoredTop sz="99805" autoAdjust="0"/>
  </p:normalViewPr>
  <p:slideViewPr>
    <p:cSldViewPr>
      <p:cViewPr varScale="1">
        <p:scale>
          <a:sx n="65" d="100"/>
          <a:sy n="65" d="100"/>
        </p:scale>
        <p:origin x="-2334" y="-120"/>
      </p:cViewPr>
      <p:guideLst>
        <p:guide orient="horz" pos="2880"/>
        <p:guide pos="216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1B9FB2-B0F9-45EF-B30F-9D875A8B8783}" type="datetimeFigureOut">
              <a:rPr lang="en-US" smtClean="0"/>
              <a:pPr/>
              <a:t>9/24/2020</a:t>
            </a:fld>
            <a:endParaRPr lang="en-US"/>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3DFA80-7BD6-494F-AE21-3370474989C0}" type="slidenum">
              <a:rPr lang="en-US" smtClean="0"/>
              <a:pPr/>
              <a:t>‹#›</a:t>
            </a:fld>
            <a:endParaRPr lang="en-US"/>
          </a:p>
        </p:txBody>
      </p:sp>
    </p:spTree>
    <p:extLst>
      <p:ext uri="{BB962C8B-B14F-4D97-AF65-F5344CB8AC3E}">
        <p14:creationId xmlns:p14="http://schemas.microsoft.com/office/powerpoint/2010/main" xmlns="" val="263253904"/>
      </p:ext>
    </p:extLst>
  </p:cSld>
  <p:clrMap bg1="lt1" tx1="dk1" bg2="lt2" tx2="dk2" accent1="accent1" accent2="accent2" accent3="accent3" accent4="accent4" accent5="accent5" accent6="accent6" hlink="hlink" folHlink="folHlink"/>
  <p:notesStyle>
    <a:lvl1pPr marL="0" algn="l" defTabSz="914276" rtl="0" eaLnBrk="1" latinLnBrk="0" hangingPunct="1">
      <a:defRPr sz="1200" kern="1200">
        <a:solidFill>
          <a:schemeClr val="tx1"/>
        </a:solidFill>
        <a:latin typeface="+mn-lt"/>
        <a:ea typeface="+mn-ea"/>
        <a:cs typeface="+mn-cs"/>
      </a:defRPr>
    </a:lvl1pPr>
    <a:lvl2pPr marL="457138" algn="l" defTabSz="914276" rtl="0" eaLnBrk="1" latinLnBrk="0" hangingPunct="1">
      <a:defRPr sz="1200" kern="1200">
        <a:solidFill>
          <a:schemeClr val="tx1"/>
        </a:solidFill>
        <a:latin typeface="+mn-lt"/>
        <a:ea typeface="+mn-ea"/>
        <a:cs typeface="+mn-cs"/>
      </a:defRPr>
    </a:lvl2pPr>
    <a:lvl3pPr marL="914276" algn="l" defTabSz="914276" rtl="0" eaLnBrk="1" latinLnBrk="0" hangingPunct="1">
      <a:defRPr sz="1200" kern="1200">
        <a:solidFill>
          <a:schemeClr val="tx1"/>
        </a:solidFill>
        <a:latin typeface="+mn-lt"/>
        <a:ea typeface="+mn-ea"/>
        <a:cs typeface="+mn-cs"/>
      </a:defRPr>
    </a:lvl3pPr>
    <a:lvl4pPr marL="1371413" algn="l" defTabSz="914276" rtl="0" eaLnBrk="1" latinLnBrk="0" hangingPunct="1">
      <a:defRPr sz="1200" kern="1200">
        <a:solidFill>
          <a:schemeClr val="tx1"/>
        </a:solidFill>
        <a:latin typeface="+mn-lt"/>
        <a:ea typeface="+mn-ea"/>
        <a:cs typeface="+mn-cs"/>
      </a:defRPr>
    </a:lvl4pPr>
    <a:lvl5pPr marL="1828551" algn="l" defTabSz="914276" rtl="0" eaLnBrk="1" latinLnBrk="0" hangingPunct="1">
      <a:defRPr sz="1200" kern="1200">
        <a:solidFill>
          <a:schemeClr val="tx1"/>
        </a:solidFill>
        <a:latin typeface="+mn-lt"/>
        <a:ea typeface="+mn-ea"/>
        <a:cs typeface="+mn-cs"/>
      </a:defRPr>
    </a:lvl5pPr>
    <a:lvl6pPr marL="2285689" algn="l" defTabSz="914276" rtl="0" eaLnBrk="1" latinLnBrk="0" hangingPunct="1">
      <a:defRPr sz="1200" kern="1200">
        <a:solidFill>
          <a:schemeClr val="tx1"/>
        </a:solidFill>
        <a:latin typeface="+mn-lt"/>
        <a:ea typeface="+mn-ea"/>
        <a:cs typeface="+mn-cs"/>
      </a:defRPr>
    </a:lvl6pPr>
    <a:lvl7pPr marL="2742827" algn="l" defTabSz="914276" rtl="0" eaLnBrk="1" latinLnBrk="0" hangingPunct="1">
      <a:defRPr sz="1200" kern="1200">
        <a:solidFill>
          <a:schemeClr val="tx1"/>
        </a:solidFill>
        <a:latin typeface="+mn-lt"/>
        <a:ea typeface="+mn-ea"/>
        <a:cs typeface="+mn-cs"/>
      </a:defRPr>
    </a:lvl7pPr>
    <a:lvl8pPr marL="3199965" algn="l" defTabSz="914276" rtl="0" eaLnBrk="1" latinLnBrk="0" hangingPunct="1">
      <a:defRPr sz="1200" kern="1200">
        <a:solidFill>
          <a:schemeClr val="tx1"/>
        </a:solidFill>
        <a:latin typeface="+mn-lt"/>
        <a:ea typeface="+mn-ea"/>
        <a:cs typeface="+mn-cs"/>
      </a:defRPr>
    </a:lvl8pPr>
    <a:lvl9pPr marL="3657103" algn="l" defTabSz="91427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a:t>
            </a:fld>
            <a:endParaRPr lang="en-US"/>
          </a:p>
        </p:txBody>
      </p:sp>
    </p:spTree>
    <p:extLst>
      <p:ext uri="{BB962C8B-B14F-4D97-AF65-F5344CB8AC3E}">
        <p14:creationId xmlns:p14="http://schemas.microsoft.com/office/powerpoint/2010/main" xmlns="" val="2593721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a:t>
            </a:fld>
            <a:endParaRPr lang="en-US"/>
          </a:p>
        </p:txBody>
      </p:sp>
    </p:spTree>
    <p:extLst>
      <p:ext uri="{BB962C8B-B14F-4D97-AF65-F5344CB8AC3E}">
        <p14:creationId xmlns="" xmlns:p14="http://schemas.microsoft.com/office/powerpoint/2010/main" val="3447002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a:t>
            </a:fld>
            <a:endParaRPr lang="en-US"/>
          </a:p>
        </p:txBody>
      </p:sp>
    </p:spTree>
    <p:extLst>
      <p:ext uri="{BB962C8B-B14F-4D97-AF65-F5344CB8AC3E}">
        <p14:creationId xmlns:p14="http://schemas.microsoft.com/office/powerpoint/2010/main" xmlns="" val="2943471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a:t>
            </a:fld>
            <a:endParaRPr lang="en-US"/>
          </a:p>
        </p:txBody>
      </p:sp>
    </p:spTree>
    <p:extLst>
      <p:ext uri="{BB962C8B-B14F-4D97-AF65-F5344CB8AC3E}">
        <p14:creationId xmlns:p14="http://schemas.microsoft.com/office/powerpoint/2010/main" xmlns="" val="3017851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a:t>
            </a:fld>
            <a:endParaRPr lang="en-US"/>
          </a:p>
        </p:txBody>
      </p:sp>
    </p:spTree>
    <p:extLst>
      <p:ext uri="{BB962C8B-B14F-4D97-AF65-F5344CB8AC3E}">
        <p14:creationId xmlns:p14="http://schemas.microsoft.com/office/powerpoint/2010/main" xmlns="" val="3017851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a:t>
            </a:fld>
            <a:endParaRPr lang="en-US"/>
          </a:p>
        </p:txBody>
      </p:sp>
    </p:spTree>
    <p:extLst>
      <p:ext uri="{BB962C8B-B14F-4D97-AF65-F5344CB8AC3E}">
        <p14:creationId xmlns:p14="http://schemas.microsoft.com/office/powerpoint/2010/main" xmlns="" val="1703937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a:t>
            </a:fld>
            <a:endParaRPr lang="en-US"/>
          </a:p>
        </p:txBody>
      </p:sp>
    </p:spTree>
    <p:extLst>
      <p:ext uri="{BB962C8B-B14F-4D97-AF65-F5344CB8AC3E}">
        <p14:creationId xmlns:p14="http://schemas.microsoft.com/office/powerpoint/2010/main" xmlns="" val="17039374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8</a:t>
            </a:fld>
            <a:endParaRPr lang="en-US"/>
          </a:p>
        </p:txBody>
      </p:sp>
    </p:spTree>
    <p:extLst>
      <p:ext uri="{BB962C8B-B14F-4D97-AF65-F5344CB8AC3E}">
        <p14:creationId xmlns:p14="http://schemas.microsoft.com/office/powerpoint/2010/main" xmlns="" val="20564924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9</a:t>
            </a:fld>
            <a:endParaRPr lang="en-US"/>
          </a:p>
        </p:txBody>
      </p:sp>
    </p:spTree>
    <p:extLst>
      <p:ext uri="{BB962C8B-B14F-4D97-AF65-F5344CB8AC3E}">
        <p14:creationId xmlns:p14="http://schemas.microsoft.com/office/powerpoint/2010/main" xmlns="" val="1787212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1"/>
            <a:ext cx="5829300" cy="1960033"/>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138" indent="0" algn="ctr">
              <a:buNone/>
              <a:defRPr>
                <a:solidFill>
                  <a:schemeClr val="tx1">
                    <a:tint val="75000"/>
                  </a:schemeClr>
                </a:solidFill>
              </a:defRPr>
            </a:lvl2pPr>
            <a:lvl3pPr marL="914276" indent="0" algn="ctr">
              <a:buNone/>
              <a:defRPr>
                <a:solidFill>
                  <a:schemeClr val="tx1">
                    <a:tint val="75000"/>
                  </a:schemeClr>
                </a:solidFill>
              </a:defRPr>
            </a:lvl3pPr>
            <a:lvl4pPr marL="1371413" indent="0" algn="ctr">
              <a:buNone/>
              <a:defRPr>
                <a:solidFill>
                  <a:schemeClr val="tx1">
                    <a:tint val="75000"/>
                  </a:schemeClr>
                </a:solidFill>
              </a:defRPr>
            </a:lvl4pPr>
            <a:lvl5pPr marL="1828551" indent="0" algn="ctr">
              <a:buNone/>
              <a:defRPr>
                <a:solidFill>
                  <a:schemeClr val="tx1">
                    <a:tint val="75000"/>
                  </a:schemeClr>
                </a:solidFill>
              </a:defRPr>
            </a:lvl5pPr>
            <a:lvl6pPr marL="2285689" indent="0" algn="ctr">
              <a:buNone/>
              <a:defRPr>
                <a:solidFill>
                  <a:schemeClr val="tx1">
                    <a:tint val="75000"/>
                  </a:schemeClr>
                </a:solidFill>
              </a:defRPr>
            </a:lvl6pPr>
            <a:lvl7pPr marL="2742827" indent="0" algn="ctr">
              <a:buNone/>
              <a:defRPr>
                <a:solidFill>
                  <a:schemeClr val="tx1">
                    <a:tint val="75000"/>
                  </a:schemeClr>
                </a:solidFill>
              </a:defRPr>
            </a:lvl7pPr>
            <a:lvl8pPr marL="3199965" indent="0" algn="ctr">
              <a:buNone/>
              <a:defRPr>
                <a:solidFill>
                  <a:schemeClr val="tx1">
                    <a:tint val="75000"/>
                  </a:schemeClr>
                </a:solidFill>
              </a:defRPr>
            </a:lvl8pPr>
            <a:lvl9pPr marL="365710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3EF54BF-00D2-4CCB-96F6-E0A169889B28}"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6DC5386-6831-4E35-9DB9-C7FB1AB06BD2}"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8"/>
            <a:ext cx="5829300" cy="181610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3875621"/>
            <a:ext cx="5829300" cy="2000249"/>
          </a:xfrm>
        </p:spPr>
        <p:txBody>
          <a:bodyPr anchor="b"/>
          <a:lstStyle>
            <a:lvl1pPr marL="0" indent="0">
              <a:buNone/>
              <a:defRPr sz="2000">
                <a:solidFill>
                  <a:schemeClr val="tx1">
                    <a:tint val="75000"/>
                  </a:schemeClr>
                </a:solidFill>
              </a:defRPr>
            </a:lvl1pPr>
            <a:lvl2pPr marL="457138" indent="0">
              <a:buNone/>
              <a:defRPr sz="1800">
                <a:solidFill>
                  <a:schemeClr val="tx1">
                    <a:tint val="75000"/>
                  </a:schemeClr>
                </a:solidFill>
              </a:defRPr>
            </a:lvl2pPr>
            <a:lvl3pPr marL="914276" indent="0">
              <a:buNone/>
              <a:defRPr sz="1600">
                <a:solidFill>
                  <a:schemeClr val="tx1">
                    <a:tint val="75000"/>
                  </a:schemeClr>
                </a:solidFill>
              </a:defRPr>
            </a:lvl3pPr>
            <a:lvl4pPr marL="1371413" indent="0">
              <a:buNone/>
              <a:defRPr sz="1400">
                <a:solidFill>
                  <a:schemeClr val="tx1">
                    <a:tint val="75000"/>
                  </a:schemeClr>
                </a:solidFill>
              </a:defRPr>
            </a:lvl4pPr>
            <a:lvl5pPr marL="1828551" indent="0">
              <a:buNone/>
              <a:defRPr sz="1400">
                <a:solidFill>
                  <a:schemeClr val="tx1">
                    <a:tint val="75000"/>
                  </a:schemeClr>
                </a:solidFill>
              </a:defRPr>
            </a:lvl5pPr>
            <a:lvl6pPr marL="2285689" indent="0">
              <a:buNone/>
              <a:defRPr sz="1400">
                <a:solidFill>
                  <a:schemeClr val="tx1">
                    <a:tint val="75000"/>
                  </a:schemeClr>
                </a:solidFill>
              </a:defRPr>
            </a:lvl6pPr>
            <a:lvl7pPr marL="2742827" indent="0">
              <a:buNone/>
              <a:defRPr sz="1400">
                <a:solidFill>
                  <a:schemeClr val="tx1">
                    <a:tint val="75000"/>
                  </a:schemeClr>
                </a:solidFill>
              </a:defRPr>
            </a:lvl7pPr>
            <a:lvl8pPr marL="3199965" indent="0">
              <a:buNone/>
              <a:defRPr sz="1400">
                <a:solidFill>
                  <a:schemeClr val="tx1">
                    <a:tint val="75000"/>
                  </a:schemeClr>
                </a:solidFill>
              </a:defRPr>
            </a:lvl8pPr>
            <a:lvl9pPr marL="3657103"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7A549E-EDAA-4DF3-9539-D3969BDA9901}"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7178" y="2844802"/>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28902" y="2844802"/>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3FBD96-7645-4C05-BD73-E85375A0D2C5}" type="datetime1">
              <a:rPr lang="en-US" smtClean="0"/>
              <a:pPr/>
              <a:t>9/24/2020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3" y="2046818"/>
            <a:ext cx="3030141" cy="853016"/>
          </a:xfrm>
        </p:spPr>
        <p:txBody>
          <a:bodyPr anchor="b"/>
          <a:lstStyle>
            <a:lvl1pPr marL="0" indent="0">
              <a:buNone/>
              <a:defRPr sz="2400" b="1"/>
            </a:lvl1pPr>
            <a:lvl2pPr marL="457138" indent="0">
              <a:buNone/>
              <a:defRPr sz="2000" b="1"/>
            </a:lvl2pPr>
            <a:lvl3pPr marL="914276" indent="0">
              <a:buNone/>
              <a:defRPr sz="1800" b="1"/>
            </a:lvl3pPr>
            <a:lvl4pPr marL="1371413" indent="0">
              <a:buNone/>
              <a:defRPr sz="1600" b="1"/>
            </a:lvl4pPr>
            <a:lvl5pPr marL="1828551" indent="0">
              <a:buNone/>
              <a:defRPr sz="1600" b="1"/>
            </a:lvl5pPr>
            <a:lvl6pPr marL="2285689" indent="0">
              <a:buNone/>
              <a:defRPr sz="1600" b="1"/>
            </a:lvl6pPr>
            <a:lvl7pPr marL="2742827" indent="0">
              <a:buNone/>
              <a:defRPr sz="1600" b="1"/>
            </a:lvl7pPr>
            <a:lvl8pPr marL="3199965" indent="0">
              <a:buNone/>
              <a:defRPr sz="1600" b="1"/>
            </a:lvl8pPr>
            <a:lvl9pPr marL="3657103"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3"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72" y="2046818"/>
            <a:ext cx="3031331" cy="853016"/>
          </a:xfrm>
        </p:spPr>
        <p:txBody>
          <a:bodyPr anchor="b"/>
          <a:lstStyle>
            <a:lvl1pPr marL="0" indent="0">
              <a:buNone/>
              <a:defRPr sz="2400" b="1"/>
            </a:lvl1pPr>
            <a:lvl2pPr marL="457138" indent="0">
              <a:buNone/>
              <a:defRPr sz="2000" b="1"/>
            </a:lvl2pPr>
            <a:lvl3pPr marL="914276" indent="0">
              <a:buNone/>
              <a:defRPr sz="1800" b="1"/>
            </a:lvl3pPr>
            <a:lvl4pPr marL="1371413" indent="0">
              <a:buNone/>
              <a:defRPr sz="1600" b="1"/>
            </a:lvl4pPr>
            <a:lvl5pPr marL="1828551" indent="0">
              <a:buNone/>
              <a:defRPr sz="1600" b="1"/>
            </a:lvl5pPr>
            <a:lvl6pPr marL="2285689" indent="0">
              <a:buNone/>
              <a:defRPr sz="1600" b="1"/>
            </a:lvl6pPr>
            <a:lvl7pPr marL="2742827" indent="0">
              <a:buNone/>
              <a:defRPr sz="1600" b="1"/>
            </a:lvl7pPr>
            <a:lvl8pPr marL="3199965" indent="0">
              <a:buNone/>
              <a:defRPr sz="1600" b="1"/>
            </a:lvl8pPr>
            <a:lvl9pPr marL="3657103"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2"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FB3138-62DF-4F15-82E8-9AB7F4036118}" type="datetime1">
              <a:rPr lang="en-US" smtClean="0"/>
              <a:pPr/>
              <a:t>9/24/2020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119C3A-5A4A-49B4-81B3-8AD1C5DB25F8}" type="datetime1">
              <a:rPr lang="en-US" smtClean="0"/>
              <a:pPr/>
              <a:t>9/24/2020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B832A3-76A2-4F86-9BA7-F9792FB49C97}" type="datetime1">
              <a:rPr lang="en-US" smtClean="0"/>
              <a:pPr/>
              <a:t>9/24/2020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3" y="364067"/>
            <a:ext cx="2256235" cy="15494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90" y="364070"/>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3" y="1913471"/>
            <a:ext cx="2256235" cy="6254751"/>
          </a:xfrm>
        </p:spPr>
        <p:txBody>
          <a:bodyPr/>
          <a:lstStyle>
            <a:lvl1pPr marL="0" indent="0">
              <a:buNone/>
              <a:defRPr sz="1400"/>
            </a:lvl1pPr>
            <a:lvl2pPr marL="457138" indent="0">
              <a:buNone/>
              <a:defRPr sz="1200"/>
            </a:lvl2pPr>
            <a:lvl3pPr marL="914276" indent="0">
              <a:buNone/>
              <a:defRPr sz="1000"/>
            </a:lvl3pPr>
            <a:lvl4pPr marL="1371413" indent="0">
              <a:buNone/>
              <a:defRPr sz="900"/>
            </a:lvl4pPr>
            <a:lvl5pPr marL="1828551" indent="0">
              <a:buNone/>
              <a:defRPr sz="900"/>
            </a:lvl5pPr>
            <a:lvl6pPr marL="2285689" indent="0">
              <a:buNone/>
              <a:defRPr sz="900"/>
            </a:lvl6pPr>
            <a:lvl7pPr marL="2742827" indent="0">
              <a:buNone/>
              <a:defRPr sz="900"/>
            </a:lvl7pPr>
            <a:lvl8pPr marL="3199965" indent="0">
              <a:buNone/>
              <a:defRPr sz="900"/>
            </a:lvl8pPr>
            <a:lvl9pPr marL="3657103"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66F7EF-80E9-4183-9013-D4527E69A7FC}" type="datetime1">
              <a:rPr lang="en-US" smtClean="0"/>
              <a:pPr/>
              <a:t>9/24/2020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7" y="6400802"/>
            <a:ext cx="4114800" cy="75565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7" y="817034"/>
            <a:ext cx="4114800" cy="5486400"/>
          </a:xfrm>
        </p:spPr>
        <p:txBody>
          <a:bodyPr/>
          <a:lstStyle>
            <a:lvl1pPr marL="0" indent="0">
              <a:buNone/>
              <a:defRPr sz="3200"/>
            </a:lvl1pPr>
            <a:lvl2pPr marL="457138" indent="0">
              <a:buNone/>
              <a:defRPr sz="2800"/>
            </a:lvl2pPr>
            <a:lvl3pPr marL="914276" indent="0">
              <a:buNone/>
              <a:defRPr sz="2400"/>
            </a:lvl3pPr>
            <a:lvl4pPr marL="1371413" indent="0">
              <a:buNone/>
              <a:defRPr sz="2000"/>
            </a:lvl4pPr>
            <a:lvl5pPr marL="1828551" indent="0">
              <a:buNone/>
              <a:defRPr sz="2000"/>
            </a:lvl5pPr>
            <a:lvl6pPr marL="2285689" indent="0">
              <a:buNone/>
              <a:defRPr sz="2000"/>
            </a:lvl6pPr>
            <a:lvl7pPr marL="2742827" indent="0">
              <a:buNone/>
              <a:defRPr sz="2000"/>
            </a:lvl7pPr>
            <a:lvl8pPr marL="3199965" indent="0">
              <a:buNone/>
              <a:defRPr sz="2000"/>
            </a:lvl8pPr>
            <a:lvl9pPr marL="3657103" indent="0">
              <a:buNone/>
              <a:defRPr sz="2000"/>
            </a:lvl9pPr>
          </a:lstStyle>
          <a:p>
            <a:endParaRPr lang="en-US"/>
          </a:p>
        </p:txBody>
      </p:sp>
      <p:sp>
        <p:nvSpPr>
          <p:cNvPr id="4" name="Text Placeholder 3"/>
          <p:cNvSpPr>
            <a:spLocks noGrp="1"/>
          </p:cNvSpPr>
          <p:nvPr>
            <p:ph type="body" sz="half" idx="2"/>
          </p:nvPr>
        </p:nvSpPr>
        <p:spPr>
          <a:xfrm>
            <a:off x="1344217" y="7156453"/>
            <a:ext cx="4114800" cy="1073149"/>
          </a:xfrm>
        </p:spPr>
        <p:txBody>
          <a:bodyPr/>
          <a:lstStyle>
            <a:lvl1pPr marL="0" indent="0">
              <a:buNone/>
              <a:defRPr sz="1400"/>
            </a:lvl1pPr>
            <a:lvl2pPr marL="457138" indent="0">
              <a:buNone/>
              <a:defRPr sz="1200"/>
            </a:lvl2pPr>
            <a:lvl3pPr marL="914276" indent="0">
              <a:buNone/>
              <a:defRPr sz="1000"/>
            </a:lvl3pPr>
            <a:lvl4pPr marL="1371413" indent="0">
              <a:buNone/>
              <a:defRPr sz="900"/>
            </a:lvl4pPr>
            <a:lvl5pPr marL="1828551" indent="0">
              <a:buNone/>
              <a:defRPr sz="900"/>
            </a:lvl5pPr>
            <a:lvl6pPr marL="2285689" indent="0">
              <a:buNone/>
              <a:defRPr sz="900"/>
            </a:lvl6pPr>
            <a:lvl7pPr marL="2742827" indent="0">
              <a:buNone/>
              <a:defRPr sz="900"/>
            </a:lvl7pPr>
            <a:lvl8pPr marL="3199965" indent="0">
              <a:buNone/>
              <a:defRPr sz="900"/>
            </a:lvl8pPr>
            <a:lvl9pPr marL="3657103"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5CBECC-58F1-4C7B-B8C3-1C8F9D3C2B4C}" type="datetime1">
              <a:rPr lang="en-US" smtClean="0"/>
              <a:pPr/>
              <a:t>9/24/2020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0A1300-3143-4E87-808D-71A6003D694D}"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7178"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6D68ECC-8684-4D2D-840F-67782C1FA0E3}"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27" tIns="45714" rIns="91427" bIns="4571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133604"/>
            <a:ext cx="6172200" cy="6034617"/>
          </a:xfrm>
          <a:prstGeom prst="rect">
            <a:avLst/>
          </a:prstGeom>
        </p:spPr>
        <p:txBody>
          <a:bodyPr vert="horz" lIns="91427" tIns="45714" rIns="91427" bIns="4571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8475138"/>
            <a:ext cx="1600200" cy="486833"/>
          </a:xfrm>
          <a:prstGeom prst="rect">
            <a:avLst/>
          </a:prstGeom>
        </p:spPr>
        <p:txBody>
          <a:bodyPr vert="horz" lIns="91427" tIns="45714" rIns="91427" bIns="45714" rtlCol="0" anchor="ctr"/>
          <a:lstStyle>
            <a:lvl1pPr algn="l">
              <a:defRPr sz="1200">
                <a:solidFill>
                  <a:schemeClr val="tx1">
                    <a:tint val="75000"/>
                  </a:schemeClr>
                </a:solidFill>
              </a:defRPr>
            </a:lvl1pPr>
          </a:lstStyle>
          <a:p>
            <a:fld id="{F70E730D-92A4-4E7C-8129-916D8C0384A6}" type="datetime1">
              <a:rPr lang="en-US" smtClean="0"/>
              <a:pPr/>
              <a:t>9/24/2020</a:t>
            </a:fld>
            <a:endParaRPr lang="en-US"/>
          </a:p>
        </p:txBody>
      </p:sp>
      <p:sp>
        <p:nvSpPr>
          <p:cNvPr id="5" name="Footer Placeholder 4"/>
          <p:cNvSpPr>
            <a:spLocks noGrp="1"/>
          </p:cNvSpPr>
          <p:nvPr>
            <p:ph type="ftr" sz="quarter" idx="3"/>
          </p:nvPr>
        </p:nvSpPr>
        <p:spPr>
          <a:xfrm>
            <a:off x="2343150" y="8475138"/>
            <a:ext cx="2171700" cy="486833"/>
          </a:xfrm>
          <a:prstGeom prst="rect">
            <a:avLst/>
          </a:prstGeom>
        </p:spPr>
        <p:txBody>
          <a:bodyPr vert="horz" lIns="91427" tIns="45714" rIns="91427" bIns="45714"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38"/>
            <a:ext cx="1600200" cy="486833"/>
          </a:xfrm>
          <a:prstGeom prst="rect">
            <a:avLst/>
          </a:prstGeom>
        </p:spPr>
        <p:txBody>
          <a:bodyPr vert="horz" lIns="91427" tIns="45714" rIns="91427" bIns="45714"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276" rtl="0" eaLnBrk="1" latinLnBrk="0" hangingPunct="1">
        <a:spcBef>
          <a:spcPct val="0"/>
        </a:spcBef>
        <a:buNone/>
        <a:defRPr sz="4400" kern="1200">
          <a:solidFill>
            <a:schemeClr val="tx1"/>
          </a:solidFill>
          <a:latin typeface="+mj-lt"/>
          <a:ea typeface="+mj-ea"/>
          <a:cs typeface="+mj-cs"/>
        </a:defRPr>
      </a:lvl1pPr>
    </p:titleStyle>
    <p:bodyStyle>
      <a:lvl1pPr marL="342853" indent="-342853" algn="l" defTabSz="914276"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9" indent="-285711" algn="l" defTabSz="914276"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45" indent="-228569" algn="l" defTabSz="914276"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82" indent="-228569" algn="l" defTabSz="914276"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20" indent="-228569" algn="l" defTabSz="914276"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58" indent="-228569" algn="l" defTabSz="91427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96" indent="-228569" algn="l" defTabSz="91427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34" indent="-228569" algn="l" defTabSz="91427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71" indent="-228569" algn="l" defTabSz="91427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276" rtl="0" eaLnBrk="1" latinLnBrk="0" hangingPunct="1">
        <a:defRPr sz="1800" kern="1200">
          <a:solidFill>
            <a:schemeClr val="tx1"/>
          </a:solidFill>
          <a:latin typeface="+mn-lt"/>
          <a:ea typeface="+mn-ea"/>
          <a:cs typeface="+mn-cs"/>
        </a:defRPr>
      </a:lvl1pPr>
      <a:lvl2pPr marL="457138" algn="l" defTabSz="914276" rtl="0" eaLnBrk="1" latinLnBrk="0" hangingPunct="1">
        <a:defRPr sz="1800" kern="1200">
          <a:solidFill>
            <a:schemeClr val="tx1"/>
          </a:solidFill>
          <a:latin typeface="+mn-lt"/>
          <a:ea typeface="+mn-ea"/>
          <a:cs typeface="+mn-cs"/>
        </a:defRPr>
      </a:lvl2pPr>
      <a:lvl3pPr marL="914276" algn="l" defTabSz="914276" rtl="0" eaLnBrk="1" latinLnBrk="0" hangingPunct="1">
        <a:defRPr sz="1800" kern="1200">
          <a:solidFill>
            <a:schemeClr val="tx1"/>
          </a:solidFill>
          <a:latin typeface="+mn-lt"/>
          <a:ea typeface="+mn-ea"/>
          <a:cs typeface="+mn-cs"/>
        </a:defRPr>
      </a:lvl3pPr>
      <a:lvl4pPr marL="1371413" algn="l" defTabSz="914276" rtl="0" eaLnBrk="1" latinLnBrk="0" hangingPunct="1">
        <a:defRPr sz="1800" kern="1200">
          <a:solidFill>
            <a:schemeClr val="tx1"/>
          </a:solidFill>
          <a:latin typeface="+mn-lt"/>
          <a:ea typeface="+mn-ea"/>
          <a:cs typeface="+mn-cs"/>
        </a:defRPr>
      </a:lvl4pPr>
      <a:lvl5pPr marL="1828551" algn="l" defTabSz="914276" rtl="0" eaLnBrk="1" latinLnBrk="0" hangingPunct="1">
        <a:defRPr sz="1800" kern="1200">
          <a:solidFill>
            <a:schemeClr val="tx1"/>
          </a:solidFill>
          <a:latin typeface="+mn-lt"/>
          <a:ea typeface="+mn-ea"/>
          <a:cs typeface="+mn-cs"/>
        </a:defRPr>
      </a:lvl5pPr>
      <a:lvl6pPr marL="2285689" algn="l" defTabSz="914276" rtl="0" eaLnBrk="1" latinLnBrk="0" hangingPunct="1">
        <a:defRPr sz="1800" kern="1200">
          <a:solidFill>
            <a:schemeClr val="tx1"/>
          </a:solidFill>
          <a:latin typeface="+mn-lt"/>
          <a:ea typeface="+mn-ea"/>
          <a:cs typeface="+mn-cs"/>
        </a:defRPr>
      </a:lvl6pPr>
      <a:lvl7pPr marL="2742827" algn="l" defTabSz="914276" rtl="0" eaLnBrk="1" latinLnBrk="0" hangingPunct="1">
        <a:defRPr sz="1800" kern="1200">
          <a:solidFill>
            <a:schemeClr val="tx1"/>
          </a:solidFill>
          <a:latin typeface="+mn-lt"/>
          <a:ea typeface="+mn-ea"/>
          <a:cs typeface="+mn-cs"/>
        </a:defRPr>
      </a:lvl7pPr>
      <a:lvl8pPr marL="3199965" algn="l" defTabSz="914276" rtl="0" eaLnBrk="1" latinLnBrk="0" hangingPunct="1">
        <a:defRPr sz="1800" kern="1200">
          <a:solidFill>
            <a:schemeClr val="tx1"/>
          </a:solidFill>
          <a:latin typeface="+mn-lt"/>
          <a:ea typeface="+mn-ea"/>
          <a:cs typeface="+mn-cs"/>
        </a:defRPr>
      </a:lvl8pPr>
      <a:lvl9pPr marL="3657103" algn="l" defTabSz="91427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676400"/>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2" name="Title 1"/>
          <p:cNvSpPr>
            <a:spLocks noGrp="1"/>
          </p:cNvSpPr>
          <p:nvPr>
            <p:ph type="ctrTitle"/>
          </p:nvPr>
        </p:nvSpPr>
        <p:spPr>
          <a:xfrm>
            <a:off x="0" y="0"/>
            <a:ext cx="6858000" cy="1676400"/>
          </a:xfrm>
          <a:solidFill>
            <a:schemeClr val="accent2">
              <a:lumMod val="50000"/>
            </a:schemeClr>
          </a:solidFill>
        </p:spPr>
        <p:txBody>
          <a:bodyPr>
            <a:normAutofit/>
          </a:bodyPr>
          <a:lstStyle/>
          <a:p>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1714488" y="214282"/>
            <a:ext cx="2727664" cy="1135062"/>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27" tIns="45714" rIns="91427" bIns="45714" rtlCol="0" anchor="ctr">
            <a:normAutofit fontScale="92500" lnSpcReduction="20000"/>
          </a:bodyPr>
          <a:lstStyle/>
          <a:p>
            <a:pPr algn="ctr">
              <a:spcBef>
                <a:spcPct val="0"/>
              </a:spcBef>
              <a:defRPr/>
            </a:pPr>
            <a:endParaRPr lang="en-US" sz="1200" b="1" dirty="0">
              <a:solidFill>
                <a:schemeClr val="bg1"/>
              </a:solidFill>
              <a:latin typeface="Trebuchet MS" pitchFamily="34" charset="0"/>
              <a:ea typeface="+mj-ea"/>
              <a:cs typeface="+mj-cs"/>
            </a:endParaRPr>
          </a:p>
        </p:txBody>
      </p:sp>
      <p:sp>
        <p:nvSpPr>
          <p:cNvPr id="9" name="Rectangle 8"/>
          <p:cNvSpPr/>
          <p:nvPr/>
        </p:nvSpPr>
        <p:spPr>
          <a:xfrm>
            <a:off x="685801" y="2133601"/>
            <a:ext cx="5562600" cy="3520952"/>
          </a:xfrm>
          <a:prstGeom prst="rect">
            <a:avLst/>
          </a:prstGeom>
          <a:effectLst>
            <a:innerShdw blurRad="114300">
              <a:prstClr val="black"/>
            </a:innerShdw>
          </a:effectLst>
        </p:spPr>
        <p:txBody>
          <a:bodyPr wrap="square" lIns="91427" tIns="45714" rIns="91427" bIns="45714">
            <a:spAutoFit/>
          </a:bodyPr>
          <a:lstStyle/>
          <a:p>
            <a:pPr algn="ctr"/>
            <a:endParaRPr lang="en-US" b="1" dirty="0" smtClean="0">
              <a:solidFill>
                <a:srgbClr val="996633"/>
              </a:solidFill>
              <a:latin typeface="Trebuchet MS" pitchFamily="34" charset="0"/>
            </a:endParaRPr>
          </a:p>
          <a:p>
            <a:pPr algn="ctr">
              <a:lnSpc>
                <a:spcPct val="80000"/>
              </a:lnSpc>
            </a:pPr>
            <a:r>
              <a:rPr lang="en-US" sz="6000" b="1" dirty="0" smtClean="0">
                <a:solidFill>
                  <a:srgbClr val="800000"/>
                </a:solidFill>
                <a:effectLst>
                  <a:outerShdw blurRad="38100" dist="38100" dir="2700000" algn="tl">
                    <a:srgbClr val="000000">
                      <a:alpha val="43137"/>
                    </a:srgbClr>
                  </a:outerShdw>
                </a:effectLst>
                <a:latin typeface="Aharoni" pitchFamily="2" charset="-79"/>
                <a:cs typeface="Aharoni" pitchFamily="2" charset="-79"/>
              </a:rPr>
              <a:t>ANNUAL</a:t>
            </a:r>
            <a:r>
              <a:rPr lang="en-US" sz="6000" b="1" dirty="0" smtClean="0">
                <a:solidFill>
                  <a:srgbClr val="996633"/>
                </a:solidFill>
                <a:effectLst>
                  <a:outerShdw blurRad="38100" dist="38100" dir="2700000" algn="tl">
                    <a:srgbClr val="000000">
                      <a:alpha val="43137"/>
                    </a:srgbClr>
                  </a:outerShdw>
                </a:effectLst>
                <a:latin typeface="Aharoni" pitchFamily="2" charset="-79"/>
                <a:cs typeface="Aharoni" pitchFamily="2" charset="-79"/>
              </a:rPr>
              <a:t> </a:t>
            </a:r>
          </a:p>
          <a:p>
            <a:pPr algn="ctr">
              <a:lnSpc>
                <a:spcPct val="80000"/>
              </a:lnSpc>
            </a:pPr>
            <a:r>
              <a:rPr lang="en-US" sz="6600" dirty="0" smtClean="0">
                <a:solidFill>
                  <a:srgbClr val="996633"/>
                </a:solidFill>
                <a:latin typeface="Trebuchet MS" pitchFamily="34" charset="0"/>
              </a:rPr>
              <a:t>REPORT</a:t>
            </a:r>
            <a:r>
              <a:rPr lang="en-US" sz="2400" b="1" dirty="0" smtClean="0">
                <a:solidFill>
                  <a:srgbClr val="996633"/>
                </a:solidFill>
                <a:latin typeface="Trebuchet MS" pitchFamily="34" charset="0"/>
              </a:rPr>
              <a:t/>
            </a:r>
            <a:br>
              <a:rPr lang="en-US" sz="2400" b="1" dirty="0" smtClean="0">
                <a:solidFill>
                  <a:srgbClr val="996633"/>
                </a:solidFill>
                <a:latin typeface="Trebuchet MS" pitchFamily="34" charset="0"/>
              </a:rPr>
            </a:br>
            <a:endParaRPr lang="en-US" sz="1000" b="1" dirty="0" smtClean="0">
              <a:solidFill>
                <a:srgbClr val="996633"/>
              </a:solidFill>
              <a:latin typeface="Trebuchet MS" pitchFamily="34" charset="0"/>
            </a:endParaRPr>
          </a:p>
          <a:p>
            <a:pPr algn="ctr"/>
            <a:r>
              <a:rPr lang="en-US" sz="3200" b="1" dirty="0" smtClean="0">
                <a:solidFill>
                  <a:srgbClr val="800000"/>
                </a:solidFill>
                <a:latin typeface="Trebuchet MS" pitchFamily="34" charset="0"/>
              </a:rPr>
              <a:t>2019-20</a:t>
            </a:r>
          </a:p>
          <a:p>
            <a:pPr algn="ctr"/>
            <a:endParaRPr lang="en-US" sz="3200" b="1" dirty="0" smtClean="0">
              <a:solidFill>
                <a:srgbClr val="800000"/>
              </a:solidFill>
              <a:latin typeface="Trebuchet MS" pitchFamily="34" charset="0"/>
            </a:endParaRPr>
          </a:p>
          <a:p>
            <a:pPr algn="ctr"/>
            <a:r>
              <a:rPr lang="en-US" altLang="en-US" sz="3200" b="1" u="sng" dirty="0" smtClean="0">
                <a:solidFill>
                  <a:srgbClr val="C00000"/>
                </a:solidFill>
                <a:latin typeface="Times New Roman" panose="02020603050405020304" pitchFamily="18" charset="0"/>
                <a:cs typeface="Times New Roman" panose="02020603050405020304" pitchFamily="18" charset="0"/>
              </a:rPr>
              <a:t>PLACEMENT CELL  </a:t>
            </a:r>
            <a:endParaRPr lang="en-US" sz="2400" dirty="0">
              <a:solidFill>
                <a:srgbClr val="C00000"/>
              </a:solidFill>
            </a:endParaRPr>
          </a:p>
        </p:txBody>
      </p:sp>
      <p:sp>
        <p:nvSpPr>
          <p:cNvPr id="19" name="Isosceles Triangle 18"/>
          <p:cNvSpPr/>
          <p:nvPr/>
        </p:nvSpPr>
        <p:spPr>
          <a:xfrm rot="16200000">
            <a:off x="4038600" y="6324601"/>
            <a:ext cx="2971800" cy="2667000"/>
          </a:xfrm>
          <a:prstGeom prst="triangle">
            <a:avLst>
              <a:gd name="adj" fmla="val 0"/>
            </a:avLst>
          </a:prstGeom>
          <a:solidFill>
            <a:srgbClr val="C47B1A"/>
          </a:solidFill>
          <a:ln>
            <a:noFill/>
          </a:ln>
        </p:spPr>
        <p:style>
          <a:lnRef idx="2">
            <a:schemeClr val="accent1">
              <a:shade val="50000"/>
            </a:schemeClr>
          </a:lnRef>
          <a:fillRef idx="1">
            <a:schemeClr val="accent1"/>
          </a:fillRef>
          <a:effectRef idx="0">
            <a:schemeClr val="accent1"/>
          </a:effectRef>
          <a:fontRef idx="minor">
            <a:schemeClr val="lt1"/>
          </a:fontRef>
        </p:style>
        <p:txBody>
          <a:bodyPr lIns="91427" tIns="45714" rIns="91427" bIns="45714" rtlCol="0" anchor="ctr"/>
          <a:lstStyle/>
          <a:p>
            <a:pPr algn="ctr"/>
            <a:endParaRPr lang="en-US"/>
          </a:p>
        </p:txBody>
      </p:sp>
      <p:sp>
        <p:nvSpPr>
          <p:cNvPr id="20" name="Isosceles Triangle 19"/>
          <p:cNvSpPr/>
          <p:nvPr/>
        </p:nvSpPr>
        <p:spPr>
          <a:xfrm rot="16200000">
            <a:off x="4267201" y="6553200"/>
            <a:ext cx="2743200" cy="2438400"/>
          </a:xfrm>
          <a:prstGeom prst="triangle">
            <a:avLst>
              <a:gd name="adj" fmla="val 0"/>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7" tIns="45714" rIns="91427" bIns="45714" rtlCol="0" anchor="ctr"/>
          <a:lstStyle/>
          <a:p>
            <a:pPr algn="ctr"/>
            <a:endParaRPr lang="en-US"/>
          </a:p>
        </p:txBody>
      </p:sp>
      <p:sp>
        <p:nvSpPr>
          <p:cNvPr id="15" name="Slide Number Placeholder 14"/>
          <p:cNvSpPr>
            <a:spLocks noGrp="1"/>
          </p:cNvSpPr>
          <p:nvPr>
            <p:ph type="sldNum" sz="quarter" idx="12"/>
          </p:nvPr>
        </p:nvSpPr>
        <p:spPr/>
        <p:txBody>
          <a:bodyPr/>
          <a:lstStyle/>
          <a:p>
            <a:fld id="{B6F15528-21DE-4FAA-801E-634DDDAF4B2B}" type="slidenum">
              <a:rPr lang="en-US" smtClean="0"/>
              <a:pPr/>
              <a:t>1</a:t>
            </a:fld>
            <a:endParaRPr lang="en-US"/>
          </a:p>
        </p:txBody>
      </p:sp>
      <p:sp>
        <p:nvSpPr>
          <p:cNvPr id="3" name="AutoShape 2" descr="Image result for quality circ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27" tIns="45714" rIns="91427" bIns="45714" numCol="1" anchor="t" anchorCtr="0" compatLnSpc="1">
            <a:prstTxWarp prst="textNoShape">
              <a:avLst/>
            </a:prstTxWarp>
          </a:bodyPr>
          <a:lstStyle/>
          <a:p>
            <a:endParaRPr lang="en-IN"/>
          </a:p>
        </p:txBody>
      </p:sp>
      <p:sp>
        <p:nvSpPr>
          <p:cNvPr id="4" name="AutoShape 4" descr="Image result for quality circle"/>
          <p:cNvSpPr>
            <a:spLocks noChangeAspect="1" noChangeArrowheads="1"/>
          </p:cNvSpPr>
          <p:nvPr/>
        </p:nvSpPr>
        <p:spPr bwMode="auto">
          <a:xfrm>
            <a:off x="307975" y="7938"/>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27" tIns="45714" rIns="91427" bIns="45714" numCol="1" anchor="t" anchorCtr="0" compatLnSpc="1">
            <a:prstTxWarp prst="textNoShape">
              <a:avLst/>
            </a:prstTxWarp>
          </a:bodyPr>
          <a:lstStyle/>
          <a:p>
            <a:endParaRPr lang="en-IN"/>
          </a:p>
        </p:txBody>
      </p:sp>
      <p:sp>
        <p:nvSpPr>
          <p:cNvPr id="16" name="TextBox 15"/>
          <p:cNvSpPr txBox="1"/>
          <p:nvPr/>
        </p:nvSpPr>
        <p:spPr>
          <a:xfrm>
            <a:off x="743712" y="6745683"/>
            <a:ext cx="5254625" cy="861762"/>
          </a:xfrm>
          <a:prstGeom prst="rect">
            <a:avLst/>
          </a:prstGeom>
          <a:noFill/>
        </p:spPr>
        <p:txBody>
          <a:bodyPr wrap="square" lIns="91427" tIns="45714" rIns="91427" bIns="45714" rtlCol="0">
            <a:spAutoFit/>
          </a:bodyPr>
          <a:lstStyle/>
          <a:p>
            <a:pPr algn="ctr"/>
            <a:r>
              <a:rPr lang="en-IN" sz="2400" b="1" dirty="0" smtClean="0">
                <a:latin typeface="Times New Roman" panose="02020603050405020304" pitchFamily="18" charset="0"/>
                <a:cs typeface="Times New Roman" panose="02020603050405020304" pitchFamily="18" charset="0"/>
              </a:rPr>
              <a:t>Submitted by</a:t>
            </a:r>
          </a:p>
          <a:p>
            <a:pPr algn="ctr"/>
            <a:r>
              <a:rPr lang="en-IN" sz="2400" b="1" dirty="0" err="1" smtClean="0">
                <a:latin typeface="Times New Roman" panose="02020603050405020304" pitchFamily="18" charset="0"/>
                <a:cs typeface="Times New Roman" panose="02020603050405020304" pitchFamily="18" charset="0"/>
              </a:rPr>
              <a:t>Prof.</a:t>
            </a:r>
            <a:r>
              <a:rPr lang="en-IN" sz="2400" b="1" dirty="0" smtClean="0">
                <a:latin typeface="Times New Roman" panose="02020603050405020304" pitchFamily="18" charset="0"/>
                <a:cs typeface="Times New Roman" panose="02020603050405020304" pitchFamily="18" charset="0"/>
              </a:rPr>
              <a:t> R. R. </a:t>
            </a:r>
            <a:r>
              <a:rPr lang="en-IN" sz="2400" b="1" dirty="0" err="1" smtClean="0">
                <a:latin typeface="Times New Roman" panose="02020603050405020304" pitchFamily="18" charset="0"/>
                <a:cs typeface="Times New Roman" panose="02020603050405020304" pitchFamily="18" charset="0"/>
              </a:rPr>
              <a:t>Patil</a:t>
            </a:r>
            <a:endParaRPr lang="en-IN" sz="2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600" b="1" dirty="0">
                <a:solidFill>
                  <a:schemeClr val="bg1"/>
                </a:solidFill>
                <a:latin typeface="Trebuchet MS" pitchFamily="34" charset="0"/>
              </a:rPr>
              <a:t>ANNUAL </a:t>
            </a:r>
            <a:r>
              <a:rPr lang="en-US" sz="1600" b="1" dirty="0" smtClean="0">
                <a:solidFill>
                  <a:schemeClr val="bg1"/>
                </a:solidFill>
                <a:latin typeface="Trebuchet MS" pitchFamily="34" charset="0"/>
              </a:rPr>
              <a:t>REPORT: PLACEMENT CELL-2019-20</a:t>
            </a:r>
            <a:endParaRPr lang="en-US" sz="16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1098696" cy="4572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3124200" y="814684"/>
            <a:ext cx="10668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INDEX</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2</a:t>
            </a:fld>
            <a:endParaRPr lang="en-US"/>
          </a:p>
        </p:txBody>
      </p:sp>
      <p:graphicFrame>
        <p:nvGraphicFramePr>
          <p:cNvPr id="14" name="Table 13"/>
          <p:cNvGraphicFramePr>
            <a:graphicFrameLocks noGrp="1"/>
          </p:cNvGraphicFramePr>
          <p:nvPr>
            <p:extLst>
              <p:ext uri="{D42A27DB-BD31-4B8C-83A1-F6EECF244321}">
                <p14:modId xmlns="" xmlns:p14="http://schemas.microsoft.com/office/powerpoint/2010/main" val="251762973"/>
              </p:ext>
            </p:extLst>
          </p:nvPr>
        </p:nvGraphicFramePr>
        <p:xfrm>
          <a:off x="142852" y="1322423"/>
          <a:ext cx="6500859" cy="4608514"/>
        </p:xfrm>
        <a:graphic>
          <a:graphicData uri="http://schemas.openxmlformats.org/drawingml/2006/table">
            <a:tbl>
              <a:tblPr firstRow="1" bandRow="1">
                <a:tableStyleId>{21E4AEA4-8DFA-4A89-87EB-49C32662AFE0}</a:tableStyleId>
              </a:tblPr>
              <a:tblGrid>
                <a:gridCol w="928694"/>
                <a:gridCol w="2714644"/>
                <a:gridCol w="1217903"/>
                <a:gridCol w="1639618"/>
              </a:tblGrid>
              <a:tr h="661021">
                <a:tc>
                  <a:txBody>
                    <a:bodyPr/>
                    <a:lstStyle/>
                    <a:p>
                      <a:pPr algn="ctr"/>
                      <a:r>
                        <a:rPr lang="en-US" sz="2000" b="1" dirty="0" smtClean="0">
                          <a:latin typeface="Times New Roman" pitchFamily="18" charset="0"/>
                          <a:cs typeface="Times New Roman" pitchFamily="18" charset="0"/>
                        </a:rPr>
                        <a:t>Sr. No.</a:t>
                      </a:r>
                      <a:endParaRPr lang="en-US" sz="2000" b="1" dirty="0">
                        <a:latin typeface="Times New Roman" pitchFamily="18" charset="0"/>
                        <a:cs typeface="Times New Roman" pitchFamily="18" charset="0"/>
                      </a:endParaRPr>
                    </a:p>
                  </a:txBody>
                  <a:tcPr/>
                </a:tc>
                <a:tc>
                  <a:txBody>
                    <a:bodyPr/>
                    <a:lstStyle/>
                    <a:p>
                      <a:r>
                        <a:rPr lang="en-IN" sz="2000" b="1" dirty="0" smtClean="0">
                          <a:latin typeface="Times New Roman" pitchFamily="18" charset="0"/>
                          <a:cs typeface="Times New Roman" pitchFamily="18" charset="0"/>
                        </a:rPr>
                        <a:t>Particular</a:t>
                      </a:r>
                      <a:endParaRPr lang="en-US" sz="2000" b="1" dirty="0">
                        <a:latin typeface="Times New Roman" pitchFamily="18" charset="0"/>
                        <a:cs typeface="Times New Roman" pitchFamily="18" charset="0"/>
                      </a:endParaRPr>
                    </a:p>
                  </a:txBody>
                  <a:tcPr/>
                </a:tc>
                <a:tc>
                  <a:txBody>
                    <a:bodyPr/>
                    <a:lstStyle/>
                    <a:p>
                      <a:pPr algn="ctr"/>
                      <a:r>
                        <a:rPr lang="en-IN" sz="2000" b="1" dirty="0" smtClean="0">
                          <a:latin typeface="Times New Roman" pitchFamily="18" charset="0"/>
                          <a:cs typeface="Times New Roman" pitchFamily="18" charset="0"/>
                        </a:rPr>
                        <a:t>No. of students </a:t>
                      </a:r>
                      <a:endParaRPr lang="en-US" sz="2000" b="1" dirty="0">
                        <a:latin typeface="Times New Roman" pitchFamily="18" charset="0"/>
                        <a:cs typeface="Times New Roman" pitchFamily="18" charset="0"/>
                      </a:endParaRPr>
                    </a:p>
                  </a:txBody>
                  <a:tcPr/>
                </a:tc>
                <a:tc>
                  <a:txBody>
                    <a:bodyPr/>
                    <a:lstStyle/>
                    <a:p>
                      <a:pPr algn="ctr"/>
                      <a:r>
                        <a:rPr lang="en-US" sz="2000" b="1" dirty="0" smtClean="0">
                          <a:latin typeface="Times New Roman" pitchFamily="18" charset="0"/>
                          <a:cs typeface="Times New Roman" pitchFamily="18" charset="0"/>
                        </a:rPr>
                        <a:t>Page</a:t>
                      </a:r>
                      <a:r>
                        <a:rPr lang="en-US" sz="2000" b="1" baseline="0" dirty="0" smtClean="0">
                          <a:latin typeface="Times New Roman" pitchFamily="18" charset="0"/>
                          <a:cs typeface="Times New Roman" pitchFamily="18" charset="0"/>
                        </a:rPr>
                        <a:t> no.</a:t>
                      </a:r>
                      <a:endParaRPr lang="en-US" sz="2000" b="1" dirty="0">
                        <a:latin typeface="Times New Roman" pitchFamily="18" charset="0"/>
                        <a:cs typeface="Times New Roman" pitchFamily="18" charset="0"/>
                      </a:endParaRPr>
                    </a:p>
                  </a:txBody>
                  <a:tcPr/>
                </a:tc>
              </a:tr>
              <a:tr h="727455">
                <a:tc>
                  <a:txBody>
                    <a:bodyPr/>
                    <a:lstStyle/>
                    <a:p>
                      <a:pPr algn="ctr">
                        <a:lnSpc>
                          <a:spcPct val="150000"/>
                        </a:lnSpc>
                      </a:pPr>
                      <a:r>
                        <a:rPr lang="en-US" sz="2000" b="0" dirty="0" smtClean="0">
                          <a:latin typeface="Times New Roman" pitchFamily="18" charset="0"/>
                          <a:cs typeface="Times New Roman" pitchFamily="18" charset="0"/>
                        </a:rPr>
                        <a:t>1.</a:t>
                      </a:r>
                      <a:endParaRPr lang="en-US" sz="2000" b="0" dirty="0">
                        <a:latin typeface="Times New Roman" pitchFamily="18" charset="0"/>
                        <a:cs typeface="Times New Roman" pitchFamily="18" charset="0"/>
                      </a:endParaRPr>
                    </a:p>
                  </a:txBody>
                  <a:tcPr/>
                </a:tc>
                <a:tc>
                  <a:txBody>
                    <a:bodyPr/>
                    <a:lstStyle/>
                    <a:p>
                      <a:pPr algn="l">
                        <a:lnSpc>
                          <a:spcPct val="150000"/>
                        </a:lnSpc>
                      </a:pPr>
                      <a:r>
                        <a:rPr lang="en-US" sz="2000" b="0" dirty="0" smtClean="0">
                          <a:latin typeface="Times New Roman" pitchFamily="18" charset="0"/>
                          <a:cs typeface="Times New Roman" pitchFamily="18" charset="0"/>
                        </a:rPr>
                        <a:t>Introduction about Placement cell</a:t>
                      </a:r>
                      <a:endParaRPr lang="en-US" sz="2000" b="0" dirty="0">
                        <a:latin typeface="Times New Roman" pitchFamily="18" charset="0"/>
                        <a:cs typeface="Times New Roman" pitchFamily="18" charset="0"/>
                      </a:endParaRPr>
                    </a:p>
                  </a:txBody>
                  <a:tcPr/>
                </a:tc>
                <a:tc>
                  <a:txBody>
                    <a:bodyPr/>
                    <a:lstStyle/>
                    <a:p>
                      <a:pPr algn="ctr"/>
                      <a:r>
                        <a:rPr lang="en-IN" dirty="0" smtClean="0"/>
                        <a:t>--</a:t>
                      </a:r>
                      <a:endParaRPr lang="en-US" dirty="0"/>
                    </a:p>
                  </a:txBody>
                  <a:tcPr/>
                </a:tc>
                <a:tc>
                  <a:txBody>
                    <a:bodyPr/>
                    <a:lstStyle/>
                    <a:p>
                      <a:pPr algn="ctr">
                        <a:lnSpc>
                          <a:spcPct val="150000"/>
                        </a:lnSpc>
                      </a:pPr>
                      <a:r>
                        <a:rPr lang="en-US" sz="2000" b="0" dirty="0" smtClean="0">
                          <a:latin typeface="Times New Roman" pitchFamily="18" charset="0"/>
                          <a:cs typeface="Times New Roman" pitchFamily="18" charset="0"/>
                        </a:rPr>
                        <a:t>3</a:t>
                      </a:r>
                      <a:endParaRPr lang="en-US" sz="2000" b="0" dirty="0">
                        <a:latin typeface="Times New Roman" pitchFamily="18" charset="0"/>
                        <a:cs typeface="Times New Roman" pitchFamily="18" charset="0"/>
                      </a:endParaRPr>
                    </a:p>
                  </a:txBody>
                  <a:tcPr/>
                </a:tc>
              </a:tr>
              <a:tr h="727455">
                <a:tc>
                  <a:txBody>
                    <a:bodyPr/>
                    <a:lstStyle/>
                    <a:p>
                      <a:pPr algn="ctr">
                        <a:lnSpc>
                          <a:spcPct val="150000"/>
                        </a:lnSpc>
                      </a:pPr>
                      <a:r>
                        <a:rPr lang="en-US" sz="2000" b="0" dirty="0" smtClean="0">
                          <a:latin typeface="Times New Roman" pitchFamily="18" charset="0"/>
                          <a:cs typeface="Times New Roman" pitchFamily="18" charset="0"/>
                        </a:rPr>
                        <a:t>2</a:t>
                      </a:r>
                      <a:endParaRPr lang="en-US" sz="2000" b="0" dirty="0">
                        <a:latin typeface="Times New Roman" pitchFamily="18" charset="0"/>
                        <a:cs typeface="Times New Roman" pitchFamily="18" charset="0"/>
                      </a:endParaRPr>
                    </a:p>
                  </a:txBody>
                  <a:tcPr/>
                </a:tc>
                <a:tc>
                  <a:txBody>
                    <a:bodyPr/>
                    <a:lstStyle/>
                    <a:p>
                      <a:pPr marL="0" algn="l" defTabSz="914400" rtl="0" eaLnBrk="1" latinLnBrk="0" hangingPunct="1">
                        <a:lnSpc>
                          <a:spcPct val="150000"/>
                        </a:lnSpc>
                      </a:pPr>
                      <a:r>
                        <a:rPr lang="en-US" sz="2000" b="0" kern="1200" dirty="0" smtClean="0">
                          <a:solidFill>
                            <a:schemeClr val="dk1"/>
                          </a:solidFill>
                          <a:latin typeface="Times New Roman" pitchFamily="18" charset="0"/>
                          <a:ea typeface="+mn-ea"/>
                          <a:cs typeface="Times New Roman" pitchFamily="18" charset="0"/>
                        </a:rPr>
                        <a:t>Israel Training </a:t>
                      </a:r>
                      <a:endParaRPr lang="en-IN" sz="2000" b="0" kern="1200" dirty="0">
                        <a:solidFill>
                          <a:schemeClr val="dk1"/>
                        </a:solidFill>
                        <a:latin typeface="Times New Roman" pitchFamily="18" charset="0"/>
                        <a:ea typeface="+mn-ea"/>
                        <a:cs typeface="Times New Roman" pitchFamily="18" charset="0"/>
                      </a:endParaRPr>
                    </a:p>
                  </a:txBody>
                  <a:tcPr/>
                </a:tc>
                <a:tc>
                  <a:txBody>
                    <a:bodyPr/>
                    <a:lstStyle/>
                    <a:p>
                      <a:pPr algn="ctr"/>
                      <a:r>
                        <a:rPr lang="en-IN" dirty="0" smtClean="0"/>
                        <a:t>07</a:t>
                      </a:r>
                      <a:endParaRPr lang="en-US" dirty="0"/>
                    </a:p>
                  </a:txBody>
                  <a:tcPr/>
                </a:tc>
                <a:tc>
                  <a:txBody>
                    <a:bodyPr/>
                    <a:lstStyle/>
                    <a:p>
                      <a:pPr algn="ctr">
                        <a:lnSpc>
                          <a:spcPct val="150000"/>
                        </a:lnSpc>
                      </a:pPr>
                      <a:r>
                        <a:rPr lang="en-US" sz="2000" b="0" dirty="0" smtClean="0">
                          <a:latin typeface="Times New Roman" pitchFamily="18" charset="0"/>
                          <a:cs typeface="Times New Roman" pitchFamily="18" charset="0"/>
                        </a:rPr>
                        <a:t>4-5</a:t>
                      </a:r>
                      <a:endParaRPr lang="en-US" sz="2000" b="0" dirty="0">
                        <a:latin typeface="Times New Roman" pitchFamily="18" charset="0"/>
                        <a:cs typeface="Times New Roman" pitchFamily="18" charset="0"/>
                      </a:endParaRPr>
                    </a:p>
                  </a:txBody>
                  <a:tcPr/>
                </a:tc>
              </a:tr>
              <a:tr h="727455">
                <a:tc>
                  <a:txBody>
                    <a:bodyPr/>
                    <a:lstStyle/>
                    <a:p>
                      <a:pPr algn="ctr">
                        <a:lnSpc>
                          <a:spcPct val="150000"/>
                        </a:lnSpc>
                      </a:pPr>
                      <a:r>
                        <a:rPr lang="en-US" sz="2000" b="0" dirty="0" smtClean="0">
                          <a:latin typeface="Times New Roman" pitchFamily="18" charset="0"/>
                          <a:cs typeface="Times New Roman" pitchFamily="18" charset="0"/>
                        </a:rPr>
                        <a:t>3</a:t>
                      </a:r>
                      <a:endParaRPr lang="en-US" sz="2000" b="0" dirty="0">
                        <a:latin typeface="Times New Roman" pitchFamily="18" charset="0"/>
                        <a:cs typeface="Times New Roman" pitchFamily="18" charset="0"/>
                      </a:endParaRPr>
                    </a:p>
                  </a:txBody>
                  <a:tcPr/>
                </a:tc>
                <a:tc>
                  <a:txBody>
                    <a:bodyPr/>
                    <a:lstStyle/>
                    <a:p>
                      <a:pPr marL="0" algn="l" defTabSz="914400" rtl="0" eaLnBrk="1" latinLnBrk="0" hangingPunct="1"/>
                      <a:r>
                        <a:rPr lang="en-IN" sz="2000" b="0" kern="1200" dirty="0" smtClean="0">
                          <a:solidFill>
                            <a:schemeClr val="dk1"/>
                          </a:solidFill>
                          <a:latin typeface="Times New Roman" pitchFamily="18" charset="0"/>
                          <a:ea typeface="+mn-ea"/>
                          <a:cs typeface="Times New Roman" pitchFamily="18" charset="0"/>
                        </a:rPr>
                        <a:t>Rank in MCAER</a:t>
                      </a:r>
                      <a:r>
                        <a:rPr lang="en-IN" sz="2000" b="0" kern="1200" baseline="0" dirty="0" smtClean="0">
                          <a:solidFill>
                            <a:schemeClr val="dk1"/>
                          </a:solidFill>
                          <a:latin typeface="Times New Roman" pitchFamily="18" charset="0"/>
                          <a:ea typeface="+mn-ea"/>
                          <a:cs typeface="Times New Roman" pitchFamily="18" charset="0"/>
                        </a:rPr>
                        <a:t> Exam </a:t>
                      </a:r>
                      <a:endParaRPr lang="en-IN" sz="2000" b="0" kern="1200" dirty="0">
                        <a:solidFill>
                          <a:schemeClr val="dk1"/>
                        </a:solidFill>
                        <a:latin typeface="Times New Roman" pitchFamily="18" charset="0"/>
                        <a:ea typeface="+mn-ea"/>
                        <a:cs typeface="Times New Roman" pitchFamily="18" charset="0"/>
                      </a:endParaRPr>
                    </a:p>
                  </a:txBody>
                  <a:tcPr/>
                </a:tc>
                <a:tc>
                  <a:txBody>
                    <a:bodyPr/>
                    <a:lstStyle/>
                    <a:p>
                      <a:pPr algn="ctr"/>
                      <a:r>
                        <a:rPr lang="en-IN" dirty="0" smtClean="0"/>
                        <a:t>41</a:t>
                      </a:r>
                      <a:endParaRPr lang="en-US" dirty="0"/>
                    </a:p>
                  </a:txBody>
                  <a:tcPr/>
                </a:tc>
                <a:tc>
                  <a:txBody>
                    <a:bodyPr/>
                    <a:lstStyle/>
                    <a:p>
                      <a:pPr algn="ctr">
                        <a:lnSpc>
                          <a:spcPct val="150000"/>
                        </a:lnSpc>
                      </a:pPr>
                      <a:r>
                        <a:rPr lang="en-IN" sz="2000" b="0" dirty="0" smtClean="0">
                          <a:latin typeface="Times New Roman" pitchFamily="18" charset="0"/>
                          <a:cs typeface="Times New Roman" pitchFamily="18" charset="0"/>
                        </a:rPr>
                        <a:t>6-7</a:t>
                      </a:r>
                      <a:endParaRPr lang="en-US" sz="2000" b="0" dirty="0">
                        <a:latin typeface="Times New Roman" pitchFamily="18" charset="0"/>
                        <a:cs typeface="Times New Roman" pitchFamily="18" charset="0"/>
                      </a:endParaRPr>
                    </a:p>
                  </a:txBody>
                  <a:tcPr/>
                </a:tc>
              </a:tr>
              <a:tr h="723362">
                <a:tc>
                  <a:txBody>
                    <a:bodyPr/>
                    <a:lstStyle/>
                    <a:p>
                      <a:pPr algn="ctr">
                        <a:lnSpc>
                          <a:spcPct val="150000"/>
                        </a:lnSpc>
                      </a:pPr>
                      <a:r>
                        <a:rPr lang="en-US" sz="2000" b="0" dirty="0" smtClean="0">
                          <a:latin typeface="Times New Roman" pitchFamily="18" charset="0"/>
                          <a:cs typeface="Times New Roman" pitchFamily="18" charset="0"/>
                        </a:rPr>
                        <a:t>4</a:t>
                      </a:r>
                      <a:endParaRPr lang="en-US" sz="2000" b="0" dirty="0">
                        <a:latin typeface="Times New Roman" pitchFamily="18" charset="0"/>
                        <a:cs typeface="Times New Roman" pitchFamily="18" charset="0"/>
                      </a:endParaRPr>
                    </a:p>
                  </a:txBody>
                  <a:tcPr/>
                </a:tc>
                <a:tc>
                  <a:txBody>
                    <a:bodyPr/>
                    <a:lstStyle/>
                    <a:p>
                      <a:r>
                        <a:rPr lang="en-US" dirty="0" smtClean="0"/>
                        <a:t>Selection</a:t>
                      </a:r>
                      <a:r>
                        <a:rPr lang="en-US" baseline="0" dirty="0" smtClean="0"/>
                        <a:t> in MPSC</a:t>
                      </a:r>
                      <a:endParaRPr lang="en-US" dirty="0"/>
                    </a:p>
                  </a:txBody>
                  <a:tcPr/>
                </a:tc>
                <a:tc>
                  <a:txBody>
                    <a:bodyPr/>
                    <a:lstStyle/>
                    <a:p>
                      <a:pPr algn="ctr"/>
                      <a:r>
                        <a:rPr lang="en-US" dirty="0" smtClean="0"/>
                        <a:t>05</a:t>
                      </a:r>
                      <a:endParaRPr lang="en-US" dirty="0"/>
                    </a:p>
                  </a:txBody>
                  <a:tcPr/>
                </a:tc>
                <a:tc>
                  <a:txBody>
                    <a:bodyPr/>
                    <a:lstStyle/>
                    <a:p>
                      <a:pPr marL="0" marR="0" indent="0" algn="ctr" defTabSz="914276" rtl="0" eaLnBrk="1" fontAlgn="auto" latinLnBrk="0" hangingPunct="1">
                        <a:lnSpc>
                          <a:spcPct val="100000"/>
                        </a:lnSpc>
                        <a:spcBef>
                          <a:spcPts val="0"/>
                        </a:spcBef>
                        <a:spcAft>
                          <a:spcPts val="0"/>
                        </a:spcAft>
                        <a:buClrTx/>
                        <a:buSzTx/>
                        <a:buFontTx/>
                        <a:buNone/>
                        <a:tabLst/>
                        <a:defRPr/>
                      </a:pPr>
                      <a:r>
                        <a:rPr lang="en-IN" b="0" dirty="0" smtClean="0"/>
                        <a:t>8</a:t>
                      </a:r>
                      <a:endParaRPr lang="en-US" b="0" dirty="0" smtClean="0"/>
                    </a:p>
                    <a:p>
                      <a:pPr algn="ctr"/>
                      <a:endParaRPr lang="en-US" dirty="0"/>
                    </a:p>
                  </a:txBody>
                  <a:tcPr/>
                </a:tc>
              </a:tr>
              <a:tr h="723362">
                <a:tc>
                  <a:txBody>
                    <a:bodyPr/>
                    <a:lstStyle/>
                    <a:p>
                      <a:pPr algn="ctr">
                        <a:lnSpc>
                          <a:spcPct val="150000"/>
                        </a:lnSpc>
                      </a:pPr>
                      <a:r>
                        <a:rPr lang="en-US" sz="2000" b="0" smtClean="0">
                          <a:latin typeface="Times New Roman" pitchFamily="18" charset="0"/>
                          <a:cs typeface="Times New Roman" pitchFamily="18" charset="0"/>
                        </a:rPr>
                        <a:t>5</a:t>
                      </a:r>
                      <a:endParaRPr lang="en-US" sz="2000" b="0" dirty="0">
                        <a:latin typeface="Times New Roman" pitchFamily="18" charset="0"/>
                        <a:cs typeface="Times New Roman" pitchFamily="18" charset="0"/>
                      </a:endParaRPr>
                    </a:p>
                  </a:txBody>
                  <a:tcPr/>
                </a:tc>
                <a:tc>
                  <a:txBody>
                    <a:bodyPr/>
                    <a:lstStyle/>
                    <a:p>
                      <a:pPr algn="l">
                        <a:lnSpc>
                          <a:spcPct val="150000"/>
                        </a:lnSpc>
                      </a:pPr>
                      <a:r>
                        <a:rPr lang="en-US" sz="1800" b="0" dirty="0" smtClean="0">
                          <a:latin typeface="Times New Roman" pitchFamily="18" charset="0"/>
                          <a:cs typeface="Times New Roman" pitchFamily="18" charset="0"/>
                        </a:rPr>
                        <a:t>Banking  Sector</a:t>
                      </a:r>
                      <a:endParaRPr lang="en-US" sz="1800" b="0" dirty="0">
                        <a:latin typeface="Times New Roman" pitchFamily="18" charset="0"/>
                        <a:cs typeface="Times New Roman" pitchFamily="18" charset="0"/>
                      </a:endParaRPr>
                    </a:p>
                  </a:txBody>
                  <a:tcPr/>
                </a:tc>
                <a:tc>
                  <a:txBody>
                    <a:bodyPr/>
                    <a:lstStyle/>
                    <a:p>
                      <a:pPr algn="ctr"/>
                      <a:r>
                        <a:rPr lang="en-IN" dirty="0" smtClean="0"/>
                        <a:t>04</a:t>
                      </a:r>
                      <a:endParaRPr lang="en-US" dirty="0"/>
                    </a:p>
                  </a:txBody>
                  <a:tcPr/>
                </a:tc>
                <a:tc>
                  <a:txBody>
                    <a:bodyPr/>
                    <a:lstStyle/>
                    <a:p>
                      <a:pPr algn="ctr">
                        <a:lnSpc>
                          <a:spcPct val="150000"/>
                        </a:lnSpc>
                      </a:pPr>
                      <a:r>
                        <a:rPr lang="en-US" b="0" dirty="0" smtClean="0"/>
                        <a:t>9</a:t>
                      </a:r>
                      <a:endParaRPr lang="en-US" b="0" dirty="0"/>
                    </a:p>
                  </a:txBody>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6"/>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2" name="Title 1"/>
          <p:cNvSpPr>
            <a:spLocks noGrp="1"/>
          </p:cNvSpPr>
          <p:nvPr>
            <p:ph type="ctrTitle"/>
          </p:nvPr>
        </p:nvSpPr>
        <p:spPr>
          <a:xfrm>
            <a:off x="0" y="1"/>
            <a:ext cx="6858000" cy="533400"/>
          </a:xfrm>
          <a:solidFill>
            <a:schemeClr val="accent2">
              <a:lumMod val="50000"/>
            </a:schemeClr>
          </a:solidFill>
        </p:spPr>
        <p:txBody>
          <a:bodyPr>
            <a:normAutofit/>
          </a:bodyPr>
          <a:lstStyle/>
          <a:p>
            <a:r>
              <a:rPr lang="en-US" sz="1800" b="1" dirty="0">
                <a:solidFill>
                  <a:schemeClr val="bg1"/>
                </a:solidFill>
                <a:latin typeface="Trebuchet MS" pitchFamily="34" charset="0"/>
              </a:rPr>
              <a:t>ANNUAL REPORT: PLACEMENT </a:t>
            </a:r>
            <a:r>
              <a:rPr lang="en-US" sz="1800" b="1" dirty="0" smtClean="0">
                <a:solidFill>
                  <a:schemeClr val="bg1"/>
                </a:solidFill>
                <a:latin typeface="Trebuchet MS" pitchFamily="34" charset="0"/>
              </a:rPr>
              <a:t>CELL-2019-20</a:t>
            </a:r>
            <a:endParaRPr lang="en-US" sz="18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1"/>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27" tIns="45714" rIns="91427" bIns="45714" rtlCol="0" anchor="ctr">
            <a:normAutofit fontScale="92500" lnSpcReduction="20000"/>
          </a:bodyPr>
          <a:lstStyle/>
          <a:p>
            <a:pPr algn="ctr">
              <a:spcBef>
                <a:spcPct val="0"/>
              </a:spcBef>
              <a:defRPr/>
            </a:pPr>
            <a:endParaRPr lang="en-US" sz="1200" b="1" dirty="0">
              <a:solidFill>
                <a:schemeClr val="bg1"/>
              </a:solidFill>
              <a:latin typeface="Trebuchet MS" pitchFamily="34" charset="0"/>
              <a:ea typeface="+mj-ea"/>
              <a:cs typeface="+mj-cs"/>
            </a:endParaRPr>
          </a:p>
        </p:txBody>
      </p:sp>
      <p:sp>
        <p:nvSpPr>
          <p:cNvPr id="6148" name="Rectangle 4"/>
          <p:cNvSpPr>
            <a:spLocks noChangeArrowheads="1"/>
          </p:cNvSpPr>
          <p:nvPr/>
        </p:nvSpPr>
        <p:spPr bwMode="auto">
          <a:xfrm>
            <a:off x="1" y="32099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6149" name="Rectangle 5"/>
          <p:cNvSpPr>
            <a:spLocks noChangeArrowheads="1"/>
          </p:cNvSpPr>
          <p:nvPr/>
        </p:nvSpPr>
        <p:spPr bwMode="auto">
          <a:xfrm>
            <a:off x="1" y="61055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17" name="Rectangle 1"/>
          <p:cNvSpPr>
            <a:spLocks noChangeArrowheads="1"/>
          </p:cNvSpPr>
          <p:nvPr/>
        </p:nvSpPr>
        <p:spPr bwMode="auto">
          <a:xfrm>
            <a:off x="2514601" y="814685"/>
            <a:ext cx="2057400" cy="369332"/>
          </a:xfrm>
          <a:prstGeom prst="rect">
            <a:avLst/>
          </a:prstGeom>
          <a:solidFill>
            <a:srgbClr val="800000"/>
          </a:solidFill>
          <a:ln w="9525">
            <a:noFill/>
            <a:miter lim="800000"/>
            <a:headEnd/>
            <a:tailEnd/>
          </a:ln>
          <a:effectLst/>
        </p:spPr>
        <p:txBody>
          <a:bodyPr vert="horz" wrap="square" lIns="91427" tIns="45714" rIns="91427" bIns="45714" numCol="1" anchor="ctr" anchorCtr="0" compatLnSpc="1">
            <a:prstTxWarp prst="textNoShape">
              <a:avLst/>
            </a:prstTxWarp>
            <a:spAutoFit/>
          </a:bodyPr>
          <a:lstStyle/>
          <a:p>
            <a:pPr fontAlgn="base">
              <a:spcBef>
                <a:spcPct val="0"/>
              </a:spcBef>
              <a:spcAft>
                <a:spcPct val="0"/>
              </a:spcAf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INTRODUCTION</a:t>
            </a:r>
            <a:endParaRPr lang="en-US" sz="1600" dirty="0" smtClean="0">
              <a:solidFill>
                <a:schemeClr val="bg1"/>
              </a:solidFill>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1"/>
            <a:ext cx="1600200" cy="486833"/>
          </a:xfrm>
        </p:spPr>
        <p:txBody>
          <a:bodyPr/>
          <a:lstStyle/>
          <a:p>
            <a:fld id="{B6F15528-21DE-4FAA-801E-634DDDAF4B2B}" type="slidenum">
              <a:rPr lang="en-US" smtClean="0"/>
              <a:pPr/>
              <a:t>3</a:t>
            </a:fld>
            <a:endParaRPr lang="en-US"/>
          </a:p>
        </p:txBody>
      </p:sp>
      <p:sp>
        <p:nvSpPr>
          <p:cNvPr id="3" name="TextBox 2"/>
          <p:cNvSpPr txBox="1"/>
          <p:nvPr/>
        </p:nvSpPr>
        <p:spPr>
          <a:xfrm>
            <a:off x="0" y="1266408"/>
            <a:ext cx="6858000" cy="7786735"/>
          </a:xfrm>
          <a:prstGeom prst="rect">
            <a:avLst/>
          </a:prstGeom>
          <a:noFill/>
        </p:spPr>
        <p:txBody>
          <a:bodyPr wrap="square" lIns="91427" tIns="45714" rIns="91427" bIns="45714" rtlCol="0">
            <a:spAutoFit/>
          </a:bodyPr>
          <a:lstStyle/>
          <a:p>
            <a:pPr algn="ctr"/>
            <a:r>
              <a:rPr lang="en-IN" sz="1600" b="1" dirty="0" smtClean="0">
                <a:solidFill>
                  <a:srgbClr val="FF0000"/>
                </a:solidFill>
              </a:rPr>
              <a:t>         </a:t>
            </a:r>
            <a:r>
              <a:rPr lang="en-US" sz="1600" b="1" dirty="0" smtClean="0">
                <a:solidFill>
                  <a:srgbClr val="FF0000"/>
                </a:solidFill>
              </a:rPr>
              <a:t>ABOUT </a:t>
            </a:r>
            <a:r>
              <a:rPr lang="en-US" sz="1600" b="1" dirty="0">
                <a:solidFill>
                  <a:srgbClr val="FF0000"/>
                </a:solidFill>
              </a:rPr>
              <a:t>PLACEMENT CELL</a:t>
            </a:r>
            <a:endParaRPr lang="en-IN" sz="1600" dirty="0">
              <a:solidFill>
                <a:srgbClr val="FF0000"/>
              </a:solidFill>
            </a:endParaRPr>
          </a:p>
          <a:p>
            <a:pPr algn="ctr"/>
            <a:r>
              <a:rPr lang="en-US" sz="1600" b="1" dirty="0">
                <a:solidFill>
                  <a:srgbClr val="FF0000"/>
                </a:solidFill>
              </a:rPr>
              <a:t> </a:t>
            </a:r>
            <a:endParaRPr lang="en-IN" sz="1600" dirty="0">
              <a:solidFill>
                <a:srgbClr val="FF0000"/>
              </a:solidFill>
            </a:endParaRPr>
          </a:p>
          <a:p>
            <a:pPr algn="just" fontAlgn="base"/>
            <a:r>
              <a:rPr lang="en-US" sz="1600" dirty="0" smtClean="0"/>
              <a:t>	The </a:t>
            </a:r>
            <a:r>
              <a:rPr lang="en-US" sz="1600" dirty="0"/>
              <a:t>placement cell was established in the Academic year </a:t>
            </a:r>
            <a:r>
              <a:rPr lang="en-US" sz="1600" dirty="0" smtClean="0"/>
              <a:t>2011-12 </a:t>
            </a:r>
            <a:r>
              <a:rPr lang="en-US" sz="1600" dirty="0"/>
              <a:t>with the aim to develop the employability, Skill of presentation and communication, enrich the students with current affairs and status of industries, and encourage the students for the various competitive examinations. </a:t>
            </a:r>
            <a:endParaRPr lang="en-US" sz="1600" dirty="0" smtClean="0"/>
          </a:p>
          <a:p>
            <a:pPr algn="just" fontAlgn="base"/>
            <a:r>
              <a:rPr lang="en-US" sz="1600" dirty="0" smtClean="0"/>
              <a:t>	The </a:t>
            </a:r>
            <a:r>
              <a:rPr lang="en-US" sz="1600" dirty="0"/>
              <a:t>team of 10 students from final year work under the guidance of the placement officer Prof. </a:t>
            </a:r>
            <a:r>
              <a:rPr lang="en-US" sz="1600" dirty="0" smtClean="0"/>
              <a:t>R. R .</a:t>
            </a:r>
            <a:r>
              <a:rPr lang="en-US" sz="1600" dirty="0" err="1" smtClean="0"/>
              <a:t>Patil</a:t>
            </a:r>
            <a:r>
              <a:rPr lang="en-US" sz="1600" dirty="0" smtClean="0"/>
              <a:t>  </a:t>
            </a:r>
            <a:r>
              <a:rPr lang="en-US" sz="1600" dirty="0"/>
              <a:t>for organizing the lectures of the Industrial Experts, successful entrepreneurs, Ex-students who have been qualified in the competitive examinations. Approaching the various agriculture related Manufacturing, Processing, Marketing, Research and Finance companies/Industries, Communication with them for recruitment of students and Organizing vocational seminars about the suitability of the students for the various jobs in the company/Industry is achieved through the team of students with the consultation of qualified Faculty members of the college. The Companies are called for the campus interviews in this college and the placement officer with the team of students organizes the Campus Interviews. Sometimes the students are sent for the interviews in the companies for the selection. </a:t>
            </a:r>
            <a:endParaRPr lang="en-US" sz="1600" dirty="0" smtClean="0"/>
          </a:p>
          <a:p>
            <a:pPr algn="just" fontAlgn="base"/>
            <a:r>
              <a:rPr lang="en-US" sz="1600" dirty="0" smtClean="0"/>
              <a:t>	Almost </a:t>
            </a:r>
            <a:r>
              <a:rPr lang="en-US" sz="1600" dirty="0"/>
              <a:t>all the companies, called for the Campus Interviews are satisfied with the performance of the students from this college and whenever the recruitment comes they call this college on priority.</a:t>
            </a:r>
            <a:endParaRPr lang="en-IN" sz="1600" dirty="0"/>
          </a:p>
          <a:p>
            <a:pPr algn="just"/>
            <a:r>
              <a:rPr lang="en-US" sz="1600" dirty="0"/>
              <a:t>Also this college is committed to overall growth of students through well planned, graded and tested systems of instruction in disciplined manner with an aim to provide qualified, capable and motivational Agricultural </a:t>
            </a:r>
            <a:r>
              <a:rPr lang="en-US" sz="1600" dirty="0" smtClean="0"/>
              <a:t>graduate </a:t>
            </a:r>
            <a:r>
              <a:rPr lang="en-US" sz="1600" dirty="0"/>
              <a:t>to the rural society.</a:t>
            </a:r>
            <a:endParaRPr lang="en-IN" sz="1600" dirty="0"/>
          </a:p>
          <a:p>
            <a:pPr algn="just"/>
            <a:r>
              <a:rPr lang="en-US" sz="1600" dirty="0"/>
              <a:t> </a:t>
            </a:r>
            <a:endParaRPr lang="en-IN" sz="1600" dirty="0"/>
          </a:p>
          <a:p>
            <a:pPr algn="just"/>
            <a:r>
              <a:rPr lang="en-US" sz="1600" dirty="0"/>
              <a:t> </a:t>
            </a:r>
            <a:endParaRPr lang="en-IN" sz="1600" dirty="0"/>
          </a:p>
          <a:p>
            <a:pPr algn="ctr"/>
            <a:r>
              <a:rPr lang="en-US" sz="1600" dirty="0"/>
              <a:t>  </a:t>
            </a:r>
            <a:r>
              <a:rPr lang="en-US" sz="1600" dirty="0" smtClean="0"/>
              <a:t>                                                                 </a:t>
            </a:r>
            <a:r>
              <a:rPr lang="en-US" sz="1600" b="1" dirty="0" smtClean="0"/>
              <a:t>          </a:t>
            </a:r>
            <a:r>
              <a:rPr lang="en-US" sz="1600" b="1" dirty="0"/>
              <a:t>Placement </a:t>
            </a:r>
            <a:r>
              <a:rPr lang="en-US" sz="1600" b="1" dirty="0" smtClean="0"/>
              <a:t>Officer</a:t>
            </a:r>
          </a:p>
          <a:p>
            <a:pPr algn="ctr"/>
            <a:r>
              <a:rPr lang="en-US" sz="1600" b="1" dirty="0"/>
              <a:t> </a:t>
            </a:r>
            <a:r>
              <a:rPr lang="en-US" sz="1600" b="1" dirty="0" smtClean="0"/>
              <a:t>                                                                             Prof. </a:t>
            </a:r>
            <a:r>
              <a:rPr lang="en-US" sz="1600" b="1" dirty="0" err="1" smtClean="0"/>
              <a:t>R.R.Patil</a:t>
            </a:r>
            <a:endParaRPr lang="en-IN" sz="1600" dirty="0"/>
          </a:p>
          <a:p>
            <a:pPr algn="just"/>
            <a:endParaRPr lang="en-IN" sz="16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6"/>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2" name="Title 1"/>
          <p:cNvSpPr>
            <a:spLocks noGrp="1"/>
          </p:cNvSpPr>
          <p:nvPr>
            <p:ph type="ctrTitle"/>
          </p:nvPr>
        </p:nvSpPr>
        <p:spPr>
          <a:xfrm>
            <a:off x="-55886" y="34146"/>
            <a:ext cx="6858000" cy="753619"/>
          </a:xfrm>
          <a:solidFill>
            <a:schemeClr val="accent2">
              <a:lumMod val="50000"/>
            </a:schemeClr>
          </a:solidFill>
        </p:spPr>
        <p:txBody>
          <a:bodyPr>
            <a:normAutofit/>
          </a:bodyPr>
          <a:lstStyle/>
          <a:p>
            <a:r>
              <a:rPr lang="en-US" sz="1800" b="1" dirty="0">
                <a:solidFill>
                  <a:schemeClr val="bg1"/>
                </a:solidFill>
                <a:latin typeface="Trebuchet MS" pitchFamily="34" charset="0"/>
              </a:rPr>
              <a:t>ANNUAL REPORT: PLACEMENT </a:t>
            </a:r>
            <a:r>
              <a:rPr lang="en-US" sz="1800" b="1" dirty="0" smtClean="0">
                <a:solidFill>
                  <a:schemeClr val="bg1"/>
                </a:solidFill>
                <a:latin typeface="Trebuchet MS" pitchFamily="34" charset="0"/>
              </a:rPr>
              <a:t>CELL-2019-20</a:t>
            </a:r>
            <a:endParaRPr lang="en-IN" sz="1800" dirty="0">
              <a:solidFill>
                <a:srgbClr val="FFC000"/>
              </a:solidFill>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1"/>
            <a:ext cx="887692" cy="352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27" tIns="45714" rIns="91427" bIns="45714" rtlCol="0" anchor="ctr">
            <a:normAutofit fontScale="92500" lnSpcReduction="20000"/>
          </a:bodyPr>
          <a:lstStyle/>
          <a:p>
            <a:pPr algn="ctr">
              <a:spcBef>
                <a:spcPct val="0"/>
              </a:spcBef>
              <a:defRPr/>
            </a:pPr>
            <a:endParaRPr lang="en-US" sz="1200" b="1" dirty="0">
              <a:solidFill>
                <a:schemeClr val="bg1"/>
              </a:solidFill>
              <a:latin typeface="Trebuchet MS" pitchFamily="34" charset="0"/>
              <a:ea typeface="+mj-ea"/>
              <a:cs typeface="+mj-cs"/>
            </a:endParaRPr>
          </a:p>
        </p:txBody>
      </p:sp>
      <p:sp>
        <p:nvSpPr>
          <p:cNvPr id="6148" name="Rectangle 4"/>
          <p:cNvSpPr>
            <a:spLocks noChangeArrowheads="1"/>
          </p:cNvSpPr>
          <p:nvPr/>
        </p:nvSpPr>
        <p:spPr bwMode="auto">
          <a:xfrm>
            <a:off x="1" y="32099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6149" name="Rectangle 5"/>
          <p:cNvSpPr>
            <a:spLocks noChangeArrowheads="1"/>
          </p:cNvSpPr>
          <p:nvPr/>
        </p:nvSpPr>
        <p:spPr bwMode="auto">
          <a:xfrm>
            <a:off x="1" y="61055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1"/>
            <a:ext cx="1600200" cy="486833"/>
          </a:xfrm>
        </p:spPr>
        <p:txBody>
          <a:bodyPr/>
          <a:lstStyle/>
          <a:p>
            <a:fld id="{B6F15528-21DE-4FAA-801E-634DDDAF4B2B}" type="slidenum">
              <a:rPr lang="en-US" smtClean="0"/>
              <a:pPr/>
              <a:t>4</a:t>
            </a:fld>
            <a:endParaRPr lang="en-US"/>
          </a:p>
        </p:txBody>
      </p:sp>
      <p:sp>
        <p:nvSpPr>
          <p:cNvPr id="7" name="Rectangle 4"/>
          <p:cNvSpPr>
            <a:spLocks noChangeArrowheads="1"/>
          </p:cNvSpPr>
          <p:nvPr/>
        </p:nvSpPr>
        <p:spPr bwMode="auto">
          <a:xfrm>
            <a:off x="428604" y="6000760"/>
            <a:ext cx="6143668" cy="1288739"/>
          </a:xfrm>
          <a:prstGeom prst="rect">
            <a:avLst/>
          </a:prstGeom>
          <a:solidFill>
            <a:srgbClr val="FFFF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27" tIns="45714" rIns="91427" bIns="45714" numCol="1" anchor="ctr" anchorCtr="0" compatLnSpc="1">
            <a:prstTxWarp prst="textNoShape">
              <a:avLst/>
            </a:prstTxWarp>
            <a:spAutoFit/>
          </a:bodyPr>
          <a:lstStyle/>
          <a:p>
            <a:pPr indent="457138" algn="just" eaLnBrk="0" fontAlgn="base" hangingPunct="0">
              <a:lnSpc>
                <a:spcPct val="150000"/>
              </a:lnSpc>
              <a:spcBef>
                <a:spcPct val="0"/>
              </a:spcBef>
              <a:spcAft>
                <a:spcPct val="0"/>
              </a:spcAft>
            </a:pPr>
            <a:r>
              <a:rPr lang="mr-IN" altLang="en-US" dirty="0" smtClean="0">
                <a:solidFill>
                  <a:srgbClr val="000000"/>
                </a:solidFill>
                <a:latin typeface="Times New Roman" pitchFamily="18" charset="0"/>
                <a:ea typeface="Times New Roman" panose="02020603050405020304" pitchFamily="18" charset="0"/>
                <a:cs typeface="Mangal" panose="02040503050203030202" pitchFamily="18" charset="0"/>
              </a:rPr>
              <a:t>From the above list </a:t>
            </a:r>
            <a:r>
              <a:rPr lang="en-IN" altLang="en-US" dirty="0" smtClean="0">
                <a:solidFill>
                  <a:srgbClr val="000000"/>
                </a:solidFill>
                <a:latin typeface="Times New Roman" pitchFamily="18" charset="0"/>
                <a:ea typeface="Times New Roman" panose="02020603050405020304" pitchFamily="18" charset="0"/>
                <a:cs typeface="Times New Roman" pitchFamily="18" charset="0"/>
              </a:rPr>
              <a:t>of students was selected for </a:t>
            </a:r>
            <a:r>
              <a:rPr lang="mr-IN" altLang="en-US" dirty="0" smtClean="0">
                <a:solidFill>
                  <a:srgbClr val="000000"/>
                </a:solidFill>
                <a:latin typeface="Times New Roman" pitchFamily="18" charset="0"/>
                <a:ea typeface="Times New Roman" panose="02020603050405020304" pitchFamily="18" charset="0"/>
                <a:cs typeface="Mangal" panose="02040503050203030202" pitchFamily="18" charset="0"/>
              </a:rPr>
              <a:t> </a:t>
            </a:r>
            <a:r>
              <a:rPr lang="en-IN" altLang="en-US" dirty="0" smtClean="0">
                <a:solidFill>
                  <a:srgbClr val="000000"/>
                </a:solidFill>
                <a:latin typeface="Times New Roman" pitchFamily="18" charset="0"/>
                <a:ea typeface="Times New Roman" panose="02020603050405020304" pitchFamily="18" charset="0"/>
                <a:cs typeface="Times New Roman" pitchFamily="18" charset="0"/>
              </a:rPr>
              <a:t>summer programme in Agricultural Sciences - 2019 at The Hebrew University of Jerusalem, Israel</a:t>
            </a:r>
            <a:endParaRPr lang="mr-IN" altLang="en-US" dirty="0" smtClean="0">
              <a:latin typeface="Times New Roman" pitchFamily="18" charset="0"/>
            </a:endParaRPr>
          </a:p>
        </p:txBody>
      </p:sp>
      <p:graphicFrame>
        <p:nvGraphicFramePr>
          <p:cNvPr id="18" name="Table 17"/>
          <p:cNvGraphicFramePr>
            <a:graphicFrameLocks noGrp="1"/>
          </p:cNvGraphicFramePr>
          <p:nvPr>
            <p:extLst>
              <p:ext uri="{D42A27DB-BD31-4B8C-83A1-F6EECF244321}">
                <p14:modId xmlns:p14="http://schemas.microsoft.com/office/powerpoint/2010/main" xmlns="" val="2734316055"/>
              </p:ext>
            </p:extLst>
          </p:nvPr>
        </p:nvGraphicFramePr>
        <p:xfrm>
          <a:off x="428605" y="2714611"/>
          <a:ext cx="6072230" cy="3154680"/>
        </p:xfrm>
        <a:graphic>
          <a:graphicData uri="http://schemas.openxmlformats.org/drawingml/2006/table">
            <a:tbl>
              <a:tblPr/>
              <a:tblGrid>
                <a:gridCol w="1149259"/>
                <a:gridCol w="3238145"/>
                <a:gridCol w="1684826"/>
              </a:tblGrid>
              <a:tr h="260370">
                <a:tc>
                  <a:txBody>
                    <a:bodyPr/>
                    <a:lstStyle/>
                    <a:p>
                      <a:pPr marL="0" marR="0" algn="ctr">
                        <a:lnSpc>
                          <a:spcPct val="100000"/>
                        </a:lnSpc>
                        <a:spcBef>
                          <a:spcPts val="0"/>
                        </a:spcBef>
                        <a:spcAft>
                          <a:spcPts val="0"/>
                        </a:spcAft>
                      </a:pPr>
                      <a:r>
                        <a:rPr lang="en-US" sz="1800" b="1" dirty="0" smtClean="0">
                          <a:solidFill>
                            <a:srgbClr val="FF0000"/>
                          </a:solidFill>
                          <a:latin typeface="Times New Roman" pitchFamily="18" charset="0"/>
                          <a:ea typeface="Times New Roman"/>
                          <a:cs typeface="Times New Roman" pitchFamily="18" charset="0"/>
                        </a:rPr>
                        <a:t>Sr. No.</a:t>
                      </a:r>
                      <a:endParaRPr lang="en-US" sz="1800" b="1" dirty="0">
                        <a:solidFill>
                          <a:srgbClr val="FF0000"/>
                        </a:solidFill>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l">
                        <a:lnSpc>
                          <a:spcPct val="100000"/>
                        </a:lnSpc>
                        <a:spcBef>
                          <a:spcPts val="0"/>
                        </a:spcBef>
                        <a:spcAft>
                          <a:spcPts val="0"/>
                        </a:spcAft>
                      </a:pPr>
                      <a:r>
                        <a:rPr lang="en-US" sz="1800" b="1" dirty="0" smtClean="0">
                          <a:solidFill>
                            <a:srgbClr val="FF0000"/>
                          </a:solidFill>
                          <a:latin typeface="Times New Roman" pitchFamily="18" charset="0"/>
                          <a:ea typeface="Times New Roman"/>
                          <a:cs typeface="Times New Roman" pitchFamily="18" charset="0"/>
                        </a:rPr>
                        <a:t>Name </a:t>
                      </a:r>
                      <a:r>
                        <a:rPr lang="en-US" sz="1800" b="1" dirty="0">
                          <a:solidFill>
                            <a:srgbClr val="FF0000"/>
                          </a:solidFill>
                          <a:latin typeface="Times New Roman" pitchFamily="18" charset="0"/>
                          <a:ea typeface="Times New Roman"/>
                          <a:cs typeface="Times New Roman" pitchFamily="18" charset="0"/>
                        </a:rPr>
                        <a:t>of student</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l">
                        <a:lnSpc>
                          <a:spcPct val="100000"/>
                        </a:lnSpc>
                        <a:spcBef>
                          <a:spcPts val="0"/>
                        </a:spcBef>
                        <a:spcAft>
                          <a:spcPts val="0"/>
                        </a:spcAft>
                      </a:pPr>
                      <a:r>
                        <a:rPr lang="en-US" sz="1800" b="1" dirty="0">
                          <a:solidFill>
                            <a:srgbClr val="FF0000"/>
                          </a:solidFill>
                          <a:latin typeface="Times New Roman" pitchFamily="18" charset="0"/>
                          <a:ea typeface="Times New Roman"/>
                          <a:cs typeface="Times New Roman" pitchFamily="18" charset="0"/>
                        </a:rPr>
                        <a:t>Class</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r>
              <a:tr h="343786">
                <a:tc>
                  <a:txBody>
                    <a:bodyPr/>
                    <a:lstStyle/>
                    <a:p>
                      <a:pPr marL="0" marR="0" algn="ctr">
                        <a:lnSpc>
                          <a:spcPct val="150000"/>
                        </a:lnSpc>
                        <a:spcBef>
                          <a:spcPts val="0"/>
                        </a:spcBef>
                        <a:spcAft>
                          <a:spcPts val="0"/>
                        </a:spcAft>
                      </a:pPr>
                      <a:r>
                        <a:rPr lang="en-US" sz="1800" b="0" dirty="0">
                          <a:latin typeface="Times New Roman" pitchFamily="18" charset="0"/>
                          <a:ea typeface="Times New Roman"/>
                          <a:cs typeface="Times New Roman" pitchFamily="18" charset="0"/>
                        </a:rPr>
                        <a:t>1</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b="0" dirty="0" smtClean="0">
                          <a:latin typeface="Times New Roman" pitchFamily="18" charset="0"/>
                          <a:ea typeface="Times New Roman"/>
                          <a:cs typeface="Times New Roman" pitchFamily="18" charset="0"/>
                        </a:rPr>
                        <a:t>Mr. </a:t>
                      </a:r>
                      <a:r>
                        <a:rPr lang="en-US" sz="1800" b="0" dirty="0" err="1" smtClean="0">
                          <a:latin typeface="Times New Roman" pitchFamily="18" charset="0"/>
                          <a:ea typeface="Times New Roman"/>
                          <a:cs typeface="Times New Roman" pitchFamily="18" charset="0"/>
                        </a:rPr>
                        <a:t>Sharad</a:t>
                      </a:r>
                      <a:r>
                        <a:rPr lang="en-US" sz="1800" b="0" dirty="0" smtClean="0">
                          <a:latin typeface="Times New Roman" pitchFamily="18" charset="0"/>
                          <a:ea typeface="Times New Roman"/>
                          <a:cs typeface="Times New Roman" pitchFamily="18" charset="0"/>
                        </a:rPr>
                        <a:t>  </a:t>
                      </a:r>
                      <a:r>
                        <a:rPr lang="en-US" sz="1800" b="0" dirty="0" err="1" smtClean="0">
                          <a:latin typeface="Times New Roman" pitchFamily="18" charset="0"/>
                          <a:ea typeface="Times New Roman"/>
                          <a:cs typeface="Times New Roman" pitchFamily="18" charset="0"/>
                        </a:rPr>
                        <a:t>Kadam</a:t>
                      </a:r>
                      <a:endParaRPr lang="en-US" sz="1800" b="0" dirty="0" smtClean="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a:txBody>
                    <a:bodyPr/>
                    <a:lstStyle/>
                    <a:p>
                      <a:pPr marL="0" marR="0" algn="l">
                        <a:lnSpc>
                          <a:spcPct val="150000"/>
                        </a:lnSpc>
                        <a:spcBef>
                          <a:spcPts val="0"/>
                        </a:spcBef>
                        <a:spcAft>
                          <a:spcPts val="0"/>
                        </a:spcAft>
                      </a:pPr>
                      <a:r>
                        <a:rPr lang="en-US" sz="1800" b="0" dirty="0">
                          <a:latin typeface="Times New Roman" pitchFamily="18" charset="0"/>
                          <a:ea typeface="Times New Roman"/>
                          <a:cs typeface="Times New Roman" pitchFamily="18" charset="0"/>
                        </a:rPr>
                        <a:t>T. </a:t>
                      </a:r>
                      <a:r>
                        <a:rPr lang="en-US" sz="1800" b="0" dirty="0" smtClean="0">
                          <a:latin typeface="Times New Roman" pitchFamily="18" charset="0"/>
                          <a:ea typeface="Times New Roman"/>
                          <a:cs typeface="Times New Roman" pitchFamily="18" charset="0"/>
                        </a:rPr>
                        <a:t>Y. B</a:t>
                      </a:r>
                      <a:r>
                        <a:rPr lang="en-US" sz="1800" b="0" dirty="0">
                          <a:latin typeface="Times New Roman" pitchFamily="18" charset="0"/>
                          <a:ea typeface="Times New Roman"/>
                          <a:cs typeface="Times New Roman" pitchFamily="18" charset="0"/>
                        </a:rPr>
                        <a:t>. Sc. Agri.</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786">
                <a:tc>
                  <a:txBody>
                    <a:bodyPr/>
                    <a:lstStyle/>
                    <a:p>
                      <a:pPr marL="0" marR="0" algn="ctr">
                        <a:lnSpc>
                          <a:spcPct val="150000"/>
                        </a:lnSpc>
                        <a:spcBef>
                          <a:spcPts val="0"/>
                        </a:spcBef>
                        <a:spcAft>
                          <a:spcPts val="0"/>
                        </a:spcAft>
                      </a:pPr>
                      <a:r>
                        <a:rPr lang="en-US" sz="1800" b="0" dirty="0">
                          <a:latin typeface="Times New Roman" pitchFamily="18" charset="0"/>
                          <a:ea typeface="Times New Roman"/>
                          <a:cs typeface="Times New Roman" pitchFamily="18" charset="0"/>
                        </a:rPr>
                        <a:t>2</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b="0" dirty="0" smtClean="0">
                          <a:latin typeface="Times New Roman" pitchFamily="18" charset="0"/>
                          <a:ea typeface="Times New Roman"/>
                          <a:cs typeface="Times New Roman" pitchFamily="18" charset="0"/>
                        </a:rPr>
                        <a:t>Ms. </a:t>
                      </a:r>
                      <a:r>
                        <a:rPr lang="en-US" sz="1800" b="0" dirty="0" err="1" smtClean="0">
                          <a:latin typeface="Times New Roman" pitchFamily="18" charset="0"/>
                          <a:ea typeface="Times New Roman"/>
                          <a:cs typeface="Times New Roman" pitchFamily="18" charset="0"/>
                        </a:rPr>
                        <a:t>Snehal</a:t>
                      </a:r>
                      <a:r>
                        <a:rPr lang="en-US" sz="1800" b="0" dirty="0" smtClean="0">
                          <a:latin typeface="Times New Roman" pitchFamily="18" charset="0"/>
                          <a:ea typeface="Times New Roman"/>
                          <a:cs typeface="Times New Roman" pitchFamily="18" charset="0"/>
                        </a:rPr>
                        <a:t> </a:t>
                      </a:r>
                      <a:r>
                        <a:rPr lang="en-US" sz="1800" b="0" dirty="0" err="1" smtClean="0">
                          <a:latin typeface="Times New Roman" pitchFamily="18" charset="0"/>
                          <a:ea typeface="Times New Roman"/>
                          <a:cs typeface="Times New Roman" pitchFamily="18" charset="0"/>
                        </a:rPr>
                        <a:t>Gavade</a:t>
                      </a:r>
                      <a:r>
                        <a:rPr lang="en-US" sz="1800" b="0" dirty="0" smtClean="0">
                          <a:latin typeface="Times New Roman" pitchFamily="18" charset="0"/>
                          <a:ea typeface="Times New Roman"/>
                          <a:cs typeface="Times New Roman" pitchFamily="18" charset="0"/>
                        </a:rPr>
                        <a:t> </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marL="0" marR="0" algn="l">
                        <a:lnSpc>
                          <a:spcPct val="100000"/>
                        </a:lnSpc>
                        <a:spcBef>
                          <a:spcPts val="0"/>
                        </a:spcBef>
                        <a:spcAft>
                          <a:spcPts val="0"/>
                        </a:spcAft>
                      </a:pPr>
                      <a:endParaRPr lang="en-US" sz="1400" b="0" dirty="0">
                        <a:latin typeface="Calibri"/>
                        <a:ea typeface="Times New Roman"/>
                        <a:cs typeface="Mangal"/>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786">
                <a:tc>
                  <a:txBody>
                    <a:bodyPr/>
                    <a:lstStyle/>
                    <a:p>
                      <a:pPr marL="0" marR="0" algn="ctr">
                        <a:lnSpc>
                          <a:spcPct val="150000"/>
                        </a:lnSpc>
                        <a:spcBef>
                          <a:spcPts val="0"/>
                        </a:spcBef>
                        <a:spcAft>
                          <a:spcPts val="0"/>
                        </a:spcAft>
                      </a:pPr>
                      <a:r>
                        <a:rPr lang="en-US" sz="1800" b="0" dirty="0">
                          <a:latin typeface="Times New Roman" pitchFamily="18" charset="0"/>
                          <a:ea typeface="Times New Roman"/>
                          <a:cs typeface="Times New Roman" pitchFamily="18" charset="0"/>
                        </a:rPr>
                        <a:t>3</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b="0" dirty="0" err="1" smtClean="0">
                          <a:latin typeface="Times New Roman" pitchFamily="18" charset="0"/>
                          <a:ea typeface="Times New Roman"/>
                          <a:cs typeface="Times New Roman" pitchFamily="18" charset="0"/>
                        </a:rPr>
                        <a:t>Ms.</a:t>
                      </a:r>
                      <a:r>
                        <a:rPr lang="en-US" sz="1800" b="0" baseline="0" dirty="0" err="1" smtClean="0">
                          <a:latin typeface="Times New Roman" pitchFamily="18" charset="0"/>
                          <a:ea typeface="Times New Roman"/>
                          <a:cs typeface="Times New Roman" pitchFamily="18" charset="0"/>
                        </a:rPr>
                        <a:t>Shubhangi</a:t>
                      </a:r>
                      <a:r>
                        <a:rPr lang="en-US" sz="1800" b="0" baseline="0" dirty="0" smtClean="0">
                          <a:latin typeface="Times New Roman" pitchFamily="18" charset="0"/>
                          <a:ea typeface="Times New Roman"/>
                          <a:cs typeface="Times New Roman" pitchFamily="18" charset="0"/>
                        </a:rPr>
                        <a:t> </a:t>
                      </a:r>
                      <a:r>
                        <a:rPr lang="en-US" sz="1800" b="0" dirty="0" err="1" smtClean="0">
                          <a:latin typeface="Times New Roman" pitchFamily="18" charset="0"/>
                          <a:ea typeface="Times New Roman"/>
                          <a:cs typeface="Times New Roman" pitchFamily="18" charset="0"/>
                        </a:rPr>
                        <a:t>Powar</a:t>
                      </a:r>
                      <a:r>
                        <a:rPr lang="en-US" sz="1800" b="0" baseline="0" dirty="0" smtClean="0">
                          <a:latin typeface="Times New Roman" pitchFamily="18" charset="0"/>
                          <a:ea typeface="Times New Roman"/>
                          <a:cs typeface="Times New Roman" pitchFamily="18" charset="0"/>
                        </a:rPr>
                        <a:t> </a:t>
                      </a:r>
                      <a:endParaRPr lang="en-US" sz="1800" b="0" dirty="0" smtClean="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marL="0" marR="0" algn="l">
                        <a:lnSpc>
                          <a:spcPct val="100000"/>
                        </a:lnSpc>
                        <a:spcBef>
                          <a:spcPts val="0"/>
                        </a:spcBef>
                        <a:spcAft>
                          <a:spcPts val="0"/>
                        </a:spcAft>
                      </a:pPr>
                      <a:endParaRPr lang="en-US" sz="1400" b="0" dirty="0">
                        <a:latin typeface="Calibri"/>
                        <a:ea typeface="Times New Roman"/>
                        <a:cs typeface="Mangal"/>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786">
                <a:tc>
                  <a:txBody>
                    <a:bodyPr/>
                    <a:lstStyle/>
                    <a:p>
                      <a:pPr marL="0" marR="0" algn="ctr">
                        <a:lnSpc>
                          <a:spcPct val="150000"/>
                        </a:lnSpc>
                        <a:spcBef>
                          <a:spcPts val="0"/>
                        </a:spcBef>
                        <a:spcAft>
                          <a:spcPts val="0"/>
                        </a:spcAft>
                      </a:pPr>
                      <a:r>
                        <a:rPr lang="en-US" sz="1800" b="0" dirty="0">
                          <a:latin typeface="Times New Roman" pitchFamily="18" charset="0"/>
                          <a:ea typeface="Times New Roman"/>
                          <a:cs typeface="Times New Roman" pitchFamily="18" charset="0"/>
                        </a:rPr>
                        <a:t>4</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b="0" dirty="0" err="1" smtClean="0">
                          <a:latin typeface="Times New Roman" pitchFamily="18" charset="0"/>
                          <a:ea typeface="Times New Roman"/>
                          <a:cs typeface="Times New Roman" pitchFamily="18" charset="0"/>
                        </a:rPr>
                        <a:t>Ms.Namrata</a:t>
                      </a:r>
                      <a:r>
                        <a:rPr lang="en-US" sz="1800" b="0" dirty="0" smtClean="0">
                          <a:latin typeface="Times New Roman" pitchFamily="18" charset="0"/>
                          <a:ea typeface="Times New Roman"/>
                          <a:cs typeface="Times New Roman" pitchFamily="18" charset="0"/>
                        </a:rPr>
                        <a:t> </a:t>
                      </a:r>
                      <a:r>
                        <a:rPr lang="en-US" sz="1800" b="0" dirty="0" err="1" smtClean="0">
                          <a:latin typeface="Times New Roman" pitchFamily="18" charset="0"/>
                          <a:ea typeface="Times New Roman"/>
                          <a:cs typeface="Times New Roman" pitchFamily="18" charset="0"/>
                        </a:rPr>
                        <a:t>Mohite</a:t>
                      </a:r>
                      <a:r>
                        <a:rPr lang="en-US" sz="1800" b="0" dirty="0" smtClean="0">
                          <a:latin typeface="Times New Roman" pitchFamily="18" charset="0"/>
                          <a:ea typeface="Times New Roman"/>
                          <a:cs typeface="Times New Roman" pitchFamily="18" charset="0"/>
                        </a:rPr>
                        <a:t> </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marL="0" marR="0" algn="l">
                        <a:lnSpc>
                          <a:spcPct val="100000"/>
                        </a:lnSpc>
                        <a:spcBef>
                          <a:spcPts val="0"/>
                        </a:spcBef>
                        <a:spcAft>
                          <a:spcPts val="0"/>
                        </a:spcAft>
                      </a:pPr>
                      <a:endParaRPr lang="en-US" sz="1400" b="0" dirty="0">
                        <a:latin typeface="Calibri"/>
                        <a:ea typeface="Times New Roman"/>
                        <a:cs typeface="Mangal"/>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786">
                <a:tc>
                  <a:txBody>
                    <a:bodyPr/>
                    <a:lstStyle/>
                    <a:p>
                      <a:pPr marL="0" marR="0" algn="ctr">
                        <a:lnSpc>
                          <a:spcPct val="150000"/>
                        </a:lnSpc>
                        <a:spcBef>
                          <a:spcPts val="0"/>
                        </a:spcBef>
                        <a:spcAft>
                          <a:spcPts val="0"/>
                        </a:spcAft>
                      </a:pPr>
                      <a:r>
                        <a:rPr lang="en-IN" sz="1800" b="0" dirty="0" smtClean="0">
                          <a:latin typeface="Times New Roman" pitchFamily="18" charset="0"/>
                          <a:ea typeface="Times New Roman"/>
                          <a:cs typeface="Times New Roman" pitchFamily="18" charset="0"/>
                        </a:rPr>
                        <a:t>5</a:t>
                      </a:r>
                      <a:endParaRPr lang="en-US" sz="1800" b="0" dirty="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b="0" dirty="0" err="1" smtClean="0">
                          <a:latin typeface="Times New Roman" pitchFamily="18" charset="0"/>
                          <a:ea typeface="Times New Roman"/>
                          <a:cs typeface="Times New Roman" pitchFamily="18" charset="0"/>
                        </a:rPr>
                        <a:t>Ms.Poonam</a:t>
                      </a:r>
                      <a:r>
                        <a:rPr lang="en-US" sz="1800" b="0" dirty="0" smtClean="0">
                          <a:latin typeface="Times New Roman" pitchFamily="18" charset="0"/>
                          <a:ea typeface="Times New Roman"/>
                          <a:cs typeface="Times New Roman" pitchFamily="18" charset="0"/>
                        </a:rPr>
                        <a:t> </a:t>
                      </a:r>
                      <a:r>
                        <a:rPr lang="en-US" sz="1800" b="0" dirty="0" err="1" smtClean="0">
                          <a:latin typeface="Times New Roman" pitchFamily="18" charset="0"/>
                          <a:ea typeface="Times New Roman"/>
                          <a:cs typeface="Times New Roman" pitchFamily="18" charset="0"/>
                        </a:rPr>
                        <a:t>Shinde</a:t>
                      </a:r>
                      <a:r>
                        <a:rPr lang="en-US" sz="1800" b="0" dirty="0" smtClean="0">
                          <a:latin typeface="Times New Roman" pitchFamily="18" charset="0"/>
                          <a:ea typeface="Times New Roman"/>
                          <a:cs typeface="Times New Roman" pitchFamily="18" charset="0"/>
                        </a:rPr>
                        <a:t> </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marL="0" marR="0" algn="l">
                        <a:lnSpc>
                          <a:spcPct val="100000"/>
                        </a:lnSpc>
                        <a:spcBef>
                          <a:spcPts val="0"/>
                        </a:spcBef>
                        <a:spcAft>
                          <a:spcPts val="0"/>
                        </a:spcAft>
                      </a:pPr>
                      <a:endParaRPr lang="en-US" sz="1400" b="0" dirty="0">
                        <a:latin typeface="Calibri"/>
                        <a:ea typeface="Times New Roman"/>
                        <a:cs typeface="Mangal"/>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786">
                <a:tc>
                  <a:txBody>
                    <a:bodyPr/>
                    <a:lstStyle/>
                    <a:p>
                      <a:pPr marL="0" marR="0" algn="ctr">
                        <a:lnSpc>
                          <a:spcPct val="150000"/>
                        </a:lnSpc>
                        <a:spcBef>
                          <a:spcPts val="0"/>
                        </a:spcBef>
                        <a:spcAft>
                          <a:spcPts val="0"/>
                        </a:spcAft>
                      </a:pPr>
                      <a:r>
                        <a:rPr lang="en-IN" sz="1800" b="0" dirty="0" smtClean="0">
                          <a:latin typeface="Times New Roman" pitchFamily="18" charset="0"/>
                          <a:ea typeface="Times New Roman"/>
                          <a:cs typeface="Times New Roman" pitchFamily="18" charset="0"/>
                        </a:rPr>
                        <a:t>6</a:t>
                      </a:r>
                      <a:endParaRPr lang="en-US" sz="1800" b="0" dirty="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b="0" dirty="0" err="1" smtClean="0">
                          <a:latin typeface="Times New Roman" pitchFamily="18" charset="0"/>
                          <a:ea typeface="Times New Roman"/>
                          <a:cs typeface="Times New Roman" pitchFamily="18" charset="0"/>
                        </a:rPr>
                        <a:t>Ms.</a:t>
                      </a:r>
                      <a:r>
                        <a:rPr lang="en-US" sz="1800" b="0" baseline="0" dirty="0" err="1" smtClean="0">
                          <a:latin typeface="Times New Roman" pitchFamily="18" charset="0"/>
                          <a:ea typeface="Times New Roman"/>
                          <a:cs typeface="Times New Roman" pitchFamily="18" charset="0"/>
                        </a:rPr>
                        <a:t>Fatima</a:t>
                      </a:r>
                      <a:r>
                        <a:rPr lang="en-US" sz="1800" b="0" baseline="0" dirty="0" smtClean="0">
                          <a:latin typeface="Times New Roman" pitchFamily="18" charset="0"/>
                          <a:ea typeface="Times New Roman"/>
                          <a:cs typeface="Times New Roman" pitchFamily="18" charset="0"/>
                        </a:rPr>
                        <a:t> </a:t>
                      </a:r>
                      <a:r>
                        <a:rPr lang="en-US" sz="1800" b="0" dirty="0" err="1" smtClean="0">
                          <a:latin typeface="Times New Roman" pitchFamily="18" charset="0"/>
                          <a:ea typeface="Times New Roman"/>
                          <a:cs typeface="Times New Roman" pitchFamily="18" charset="0"/>
                        </a:rPr>
                        <a:t>Mulani</a:t>
                      </a:r>
                      <a:r>
                        <a:rPr lang="en-US" sz="1800" b="0" baseline="0" dirty="0" smtClean="0">
                          <a:latin typeface="Times New Roman" pitchFamily="18" charset="0"/>
                          <a:ea typeface="Times New Roman"/>
                          <a:cs typeface="Times New Roman" pitchFamily="18" charset="0"/>
                        </a:rPr>
                        <a:t> </a:t>
                      </a:r>
                      <a:endParaRPr lang="en-US" sz="1800" b="0" dirty="0" smtClean="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marL="0" marR="0" algn="l">
                        <a:lnSpc>
                          <a:spcPct val="100000"/>
                        </a:lnSpc>
                        <a:spcBef>
                          <a:spcPts val="0"/>
                        </a:spcBef>
                        <a:spcAft>
                          <a:spcPts val="0"/>
                        </a:spcAft>
                      </a:pPr>
                      <a:endParaRPr lang="en-US" sz="1400" b="0" dirty="0">
                        <a:latin typeface="Calibri"/>
                        <a:ea typeface="Times New Roman"/>
                        <a:cs typeface="Mangal"/>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786">
                <a:tc>
                  <a:txBody>
                    <a:bodyPr/>
                    <a:lstStyle/>
                    <a:p>
                      <a:pPr marL="0" marR="0" algn="ctr">
                        <a:lnSpc>
                          <a:spcPct val="150000"/>
                        </a:lnSpc>
                        <a:spcBef>
                          <a:spcPts val="0"/>
                        </a:spcBef>
                        <a:spcAft>
                          <a:spcPts val="0"/>
                        </a:spcAft>
                      </a:pPr>
                      <a:r>
                        <a:rPr lang="en-IN" sz="1800" b="0" dirty="0" smtClean="0">
                          <a:latin typeface="Times New Roman" pitchFamily="18" charset="0"/>
                          <a:ea typeface="Times New Roman"/>
                          <a:cs typeface="Times New Roman" pitchFamily="18" charset="0"/>
                        </a:rPr>
                        <a:t>7</a:t>
                      </a:r>
                      <a:endParaRPr lang="en-US" sz="1800" b="0" dirty="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b="0" dirty="0" err="1" smtClean="0">
                          <a:latin typeface="Times New Roman" pitchFamily="18" charset="0"/>
                          <a:ea typeface="Times New Roman"/>
                          <a:cs typeface="Times New Roman" pitchFamily="18" charset="0"/>
                        </a:rPr>
                        <a:t>Ms.Rohini</a:t>
                      </a:r>
                      <a:r>
                        <a:rPr lang="en-US" sz="1800" b="0" baseline="0" dirty="0" smtClean="0">
                          <a:latin typeface="Times New Roman" pitchFamily="18" charset="0"/>
                          <a:ea typeface="Times New Roman"/>
                          <a:cs typeface="Times New Roman" pitchFamily="18" charset="0"/>
                        </a:rPr>
                        <a:t>  </a:t>
                      </a:r>
                      <a:r>
                        <a:rPr lang="en-US" sz="1800" b="0" dirty="0" err="1" smtClean="0">
                          <a:latin typeface="Times New Roman" pitchFamily="18" charset="0"/>
                          <a:ea typeface="Times New Roman"/>
                          <a:cs typeface="Times New Roman" pitchFamily="18" charset="0"/>
                        </a:rPr>
                        <a:t>Kadam</a:t>
                      </a:r>
                      <a:r>
                        <a:rPr lang="en-US" sz="1800" b="0" dirty="0" smtClean="0">
                          <a:latin typeface="Times New Roman" pitchFamily="18" charset="0"/>
                          <a:ea typeface="Times New Roman"/>
                          <a:cs typeface="Times New Roman" pitchFamily="18" charset="0"/>
                        </a:rPr>
                        <a:t> </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marL="0" marR="0" algn="l">
                        <a:lnSpc>
                          <a:spcPct val="100000"/>
                        </a:lnSpc>
                        <a:spcBef>
                          <a:spcPts val="0"/>
                        </a:spcBef>
                        <a:spcAft>
                          <a:spcPts val="0"/>
                        </a:spcAft>
                      </a:pPr>
                      <a:endParaRPr lang="en-US" sz="1400" b="0" dirty="0">
                        <a:latin typeface="Calibri"/>
                        <a:ea typeface="Times New Roman"/>
                        <a:cs typeface="Mangal"/>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Box 2"/>
          <p:cNvSpPr txBox="1"/>
          <p:nvPr/>
        </p:nvSpPr>
        <p:spPr>
          <a:xfrm>
            <a:off x="2153912" y="857225"/>
            <a:ext cx="3275351" cy="400097"/>
          </a:xfrm>
          <a:prstGeom prst="rect">
            <a:avLst/>
          </a:prstGeom>
          <a:noFill/>
        </p:spPr>
        <p:txBody>
          <a:bodyPr wrap="square" lIns="91427" tIns="45714" rIns="91427" bIns="45714" rtlCol="0">
            <a:spAutoFit/>
          </a:bodyPr>
          <a:lstStyle/>
          <a:p>
            <a:pPr algn="ctr"/>
            <a:r>
              <a:rPr lang="en-US" sz="2000" b="1" cap="all" dirty="0">
                <a:ln/>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Israel training </a:t>
            </a:r>
            <a:endParaRPr lang="en-IN" sz="2000" dirty="0">
              <a:solidFill>
                <a:srgbClr val="C00000"/>
              </a:solidFill>
              <a:latin typeface="Times New Roman" pitchFamily="18" charset="0"/>
              <a:cs typeface="Times New Roman" pitchFamily="18" charset="0"/>
            </a:endParaRPr>
          </a:p>
        </p:txBody>
      </p:sp>
      <p:sp>
        <p:nvSpPr>
          <p:cNvPr id="14" name="Rectangle 13"/>
          <p:cNvSpPr/>
          <p:nvPr/>
        </p:nvSpPr>
        <p:spPr>
          <a:xfrm>
            <a:off x="642918" y="1500166"/>
            <a:ext cx="5715040" cy="923330"/>
          </a:xfrm>
          <a:prstGeom prst="rect">
            <a:avLst/>
          </a:prstGeom>
        </p:spPr>
        <p:txBody>
          <a:bodyPr wrap="square">
            <a:spAutoFit/>
          </a:bodyPr>
          <a:lstStyle/>
          <a:p>
            <a:pPr algn="ctr"/>
            <a:r>
              <a:rPr lang="en-US" b="1" dirty="0" smtClean="0">
                <a:solidFill>
                  <a:srgbClr val="C00000"/>
                </a:solidFill>
                <a:latin typeface="Calibri" panose="020F0502020204030204" pitchFamily="34" charset="0"/>
                <a:ea typeface="Times New Roman" panose="02020603050405020304" pitchFamily="18" charset="0"/>
                <a:cs typeface="Mangal" panose="02040503050203030202" pitchFamily="18" charset="0"/>
              </a:rPr>
              <a:t>The Council of Higher Education, Govt. of Israel offers scholarship of 18,400 N.I. S.(3,57,880 Rs.)</a:t>
            </a:r>
          </a:p>
          <a:p>
            <a:pPr algn="ctr"/>
            <a:r>
              <a:rPr lang="en-US" b="1" dirty="0" smtClean="0">
                <a:solidFill>
                  <a:srgbClr val="002060"/>
                </a:solidFill>
                <a:latin typeface="Calibri" panose="020F0502020204030204" pitchFamily="34" charset="0"/>
                <a:ea typeface="Times New Roman" panose="02020603050405020304" pitchFamily="18" charset="0"/>
                <a:cs typeface="Mangal" panose="02040503050203030202" pitchFamily="18" charset="0"/>
              </a:rPr>
              <a:t>Training Period – 08 July to 07 August 2019</a:t>
            </a:r>
          </a:p>
        </p:txBody>
      </p:sp>
    </p:spTree>
    <p:extLst>
      <p:ext uri="{BB962C8B-B14F-4D97-AF65-F5344CB8AC3E}">
        <p14:creationId xmlns:p14="http://schemas.microsoft.com/office/powerpoint/2010/main" xmlns="" val="22521441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6"/>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2" name="Title 1"/>
          <p:cNvSpPr>
            <a:spLocks noGrp="1"/>
          </p:cNvSpPr>
          <p:nvPr>
            <p:ph type="ctrTitle"/>
          </p:nvPr>
        </p:nvSpPr>
        <p:spPr>
          <a:xfrm>
            <a:off x="-55886" y="34146"/>
            <a:ext cx="6858000" cy="753619"/>
          </a:xfrm>
          <a:solidFill>
            <a:schemeClr val="accent2">
              <a:lumMod val="50000"/>
            </a:schemeClr>
          </a:solidFill>
        </p:spPr>
        <p:txBody>
          <a:bodyPr>
            <a:normAutofit/>
          </a:bodyPr>
          <a:lstStyle/>
          <a:p>
            <a:r>
              <a:rPr lang="en-US" sz="1800" b="1" dirty="0" smtClean="0">
                <a:solidFill>
                  <a:schemeClr val="bg1"/>
                </a:solidFill>
                <a:latin typeface="Times New Roman" pitchFamily="18" charset="0"/>
                <a:cs typeface="Times New Roman" pitchFamily="18" charset="0"/>
              </a:rPr>
              <a:t>      ANNUAL REPORT: PLACEMENT CELL-2019-20</a:t>
            </a:r>
            <a:endParaRPr lang="en-IN" sz="1800" dirty="0">
              <a:solidFill>
                <a:srgbClr val="FFC000"/>
              </a:solidFill>
              <a:latin typeface="Times New Roman" pitchFamily="18" charset="0"/>
              <a:cs typeface="Times New Roman" pitchFamily="18"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1"/>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27" tIns="45714" rIns="91427" bIns="45714" rtlCol="0" anchor="ctr">
            <a:normAutofit fontScale="92500" lnSpcReduction="20000"/>
          </a:bodyPr>
          <a:lstStyle/>
          <a:p>
            <a:pPr algn="ctr">
              <a:spcBef>
                <a:spcPct val="0"/>
              </a:spcBef>
              <a:defRPr/>
            </a:pPr>
            <a:endParaRPr lang="en-US" sz="1200" b="1" dirty="0">
              <a:solidFill>
                <a:schemeClr val="bg1"/>
              </a:solidFill>
              <a:latin typeface="Trebuchet MS" pitchFamily="34" charset="0"/>
              <a:ea typeface="+mj-ea"/>
              <a:cs typeface="+mj-cs"/>
            </a:endParaRPr>
          </a:p>
        </p:txBody>
      </p:sp>
      <p:sp>
        <p:nvSpPr>
          <p:cNvPr id="6148" name="Rectangle 4"/>
          <p:cNvSpPr>
            <a:spLocks noChangeArrowheads="1"/>
          </p:cNvSpPr>
          <p:nvPr/>
        </p:nvSpPr>
        <p:spPr bwMode="auto">
          <a:xfrm>
            <a:off x="1" y="32099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6149" name="Rectangle 5"/>
          <p:cNvSpPr>
            <a:spLocks noChangeArrowheads="1"/>
          </p:cNvSpPr>
          <p:nvPr/>
        </p:nvSpPr>
        <p:spPr bwMode="auto">
          <a:xfrm>
            <a:off x="1" y="61055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1"/>
            <a:ext cx="1600200" cy="486833"/>
          </a:xfrm>
        </p:spPr>
        <p:txBody>
          <a:bodyPr/>
          <a:lstStyle/>
          <a:p>
            <a:fld id="{B6F15528-21DE-4FAA-801E-634DDDAF4B2B}" type="slidenum">
              <a:rPr lang="en-US" smtClean="0"/>
              <a:pPr/>
              <a:t>5</a:t>
            </a:fld>
            <a:endParaRPr lang="en-US"/>
          </a:p>
        </p:txBody>
      </p:sp>
      <p:sp>
        <p:nvSpPr>
          <p:cNvPr id="7" name="Rectangle 4"/>
          <p:cNvSpPr>
            <a:spLocks noChangeArrowheads="1"/>
          </p:cNvSpPr>
          <p:nvPr/>
        </p:nvSpPr>
        <p:spPr bwMode="auto">
          <a:xfrm>
            <a:off x="428604" y="3857620"/>
            <a:ext cx="6215106" cy="1077206"/>
          </a:xfrm>
          <a:prstGeom prst="rect">
            <a:avLst/>
          </a:prstGeom>
          <a:solidFill>
            <a:srgbClr val="FFFF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27" tIns="45714" rIns="91427" bIns="45714" numCol="1" anchor="ctr" anchorCtr="0" compatLnSpc="1">
            <a:prstTxWarp prst="textNoShape">
              <a:avLst/>
            </a:prstTxWarp>
            <a:spAutoFit/>
          </a:bodyPr>
          <a:lstStyle/>
          <a:p>
            <a:pPr indent="457138" algn="just" eaLnBrk="0" fontAlgn="base" hangingPunct="0">
              <a:spcBef>
                <a:spcPct val="0"/>
              </a:spcBef>
              <a:spcAft>
                <a:spcPct val="0"/>
              </a:spcAft>
            </a:pPr>
            <a:r>
              <a:rPr lang="en-IN" sz="1600" dirty="0" smtClean="0"/>
              <a:t>Dr. Sanjay D, Patil felicitating students selected for Summer Program in Agricultural Sciences July- August  2019 at The Faculty of Agriculture , Food &amp;b Environment. The International School of Agricultural Sciences, The Hebrew University of Jerusalem, Israel</a:t>
            </a:r>
            <a:endParaRPr lang="mr-IN" altLang="en-US" sz="1600" dirty="0" smtClean="0">
              <a:latin typeface="Arial" panose="020B0604020202020204" pitchFamily="34" charset="0"/>
            </a:endParaRPr>
          </a:p>
        </p:txBody>
      </p:sp>
      <p:sp>
        <p:nvSpPr>
          <p:cNvPr id="3" name="TextBox 2"/>
          <p:cNvSpPr txBox="1"/>
          <p:nvPr/>
        </p:nvSpPr>
        <p:spPr>
          <a:xfrm>
            <a:off x="2153913" y="857225"/>
            <a:ext cx="2438400" cy="369332"/>
          </a:xfrm>
          <a:prstGeom prst="rect">
            <a:avLst/>
          </a:prstGeom>
          <a:noFill/>
        </p:spPr>
        <p:txBody>
          <a:bodyPr wrap="square" lIns="91427" tIns="45714" rIns="91427" bIns="45714" rtlCol="0">
            <a:spAutoFit/>
          </a:bodyPr>
          <a:lstStyle/>
          <a:p>
            <a:pPr algn="ctr"/>
            <a:r>
              <a:rPr lang="en-US" b="1" cap="all" dirty="0">
                <a:ln/>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Israel training </a:t>
            </a:r>
            <a:endParaRPr lang="en-IN" dirty="0">
              <a:solidFill>
                <a:srgbClr val="C00000"/>
              </a:solidFill>
            </a:endParaRPr>
          </a:p>
        </p:txBody>
      </p:sp>
      <p:pic>
        <p:nvPicPr>
          <p:cNvPr id="15" name="Picture 14"/>
          <p:cNvPicPr/>
          <p:nvPr/>
        </p:nvPicPr>
        <p:blipFill rotWithShape="1">
          <a:blip r:embed="rId4">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t="30603" b="12837"/>
          <a:stretch/>
        </p:blipFill>
        <p:spPr bwMode="auto">
          <a:xfrm>
            <a:off x="1285860" y="1285852"/>
            <a:ext cx="4316627" cy="2479589"/>
          </a:xfrm>
          <a:prstGeom prst="rect">
            <a:avLst/>
          </a:prstGeom>
          <a:noFill/>
          <a:ln>
            <a:noFill/>
          </a:ln>
          <a:effectLst/>
          <a:extLst/>
        </p:spPr>
      </p:pic>
      <p:pic>
        <p:nvPicPr>
          <p:cNvPr id="16" name="Picture 15"/>
          <p:cNvPicPr/>
          <p:nvPr/>
        </p:nvPicPr>
        <p:blipFill>
          <a:blip r:embed="rId5"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357166" y="5214942"/>
            <a:ext cx="3071834" cy="2571768"/>
          </a:xfrm>
          <a:prstGeom prst="rect">
            <a:avLst/>
          </a:prstGeom>
          <a:noFill/>
          <a:ln>
            <a:noFill/>
          </a:ln>
          <a:effectLst/>
          <a:extLst/>
        </p:spPr>
      </p:pic>
      <p:pic>
        <p:nvPicPr>
          <p:cNvPr id="17" name="Picture 16"/>
          <p:cNvPicPr/>
          <p:nvPr/>
        </p:nvPicPr>
        <p:blipFill>
          <a:blip r:embed="rId6">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3571876" y="5143504"/>
            <a:ext cx="3071834" cy="2571768"/>
          </a:xfrm>
          <a:prstGeom prst="rect">
            <a:avLst/>
          </a:prstGeom>
          <a:noFill/>
          <a:ln>
            <a:noFill/>
          </a:ln>
          <a:effectLst/>
          <a:extLst/>
        </p:spPr>
      </p:pic>
    </p:spTree>
    <p:extLst>
      <p:ext uri="{BB962C8B-B14F-4D97-AF65-F5344CB8AC3E}">
        <p14:creationId xmlns:p14="http://schemas.microsoft.com/office/powerpoint/2010/main" xmlns="" val="22521441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6"/>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2" name="Title 1"/>
          <p:cNvSpPr>
            <a:spLocks noGrp="1"/>
          </p:cNvSpPr>
          <p:nvPr>
            <p:ph type="ctrTitle"/>
          </p:nvPr>
        </p:nvSpPr>
        <p:spPr>
          <a:xfrm>
            <a:off x="0" y="1"/>
            <a:ext cx="6858000" cy="533400"/>
          </a:xfrm>
          <a:solidFill>
            <a:schemeClr val="accent2">
              <a:lumMod val="50000"/>
            </a:schemeClr>
          </a:solidFill>
        </p:spPr>
        <p:txBody>
          <a:bodyPr>
            <a:normAutofit/>
          </a:bodyPr>
          <a:lstStyle/>
          <a:p>
            <a:r>
              <a:rPr lang="en-US" sz="1800" b="1" dirty="0">
                <a:solidFill>
                  <a:schemeClr val="bg1"/>
                </a:solidFill>
                <a:latin typeface="Trebuchet MS" pitchFamily="34" charset="0"/>
              </a:rPr>
              <a:t>ANNUAL REPORT: PLACEMENT </a:t>
            </a:r>
            <a:r>
              <a:rPr lang="en-US" sz="1800" b="1" dirty="0" smtClean="0">
                <a:solidFill>
                  <a:schemeClr val="bg1"/>
                </a:solidFill>
                <a:latin typeface="Trebuchet MS" pitchFamily="34" charset="0"/>
              </a:rPr>
              <a:t>CELL-2019-20</a:t>
            </a:r>
            <a:endParaRPr lang="en-US" sz="1800" b="1" cap="all" dirty="0">
              <a:ln/>
              <a:solidFill>
                <a:schemeClr val="bg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1"/>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27" tIns="45714" rIns="91427" bIns="45714" rtlCol="0" anchor="ctr">
            <a:normAutofit fontScale="92500" lnSpcReduction="20000"/>
          </a:bodyPr>
          <a:lstStyle/>
          <a:p>
            <a:pPr algn="ctr">
              <a:spcBef>
                <a:spcPct val="0"/>
              </a:spcBef>
              <a:defRPr/>
            </a:pPr>
            <a:endParaRPr lang="en-US" sz="1200" b="1" dirty="0">
              <a:solidFill>
                <a:schemeClr val="bg1"/>
              </a:solidFill>
              <a:latin typeface="Trebuchet MS" pitchFamily="34" charset="0"/>
              <a:ea typeface="+mj-ea"/>
              <a:cs typeface="+mj-cs"/>
            </a:endParaRPr>
          </a:p>
        </p:txBody>
      </p:sp>
      <p:sp>
        <p:nvSpPr>
          <p:cNvPr id="6148" name="Rectangle 4"/>
          <p:cNvSpPr>
            <a:spLocks noChangeArrowheads="1"/>
          </p:cNvSpPr>
          <p:nvPr/>
        </p:nvSpPr>
        <p:spPr bwMode="auto">
          <a:xfrm>
            <a:off x="1" y="32099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6149" name="Rectangle 5"/>
          <p:cNvSpPr>
            <a:spLocks noChangeArrowheads="1"/>
          </p:cNvSpPr>
          <p:nvPr/>
        </p:nvSpPr>
        <p:spPr bwMode="auto">
          <a:xfrm>
            <a:off x="1" y="61055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1"/>
            <a:ext cx="1600200" cy="486833"/>
          </a:xfrm>
        </p:spPr>
        <p:txBody>
          <a:bodyPr/>
          <a:lstStyle/>
          <a:p>
            <a:fld id="{B6F15528-21DE-4FAA-801E-634DDDAF4B2B}" type="slidenum">
              <a:rPr lang="en-US" smtClean="0"/>
              <a:pPr/>
              <a:t>6</a:t>
            </a:fld>
            <a:endParaRPr lang="en-US"/>
          </a:p>
        </p:txBody>
      </p:sp>
      <p:sp>
        <p:nvSpPr>
          <p:cNvPr id="5" name="TextBox 4"/>
          <p:cNvSpPr txBox="1"/>
          <p:nvPr/>
        </p:nvSpPr>
        <p:spPr>
          <a:xfrm>
            <a:off x="571480" y="824002"/>
            <a:ext cx="5857916" cy="369332"/>
          </a:xfrm>
          <a:prstGeom prst="rect">
            <a:avLst/>
          </a:prstGeom>
          <a:noFill/>
        </p:spPr>
        <p:txBody>
          <a:bodyPr wrap="square" lIns="91427" tIns="45714" rIns="91427" bIns="45714" rtlCol="0">
            <a:spAutoFit/>
          </a:bodyPr>
          <a:lstStyle/>
          <a:p>
            <a:pPr algn="ctr"/>
            <a:r>
              <a:rPr lang="en-US"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Students secured rank in MCAER Examination </a:t>
            </a:r>
            <a:endParaRPr lang="en-IN" dirty="0">
              <a:solidFill>
                <a:srgbClr val="FF0000"/>
              </a:solidFill>
            </a:endParaRPr>
          </a:p>
        </p:txBody>
      </p:sp>
      <p:sp>
        <p:nvSpPr>
          <p:cNvPr id="15" name="Rectangle 14"/>
          <p:cNvSpPr/>
          <p:nvPr/>
        </p:nvSpPr>
        <p:spPr>
          <a:xfrm>
            <a:off x="1857364" y="1357290"/>
            <a:ext cx="3144078" cy="313932"/>
          </a:xfrm>
          <a:prstGeom prst="rect">
            <a:avLst/>
          </a:prstGeom>
        </p:spPr>
        <p:txBody>
          <a:bodyPr wrap="square">
            <a:spAutoFit/>
          </a:bodyPr>
          <a:lstStyle/>
          <a:p>
            <a:pPr algn="ctr">
              <a:lnSpc>
                <a:spcPct val="80000"/>
              </a:lnSpc>
            </a:pPr>
            <a:r>
              <a:rPr lang="en-US" b="1" dirty="0" smtClean="0">
                <a:solidFill>
                  <a:srgbClr val="800000"/>
                </a:solidFill>
                <a:latin typeface="Times New Roman" pitchFamily="18" charset="0"/>
                <a:ea typeface="Cambria Math" pitchFamily="18" charset="0"/>
                <a:cs typeface="Times New Roman" pitchFamily="18" charset="0"/>
              </a:rPr>
              <a:t>Stream - Agriculture</a:t>
            </a:r>
            <a:endParaRPr lang="en-US" dirty="0">
              <a:solidFill>
                <a:srgbClr val="800000"/>
              </a:solidFill>
              <a:latin typeface="Times New Roman" pitchFamily="18" charset="0"/>
              <a:ea typeface="Cambria Math" pitchFamily="18" charset="0"/>
              <a:cs typeface="Times New Roman" pitchFamily="18" charset="0"/>
            </a:endParaRPr>
          </a:p>
        </p:txBody>
      </p:sp>
      <p:graphicFrame>
        <p:nvGraphicFramePr>
          <p:cNvPr id="17" name="Table 16"/>
          <p:cNvGraphicFramePr>
            <a:graphicFrameLocks noGrp="1"/>
          </p:cNvGraphicFramePr>
          <p:nvPr>
            <p:extLst>
              <p:ext uri="{D42A27DB-BD31-4B8C-83A1-F6EECF244321}">
                <p14:modId xmlns="" xmlns:p14="http://schemas.microsoft.com/office/powerpoint/2010/main" val="213805955"/>
              </p:ext>
            </p:extLst>
          </p:nvPr>
        </p:nvGraphicFramePr>
        <p:xfrm>
          <a:off x="214290" y="1714482"/>
          <a:ext cx="3286149" cy="7026671"/>
        </p:xfrm>
        <a:graphic>
          <a:graphicData uri="http://schemas.openxmlformats.org/drawingml/2006/table">
            <a:tbl>
              <a:tblPr>
                <a:tableStyleId>{9DCAF9ED-07DC-4A11-8D7F-57B35C25682E}</a:tableStyleId>
              </a:tblPr>
              <a:tblGrid>
                <a:gridCol w="672167"/>
                <a:gridCol w="1568389"/>
                <a:gridCol w="1045593"/>
              </a:tblGrid>
              <a:tr h="612146">
                <a:tc>
                  <a:txBody>
                    <a:bodyPr/>
                    <a:lstStyle/>
                    <a:p>
                      <a:pPr marL="0" marR="0" algn="ctr">
                        <a:lnSpc>
                          <a:spcPct val="115000"/>
                        </a:lnSpc>
                        <a:spcBef>
                          <a:spcPts val="0"/>
                        </a:spcBef>
                        <a:spcAft>
                          <a:spcPts val="0"/>
                        </a:spcAft>
                      </a:pPr>
                      <a:r>
                        <a:rPr lang="en-US" sz="1500" b="1" dirty="0" smtClean="0">
                          <a:solidFill>
                            <a:srgbClr val="800000"/>
                          </a:solidFill>
                          <a:latin typeface="Times New Roman" pitchFamily="18" charset="0"/>
                          <a:cs typeface="Times New Roman" pitchFamily="18" charset="0"/>
                        </a:rPr>
                        <a:t> Sr. No</a:t>
                      </a:r>
                      <a:endParaRPr lang="en-US" sz="1500" b="1" dirty="0">
                        <a:solidFill>
                          <a:srgbClr val="800000"/>
                        </a:solidFill>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500" b="1" dirty="0" smtClean="0">
                          <a:solidFill>
                            <a:srgbClr val="800000"/>
                          </a:solidFill>
                          <a:latin typeface="Times New Roman" pitchFamily="18" charset="0"/>
                          <a:ea typeface="+mn-ea"/>
                          <a:cs typeface="Times New Roman" pitchFamily="18" charset="0"/>
                        </a:rPr>
                        <a:t>Name</a:t>
                      </a:r>
                      <a:r>
                        <a:rPr lang="en-US" sz="1500" b="1" baseline="0" dirty="0" smtClean="0">
                          <a:solidFill>
                            <a:srgbClr val="800000"/>
                          </a:solidFill>
                          <a:latin typeface="Times New Roman" pitchFamily="18" charset="0"/>
                          <a:ea typeface="+mn-ea"/>
                          <a:cs typeface="Times New Roman" pitchFamily="18" charset="0"/>
                        </a:rPr>
                        <a:t> of  Student</a:t>
                      </a:r>
                      <a:endParaRPr lang="en-US" sz="1500" b="1" dirty="0">
                        <a:solidFill>
                          <a:srgbClr val="800000"/>
                        </a:solidFill>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500" b="1" dirty="0" smtClean="0">
                          <a:solidFill>
                            <a:srgbClr val="800000"/>
                          </a:solidFill>
                          <a:latin typeface="Times New Roman" pitchFamily="18" charset="0"/>
                          <a:ea typeface="+mn-ea"/>
                          <a:cs typeface="Times New Roman" pitchFamily="18" charset="0"/>
                        </a:rPr>
                        <a:t>MCAER</a:t>
                      </a:r>
                      <a:r>
                        <a:rPr lang="en-US" sz="1500" b="1" baseline="0" dirty="0" smtClean="0">
                          <a:solidFill>
                            <a:srgbClr val="800000"/>
                          </a:solidFill>
                          <a:latin typeface="Times New Roman" pitchFamily="18" charset="0"/>
                          <a:ea typeface="+mn-ea"/>
                          <a:cs typeface="Times New Roman" pitchFamily="18" charset="0"/>
                        </a:rPr>
                        <a:t> Rank</a:t>
                      </a:r>
                      <a:endParaRPr lang="en-US" sz="1500" b="1" dirty="0">
                        <a:solidFill>
                          <a:srgbClr val="800000"/>
                        </a:solidFill>
                        <a:latin typeface="Times New Roman" pitchFamily="18" charset="0"/>
                        <a:ea typeface="Times New Roman"/>
                        <a:cs typeface="Times New Roman" pitchFamily="18" charset="0"/>
                      </a:endParaRPr>
                    </a:p>
                  </a:txBody>
                  <a:tcPr marL="18636" marR="18636" marT="0" marB="0" anchor="ctr"/>
                </a:tc>
              </a:tr>
              <a:tr h="423012">
                <a:tc>
                  <a:txBody>
                    <a:bodyPr/>
                    <a:lstStyle/>
                    <a:p>
                      <a:pPr marL="0" marR="0" algn="ctr">
                        <a:lnSpc>
                          <a:spcPct val="115000"/>
                        </a:lnSpc>
                        <a:spcBef>
                          <a:spcPts val="0"/>
                        </a:spcBef>
                        <a:spcAft>
                          <a:spcPts val="0"/>
                        </a:spcAft>
                      </a:pPr>
                      <a:r>
                        <a:rPr lang="en-US" sz="1200" dirty="0">
                          <a:latin typeface="Times New Roman" pitchFamily="18" charset="0"/>
                          <a:cs typeface="Times New Roman" pitchFamily="18" charset="0"/>
                        </a:rPr>
                        <a:t>01.</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l">
                        <a:lnSpc>
                          <a:spcPct val="115000"/>
                        </a:lnSpc>
                        <a:spcBef>
                          <a:spcPts val="0"/>
                        </a:spcBef>
                        <a:spcAft>
                          <a:spcPts val="0"/>
                        </a:spcAft>
                      </a:pPr>
                      <a:r>
                        <a:rPr lang="en-US" sz="1200" dirty="0" err="1" smtClean="0">
                          <a:latin typeface="Times New Roman" pitchFamily="18" charset="0"/>
                          <a:cs typeface="Times New Roman" pitchFamily="18" charset="0"/>
                        </a:rPr>
                        <a:t>Vyavhare</a:t>
                      </a:r>
                      <a:r>
                        <a:rPr lang="en-US" sz="1200" dirty="0" smtClean="0">
                          <a:latin typeface="Times New Roman" pitchFamily="18" charset="0"/>
                          <a:cs typeface="Times New Roman" pitchFamily="18" charset="0"/>
                        </a:rPr>
                        <a:t> </a:t>
                      </a:r>
                      <a:r>
                        <a:rPr lang="en-US" sz="1200" dirty="0" err="1" smtClean="0">
                          <a:latin typeface="Times New Roman" pitchFamily="18" charset="0"/>
                          <a:cs typeface="Times New Roman" pitchFamily="18" charset="0"/>
                        </a:rPr>
                        <a:t>Swapnil</a:t>
                      </a:r>
                      <a:endParaRPr lang="en-US" sz="1200" dirty="0" smtClean="0">
                        <a:latin typeface="Times New Roman" pitchFamily="18" charset="0"/>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05</a:t>
                      </a:r>
                      <a:endParaRPr lang="en-US" sz="1200" b="0" dirty="0">
                        <a:latin typeface="Times New Roman" pitchFamily="18" charset="0"/>
                        <a:ea typeface="Times New Roman"/>
                        <a:cs typeface="Times New Roman" pitchFamily="18" charset="0"/>
                      </a:endParaRP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02</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indent="0" algn="l" defTabSz="1008400" rtl="0" eaLnBrk="1" fontAlgn="auto" latinLnBrk="0" hangingPunct="1">
                        <a:lnSpc>
                          <a:spcPct val="115000"/>
                        </a:lnSpc>
                        <a:spcBef>
                          <a:spcPts val="0"/>
                        </a:spcBef>
                        <a:spcAft>
                          <a:spcPts val="0"/>
                        </a:spcAft>
                        <a:buClrTx/>
                        <a:buSzTx/>
                        <a:buFontTx/>
                        <a:buNone/>
                        <a:tabLst/>
                        <a:defRPr/>
                      </a:pPr>
                      <a:r>
                        <a:rPr lang="en-US" sz="1200" b="0" dirty="0" err="1" smtClean="0">
                          <a:latin typeface="Times New Roman" pitchFamily="18" charset="0"/>
                          <a:ea typeface="Times New Roman"/>
                          <a:cs typeface="Times New Roman" pitchFamily="18" charset="0"/>
                        </a:rPr>
                        <a:t>Kadam</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Sharad</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07</a:t>
                      </a:r>
                      <a:endParaRPr lang="en-US" sz="1200" b="0" dirty="0">
                        <a:latin typeface="Times New Roman" pitchFamily="18" charset="0"/>
                        <a:ea typeface="Times New Roman"/>
                        <a:cs typeface="Times New Roman" pitchFamily="18" charset="0"/>
                      </a:endParaRPr>
                    </a:p>
                  </a:txBody>
                  <a:tcPr marL="18636" marR="18636" marT="0" marB="0" anchor="ctr"/>
                </a:tc>
              </a:tr>
              <a:tr h="446127">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03</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l">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Barge </a:t>
                      </a:r>
                      <a:r>
                        <a:rPr lang="en-US" sz="1200" b="0" dirty="0" err="1" smtClean="0">
                          <a:latin typeface="Times New Roman" pitchFamily="18" charset="0"/>
                          <a:ea typeface="Times New Roman"/>
                          <a:cs typeface="Times New Roman" pitchFamily="18" charset="0"/>
                        </a:rPr>
                        <a:t>Ashitosh</a:t>
                      </a:r>
                      <a:r>
                        <a:rPr lang="en-US" sz="1200" b="0" dirty="0" smtClean="0">
                          <a:latin typeface="Times New Roman" pitchFamily="18" charset="0"/>
                          <a:ea typeface="Times New Roman"/>
                          <a:cs typeface="Times New Roman" pitchFamily="18" charset="0"/>
                        </a:rPr>
                        <a:t> </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24</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04</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Sankeshwari</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Omkar</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43</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05</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Sathe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Rishikesh</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70</a:t>
                      </a:r>
                    </a:p>
                  </a:txBody>
                  <a:tcPr marL="18636" marR="18636" marT="0" marB="0" anchor="ctr"/>
                </a:tc>
              </a:tr>
              <a:tr h="446127">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06</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Beloshe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Shubham</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102</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07</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Gavade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Snehal</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108</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08</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Budhawant</a:t>
                      </a:r>
                      <a:r>
                        <a:rPr lang="en-US" sz="1200" b="0" baseline="0" dirty="0" smtClean="0">
                          <a:latin typeface="Times New Roman" pitchFamily="18" charset="0"/>
                          <a:ea typeface="Times New Roman"/>
                          <a:cs typeface="Times New Roman" pitchFamily="18" charset="0"/>
                        </a:rPr>
                        <a:t> Pratik</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160</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09</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b="0" dirty="0" err="1" smtClean="0">
                          <a:latin typeface="Times New Roman" pitchFamily="18" charset="0"/>
                          <a:ea typeface="Times New Roman"/>
                          <a:cs typeface="Times New Roman" pitchFamily="18" charset="0"/>
                        </a:rPr>
                        <a:t>Wadekar</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Kishor</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187</a:t>
                      </a:r>
                    </a:p>
                  </a:txBody>
                  <a:tcPr marL="18636" marR="18636" marT="0" marB="0" anchor="ctr"/>
                </a:tc>
              </a:tr>
              <a:tr h="446127">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10</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b="0" dirty="0" err="1" smtClean="0">
                          <a:latin typeface="Times New Roman" pitchFamily="18" charset="0"/>
                          <a:ea typeface="Times New Roman"/>
                          <a:cs typeface="Times New Roman" pitchFamily="18" charset="0"/>
                        </a:rPr>
                        <a:t>Powar</a:t>
                      </a:r>
                      <a:r>
                        <a:rPr lang="en-US" sz="1200" b="0" baseline="0" dirty="0" smtClean="0">
                          <a:latin typeface="Times New Roman" pitchFamily="18" charset="0"/>
                          <a:ea typeface="Times New Roman"/>
                          <a:cs typeface="Times New Roman" pitchFamily="18" charset="0"/>
                        </a:rPr>
                        <a:t> </a:t>
                      </a:r>
                      <a:r>
                        <a:rPr lang="en-US" sz="1200" b="0" baseline="0" dirty="0" err="1" smtClean="0">
                          <a:latin typeface="Times New Roman" pitchFamily="18" charset="0"/>
                          <a:ea typeface="Times New Roman"/>
                          <a:cs typeface="Times New Roman" pitchFamily="18" charset="0"/>
                        </a:rPr>
                        <a:t>Shubhangi</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203</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11</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b="0" dirty="0" err="1" smtClean="0">
                          <a:latin typeface="Times New Roman" pitchFamily="18" charset="0"/>
                          <a:ea typeface="Times New Roman"/>
                          <a:cs typeface="Times New Roman" pitchFamily="18" charset="0"/>
                        </a:rPr>
                        <a:t>Mohite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Namrata</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225</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12</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b="0" dirty="0" err="1" smtClean="0">
                          <a:latin typeface="Times New Roman" pitchFamily="18" charset="0"/>
                          <a:ea typeface="Times New Roman"/>
                          <a:cs typeface="Times New Roman" pitchFamily="18" charset="0"/>
                        </a:rPr>
                        <a:t>Raut</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Suraj</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238</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13</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b="0" dirty="0" err="1" smtClean="0">
                          <a:latin typeface="Times New Roman" pitchFamily="18" charset="0"/>
                          <a:ea typeface="Times New Roman"/>
                          <a:cs typeface="Times New Roman" pitchFamily="18" charset="0"/>
                        </a:rPr>
                        <a:t>Chavan</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Ashish</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289</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14</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b="0" dirty="0" err="1" smtClean="0">
                          <a:latin typeface="Times New Roman" pitchFamily="18" charset="0"/>
                          <a:ea typeface="Times New Roman"/>
                          <a:cs typeface="Times New Roman" pitchFamily="18" charset="0"/>
                        </a:rPr>
                        <a:t>Jagdale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Ranjeetsinh</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294</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15</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b="0" dirty="0" err="1" smtClean="0">
                          <a:latin typeface="Times New Roman" pitchFamily="18" charset="0"/>
                          <a:ea typeface="Times New Roman"/>
                          <a:cs typeface="Times New Roman" pitchFamily="18" charset="0"/>
                        </a:rPr>
                        <a:t>Gardi</a:t>
                      </a:r>
                      <a:r>
                        <a:rPr lang="en-US" sz="1200" b="0" baseline="0" dirty="0" smtClean="0">
                          <a:latin typeface="Times New Roman" pitchFamily="18" charset="0"/>
                          <a:ea typeface="Times New Roman"/>
                          <a:cs typeface="Times New Roman" pitchFamily="18" charset="0"/>
                        </a:rPr>
                        <a:t> </a:t>
                      </a:r>
                      <a:r>
                        <a:rPr lang="en-US" sz="1200" b="0" baseline="0" dirty="0" err="1" smtClean="0">
                          <a:latin typeface="Times New Roman" pitchFamily="18" charset="0"/>
                          <a:ea typeface="Times New Roman"/>
                          <a:cs typeface="Times New Roman" pitchFamily="18" charset="0"/>
                        </a:rPr>
                        <a:t>Vanita</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339</a:t>
                      </a:r>
                    </a:p>
                  </a:txBody>
                  <a:tcPr marL="18636" marR="18636" marT="0" marB="0" anchor="ctr"/>
                </a:tc>
              </a:tr>
            </a:tbl>
          </a:graphicData>
        </a:graphic>
      </p:graphicFrame>
      <p:graphicFrame>
        <p:nvGraphicFramePr>
          <p:cNvPr id="18" name="Table 17"/>
          <p:cNvGraphicFramePr>
            <a:graphicFrameLocks noGrp="1"/>
          </p:cNvGraphicFramePr>
          <p:nvPr>
            <p:extLst>
              <p:ext uri="{D42A27DB-BD31-4B8C-83A1-F6EECF244321}">
                <p14:modId xmlns="" xmlns:p14="http://schemas.microsoft.com/office/powerpoint/2010/main" val="441095837"/>
              </p:ext>
            </p:extLst>
          </p:nvPr>
        </p:nvGraphicFramePr>
        <p:xfrm>
          <a:off x="3643314" y="1714482"/>
          <a:ext cx="3000396" cy="7026671"/>
        </p:xfrm>
        <a:graphic>
          <a:graphicData uri="http://schemas.openxmlformats.org/drawingml/2006/table">
            <a:tbl>
              <a:tblPr>
                <a:tableStyleId>{9DCAF9ED-07DC-4A11-8D7F-57B35C25682E}</a:tableStyleId>
              </a:tblPr>
              <a:tblGrid>
                <a:gridCol w="506982"/>
                <a:gridCol w="1496048"/>
                <a:gridCol w="997366"/>
              </a:tblGrid>
              <a:tr h="612146">
                <a:tc>
                  <a:txBody>
                    <a:bodyPr/>
                    <a:lstStyle/>
                    <a:p>
                      <a:pPr marL="0" marR="0" algn="ctr">
                        <a:lnSpc>
                          <a:spcPct val="115000"/>
                        </a:lnSpc>
                        <a:spcBef>
                          <a:spcPts val="0"/>
                        </a:spcBef>
                        <a:spcAft>
                          <a:spcPts val="0"/>
                        </a:spcAft>
                      </a:pPr>
                      <a:r>
                        <a:rPr lang="en-US" sz="1500" b="1" dirty="0" smtClean="0">
                          <a:solidFill>
                            <a:srgbClr val="800000"/>
                          </a:solidFill>
                          <a:latin typeface="Times New Roman" pitchFamily="18" charset="0"/>
                          <a:cs typeface="Times New Roman" pitchFamily="18" charset="0"/>
                        </a:rPr>
                        <a:t> Sr. No</a:t>
                      </a:r>
                      <a:endParaRPr lang="en-US" sz="1500" b="1" dirty="0">
                        <a:solidFill>
                          <a:srgbClr val="800000"/>
                        </a:solidFill>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500" b="1" dirty="0" smtClean="0">
                          <a:solidFill>
                            <a:srgbClr val="800000"/>
                          </a:solidFill>
                          <a:latin typeface="Times New Roman" pitchFamily="18" charset="0"/>
                          <a:ea typeface="+mn-ea"/>
                          <a:cs typeface="Times New Roman" pitchFamily="18" charset="0"/>
                        </a:rPr>
                        <a:t>Name</a:t>
                      </a:r>
                      <a:r>
                        <a:rPr lang="en-US" sz="1500" b="1" baseline="0" dirty="0" smtClean="0">
                          <a:solidFill>
                            <a:srgbClr val="800000"/>
                          </a:solidFill>
                          <a:latin typeface="Times New Roman" pitchFamily="18" charset="0"/>
                          <a:ea typeface="+mn-ea"/>
                          <a:cs typeface="Times New Roman" pitchFamily="18" charset="0"/>
                        </a:rPr>
                        <a:t> of  Student</a:t>
                      </a:r>
                      <a:endParaRPr lang="en-US" sz="1500" b="1" dirty="0">
                        <a:solidFill>
                          <a:srgbClr val="800000"/>
                        </a:solidFill>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500" b="1" dirty="0" smtClean="0">
                          <a:solidFill>
                            <a:srgbClr val="800000"/>
                          </a:solidFill>
                          <a:latin typeface="Times New Roman" pitchFamily="18" charset="0"/>
                          <a:ea typeface="+mn-ea"/>
                          <a:cs typeface="Times New Roman" pitchFamily="18" charset="0"/>
                        </a:rPr>
                        <a:t>MCAER</a:t>
                      </a:r>
                      <a:r>
                        <a:rPr lang="en-US" sz="1500" b="1" baseline="0" dirty="0" smtClean="0">
                          <a:solidFill>
                            <a:srgbClr val="800000"/>
                          </a:solidFill>
                          <a:latin typeface="Times New Roman" pitchFamily="18" charset="0"/>
                          <a:ea typeface="+mn-ea"/>
                          <a:cs typeface="Times New Roman" pitchFamily="18" charset="0"/>
                        </a:rPr>
                        <a:t> Rank</a:t>
                      </a:r>
                      <a:endParaRPr lang="en-US" sz="1500" b="1" dirty="0">
                        <a:solidFill>
                          <a:srgbClr val="800000"/>
                        </a:solidFill>
                        <a:latin typeface="Times New Roman" pitchFamily="18" charset="0"/>
                        <a:ea typeface="Times New Roman"/>
                        <a:cs typeface="Times New Roman" pitchFamily="18" charset="0"/>
                      </a:endParaRP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16</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b="0" dirty="0" err="1" smtClean="0">
                          <a:latin typeface="Times New Roman" pitchFamily="18" charset="0"/>
                          <a:ea typeface="Times New Roman"/>
                          <a:cs typeface="Times New Roman" pitchFamily="18" charset="0"/>
                        </a:rPr>
                        <a:t>Chandramani</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Milind</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349</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17</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Zange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Akash</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354</a:t>
                      </a:r>
                      <a:endParaRPr lang="en-US" sz="1200" b="0" dirty="0">
                        <a:latin typeface="Times New Roman" pitchFamily="18" charset="0"/>
                        <a:ea typeface="Times New Roman"/>
                        <a:cs typeface="Times New Roman" pitchFamily="18" charset="0"/>
                      </a:endParaRPr>
                    </a:p>
                  </a:txBody>
                  <a:tcPr marL="18636" marR="18636" marT="0" marB="0" anchor="ctr"/>
                </a:tc>
              </a:tr>
              <a:tr h="446127">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18</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Shinde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Poonam</a:t>
                      </a:r>
                      <a:endParaRPr lang="en-US" sz="1200" b="0" dirty="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372</a:t>
                      </a:r>
                      <a:endParaRPr lang="en-US" sz="1200" b="0" dirty="0">
                        <a:latin typeface="Times New Roman" pitchFamily="18" charset="0"/>
                        <a:ea typeface="Times New Roman"/>
                        <a:cs typeface="Times New Roman" pitchFamily="18" charset="0"/>
                      </a:endParaRP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19</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Ghuge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Chameli</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497</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20</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Jadhav</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Anuja</a:t>
                      </a:r>
                      <a:r>
                        <a:rPr lang="en-US" sz="1200" b="0" dirty="0" smtClean="0">
                          <a:latin typeface="Times New Roman" pitchFamily="18" charset="0"/>
                          <a:ea typeface="Times New Roman"/>
                          <a:cs typeface="Times New Roman" pitchFamily="18" charset="0"/>
                        </a:rPr>
                        <a:t> </a:t>
                      </a: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501</a:t>
                      </a:r>
                    </a:p>
                  </a:txBody>
                  <a:tcPr marL="18636" marR="18636" marT="0" marB="0" anchor="ctr"/>
                </a:tc>
              </a:tr>
              <a:tr h="446127">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21</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Karande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Poonam</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IN" sz="1200" b="0" dirty="0" smtClean="0">
                          <a:latin typeface="Times New Roman" pitchFamily="18" charset="0"/>
                          <a:ea typeface="Times New Roman"/>
                          <a:cs typeface="Times New Roman" pitchFamily="18" charset="0"/>
                        </a:rPr>
                        <a:t>528</a:t>
                      </a:r>
                      <a:endParaRPr lang="en-US" sz="1200" b="0" dirty="0" smtClean="0">
                        <a:latin typeface="Times New Roman" pitchFamily="18" charset="0"/>
                        <a:ea typeface="Times New Roman"/>
                        <a:cs typeface="Times New Roman" pitchFamily="18" charset="0"/>
                      </a:endParaRP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22</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Dagade</a:t>
                      </a:r>
                      <a:r>
                        <a:rPr lang="en-US" sz="1200" b="0" baseline="0" dirty="0" smtClean="0">
                          <a:latin typeface="Times New Roman" pitchFamily="18" charset="0"/>
                          <a:ea typeface="Times New Roman"/>
                          <a:cs typeface="Times New Roman" pitchFamily="18" charset="0"/>
                        </a:rPr>
                        <a:t> </a:t>
                      </a:r>
                      <a:r>
                        <a:rPr lang="en-US" sz="1200" b="0" baseline="0" dirty="0" err="1" smtClean="0">
                          <a:latin typeface="Times New Roman" pitchFamily="18" charset="0"/>
                          <a:ea typeface="Times New Roman"/>
                          <a:cs typeface="Times New Roman" pitchFamily="18" charset="0"/>
                        </a:rPr>
                        <a:t>Neha</a:t>
                      </a:r>
                      <a:r>
                        <a:rPr lang="en-US" sz="1200" b="0" baseline="0" dirty="0" smtClean="0">
                          <a:latin typeface="Times New Roman" pitchFamily="18" charset="0"/>
                          <a:ea typeface="Times New Roman"/>
                          <a:cs typeface="Times New Roman" pitchFamily="18" charset="0"/>
                        </a:rPr>
                        <a:t> </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540</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23</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Nerlekar</a:t>
                      </a:r>
                      <a:r>
                        <a:rPr lang="en-US" sz="1200" b="0" baseline="0" dirty="0" smtClean="0">
                          <a:latin typeface="Times New Roman" pitchFamily="18" charset="0"/>
                          <a:ea typeface="Times New Roman"/>
                          <a:cs typeface="Times New Roman" pitchFamily="18" charset="0"/>
                        </a:rPr>
                        <a:t> </a:t>
                      </a:r>
                      <a:r>
                        <a:rPr lang="en-US" sz="1200" b="0" baseline="0" dirty="0" err="1" smtClean="0">
                          <a:latin typeface="Times New Roman" pitchFamily="18" charset="0"/>
                          <a:ea typeface="Times New Roman"/>
                          <a:cs typeface="Times New Roman" pitchFamily="18" charset="0"/>
                        </a:rPr>
                        <a:t>Amruta</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541</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24</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Mulani</a:t>
                      </a:r>
                      <a:r>
                        <a:rPr lang="en-US" sz="1200" b="0" baseline="0" dirty="0" smtClean="0">
                          <a:latin typeface="Times New Roman" pitchFamily="18" charset="0"/>
                          <a:ea typeface="Times New Roman"/>
                          <a:cs typeface="Times New Roman" pitchFamily="18" charset="0"/>
                        </a:rPr>
                        <a:t> Fatima</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647</a:t>
                      </a:r>
                    </a:p>
                  </a:txBody>
                  <a:tcPr marL="18636" marR="18636" marT="0" marB="0" anchor="ctr"/>
                </a:tc>
              </a:tr>
              <a:tr h="446127">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25</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Patil</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Tejas</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648</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26</a:t>
                      </a:r>
                    </a:p>
                  </a:txBody>
                  <a:tcPr marL="18636" marR="18636" marT="0" marB="0" anchor="ctr"/>
                </a:tc>
                <a:tc>
                  <a:txBody>
                    <a:bodyPr/>
                    <a:lstStyle/>
                    <a:p>
                      <a:pPr marL="0" marR="0" algn="l">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Mote </a:t>
                      </a:r>
                      <a:r>
                        <a:rPr lang="en-US" sz="1200" b="0" dirty="0" err="1" smtClean="0">
                          <a:latin typeface="Times New Roman" pitchFamily="18" charset="0"/>
                          <a:ea typeface="Times New Roman"/>
                          <a:cs typeface="Times New Roman" pitchFamily="18" charset="0"/>
                        </a:rPr>
                        <a:t>Namrata</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711</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27</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Kadam</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Rohini</a:t>
                      </a:r>
                      <a:r>
                        <a:rPr lang="en-US" sz="1200" b="0" baseline="0" dirty="0" smtClean="0">
                          <a:latin typeface="Times New Roman" pitchFamily="18" charset="0"/>
                          <a:ea typeface="Times New Roman"/>
                          <a:cs typeface="Times New Roman" pitchFamily="18" charset="0"/>
                        </a:rPr>
                        <a:t> </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753</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28</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Jawale</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Dhiraj</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767</a:t>
                      </a:r>
                    </a:p>
                  </a:txBody>
                  <a:tcPr marL="18636" marR="18636" marT="0" marB="0" anchor="ctr"/>
                </a:tc>
              </a:tr>
              <a:tr h="423012">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29</a:t>
                      </a:r>
                    </a:p>
                  </a:txBody>
                  <a:tcPr marL="18636" marR="18636" marT="0" marB="0" anchor="ctr"/>
                </a:tc>
                <a:tc>
                  <a:txBody>
                    <a:bodyPr/>
                    <a:lstStyle/>
                    <a:p>
                      <a:pPr marL="0" marR="0" algn="l">
                        <a:lnSpc>
                          <a:spcPct val="115000"/>
                        </a:lnSpc>
                        <a:spcBef>
                          <a:spcPts val="0"/>
                        </a:spcBef>
                        <a:spcAft>
                          <a:spcPts val="0"/>
                        </a:spcAft>
                      </a:pPr>
                      <a:r>
                        <a:rPr lang="en-US" sz="1200" b="0" dirty="0" err="1" smtClean="0">
                          <a:latin typeface="Times New Roman" pitchFamily="18" charset="0"/>
                          <a:ea typeface="Times New Roman"/>
                          <a:cs typeface="Times New Roman" pitchFamily="18" charset="0"/>
                        </a:rPr>
                        <a:t>Vanjari</a:t>
                      </a:r>
                      <a:r>
                        <a:rPr lang="en-US" sz="1200" b="0" dirty="0" smtClean="0">
                          <a:latin typeface="Times New Roman" pitchFamily="18" charset="0"/>
                          <a:ea typeface="Times New Roman"/>
                          <a:cs typeface="Times New Roman" pitchFamily="18" charset="0"/>
                        </a:rPr>
                        <a:t> </a:t>
                      </a:r>
                      <a:r>
                        <a:rPr lang="en-US" sz="1200" b="0" dirty="0" err="1" smtClean="0">
                          <a:latin typeface="Times New Roman" pitchFamily="18" charset="0"/>
                          <a:ea typeface="Times New Roman"/>
                          <a:cs typeface="Times New Roman" pitchFamily="18" charset="0"/>
                        </a:rPr>
                        <a:t>Shweta</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960</a:t>
                      </a:r>
                    </a:p>
                  </a:txBody>
                  <a:tcPr marL="18636" marR="18636" marT="0" marB="0" anchor="ctr"/>
                </a:tc>
              </a:tr>
              <a:tr h="423012">
                <a:tc>
                  <a:txBody>
                    <a:bodyPr/>
                    <a:lstStyle/>
                    <a:p>
                      <a:pPr marL="0" marR="0" algn="ctr">
                        <a:lnSpc>
                          <a:spcPct val="115000"/>
                        </a:lnSpc>
                        <a:spcBef>
                          <a:spcPts val="0"/>
                        </a:spcBef>
                        <a:spcAft>
                          <a:spcPts val="0"/>
                        </a:spcAft>
                      </a:pPr>
                      <a:r>
                        <a:rPr lang="en-US" sz="1200" b="0" smtClean="0">
                          <a:latin typeface="Times New Roman" pitchFamily="18" charset="0"/>
                          <a:ea typeface="Times New Roman"/>
                          <a:cs typeface="Times New Roman" pitchFamily="18" charset="0"/>
                        </a:rPr>
                        <a:t>30</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l">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Mane </a:t>
                      </a:r>
                      <a:r>
                        <a:rPr lang="en-US" sz="1200" b="0" dirty="0" err="1" smtClean="0">
                          <a:latin typeface="Times New Roman" pitchFamily="18" charset="0"/>
                          <a:ea typeface="Times New Roman"/>
                          <a:cs typeface="Times New Roman" pitchFamily="18" charset="0"/>
                        </a:rPr>
                        <a:t>Chakrapani</a:t>
                      </a:r>
                      <a:endParaRPr lang="en-US" sz="1200" b="0" dirty="0" smtClean="0">
                        <a:latin typeface="Times New Roman" pitchFamily="18" charset="0"/>
                        <a:ea typeface="Times New Roman"/>
                        <a:cs typeface="Times New Roman" pitchFamily="18" charset="0"/>
                      </a:endParaRPr>
                    </a:p>
                  </a:txBody>
                  <a:tcPr marL="18636" marR="18636" marT="0" marB="0" anchor="ctr"/>
                </a:tc>
                <a:tc>
                  <a:txBody>
                    <a:bodyPr/>
                    <a:lstStyle/>
                    <a:p>
                      <a:pPr marL="0" marR="0" algn="ctr">
                        <a:lnSpc>
                          <a:spcPct val="115000"/>
                        </a:lnSpc>
                        <a:spcBef>
                          <a:spcPts val="0"/>
                        </a:spcBef>
                        <a:spcAft>
                          <a:spcPts val="0"/>
                        </a:spcAft>
                      </a:pPr>
                      <a:r>
                        <a:rPr lang="en-US" sz="1200" b="0" dirty="0" smtClean="0">
                          <a:latin typeface="Times New Roman" pitchFamily="18" charset="0"/>
                          <a:ea typeface="Times New Roman"/>
                          <a:cs typeface="Times New Roman" pitchFamily="18" charset="0"/>
                        </a:rPr>
                        <a:t>980</a:t>
                      </a:r>
                    </a:p>
                  </a:txBody>
                  <a:tcPr marL="18636" marR="18636" marT="0" marB="0" anchor="ctr"/>
                </a:tc>
              </a:tr>
            </a:tbl>
          </a:graphicData>
        </a:graphic>
      </p:graphicFrame>
    </p:spTree>
    <p:extLst>
      <p:ext uri="{BB962C8B-B14F-4D97-AF65-F5344CB8AC3E}">
        <p14:creationId xmlns:p14="http://schemas.microsoft.com/office/powerpoint/2010/main" xmlns="" val="5242974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6"/>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2" name="Title 1"/>
          <p:cNvSpPr>
            <a:spLocks noGrp="1"/>
          </p:cNvSpPr>
          <p:nvPr>
            <p:ph type="ctrTitle"/>
          </p:nvPr>
        </p:nvSpPr>
        <p:spPr>
          <a:xfrm>
            <a:off x="0" y="1"/>
            <a:ext cx="6858000" cy="533400"/>
          </a:xfrm>
          <a:solidFill>
            <a:schemeClr val="accent2">
              <a:lumMod val="50000"/>
            </a:schemeClr>
          </a:solidFill>
        </p:spPr>
        <p:txBody>
          <a:bodyPr>
            <a:normAutofit/>
          </a:bodyPr>
          <a:lstStyle/>
          <a:p>
            <a:r>
              <a:rPr lang="en-US" sz="1600" b="1" dirty="0">
                <a:solidFill>
                  <a:schemeClr val="bg1"/>
                </a:solidFill>
                <a:latin typeface="Trebuchet MS" pitchFamily="34" charset="0"/>
              </a:rPr>
              <a:t>ANNUAL REPORT: PLACEMENT </a:t>
            </a:r>
            <a:r>
              <a:rPr lang="en-US" sz="1600" b="1" dirty="0" smtClean="0">
                <a:solidFill>
                  <a:schemeClr val="bg1"/>
                </a:solidFill>
                <a:latin typeface="Trebuchet MS" pitchFamily="34" charset="0"/>
              </a:rPr>
              <a:t>CELL-2019-20</a:t>
            </a:r>
            <a:endParaRPr lang="en-US" sz="1600" b="1" cap="all" dirty="0">
              <a:ln/>
              <a:solidFill>
                <a:schemeClr val="bg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1"/>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27" tIns="45714" rIns="91427" bIns="45714" rtlCol="0" anchor="ctr">
            <a:normAutofit fontScale="92500" lnSpcReduction="20000"/>
          </a:bodyPr>
          <a:lstStyle/>
          <a:p>
            <a:pPr algn="ctr">
              <a:spcBef>
                <a:spcPct val="0"/>
              </a:spcBef>
              <a:defRPr/>
            </a:pPr>
            <a:endParaRPr lang="en-US" sz="1200" b="1" dirty="0">
              <a:solidFill>
                <a:schemeClr val="bg1"/>
              </a:solidFill>
              <a:latin typeface="Trebuchet MS" pitchFamily="34" charset="0"/>
              <a:ea typeface="+mj-ea"/>
              <a:cs typeface="+mj-cs"/>
            </a:endParaRPr>
          </a:p>
        </p:txBody>
      </p:sp>
      <p:sp>
        <p:nvSpPr>
          <p:cNvPr id="6148" name="Rectangle 4"/>
          <p:cNvSpPr>
            <a:spLocks noChangeArrowheads="1"/>
          </p:cNvSpPr>
          <p:nvPr/>
        </p:nvSpPr>
        <p:spPr bwMode="auto">
          <a:xfrm>
            <a:off x="1" y="32099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6149" name="Rectangle 5"/>
          <p:cNvSpPr>
            <a:spLocks noChangeArrowheads="1"/>
          </p:cNvSpPr>
          <p:nvPr/>
        </p:nvSpPr>
        <p:spPr bwMode="auto">
          <a:xfrm>
            <a:off x="1" y="6105525"/>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1"/>
            <a:ext cx="1600200" cy="486833"/>
          </a:xfrm>
        </p:spPr>
        <p:txBody>
          <a:bodyPr/>
          <a:lstStyle/>
          <a:p>
            <a:fld id="{B6F15528-21DE-4FAA-801E-634DDDAF4B2B}" type="slidenum">
              <a:rPr lang="en-US" smtClean="0"/>
              <a:pPr/>
              <a:t>7</a:t>
            </a:fld>
            <a:endParaRPr lang="en-US"/>
          </a:p>
        </p:txBody>
      </p:sp>
      <p:sp>
        <p:nvSpPr>
          <p:cNvPr id="5" name="TextBox 4"/>
          <p:cNvSpPr txBox="1"/>
          <p:nvPr/>
        </p:nvSpPr>
        <p:spPr>
          <a:xfrm>
            <a:off x="571480" y="824002"/>
            <a:ext cx="5857916" cy="369332"/>
          </a:xfrm>
          <a:prstGeom prst="rect">
            <a:avLst/>
          </a:prstGeom>
          <a:noFill/>
        </p:spPr>
        <p:txBody>
          <a:bodyPr wrap="square" lIns="91427" tIns="45714" rIns="91427" bIns="45714" rtlCol="0">
            <a:spAutoFit/>
          </a:bodyPr>
          <a:lstStyle/>
          <a:p>
            <a:pPr algn="ctr"/>
            <a:r>
              <a:rPr lang="en-US"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Students secured rank in MCAER Examination </a:t>
            </a:r>
            <a:endParaRPr lang="en-IN" dirty="0">
              <a:solidFill>
                <a:srgbClr val="FF0000"/>
              </a:solidFill>
            </a:endParaRPr>
          </a:p>
        </p:txBody>
      </p:sp>
      <p:sp>
        <p:nvSpPr>
          <p:cNvPr id="15" name="Rectangle 14"/>
          <p:cNvSpPr/>
          <p:nvPr/>
        </p:nvSpPr>
        <p:spPr>
          <a:xfrm>
            <a:off x="1857364" y="1357290"/>
            <a:ext cx="3144078" cy="313932"/>
          </a:xfrm>
          <a:prstGeom prst="rect">
            <a:avLst/>
          </a:prstGeom>
        </p:spPr>
        <p:txBody>
          <a:bodyPr wrap="square">
            <a:spAutoFit/>
          </a:bodyPr>
          <a:lstStyle/>
          <a:p>
            <a:pPr algn="ctr">
              <a:lnSpc>
                <a:spcPct val="80000"/>
              </a:lnSpc>
            </a:pPr>
            <a:r>
              <a:rPr lang="en-US" b="1" dirty="0" smtClean="0">
                <a:solidFill>
                  <a:srgbClr val="800000"/>
                </a:solidFill>
                <a:latin typeface="Times New Roman" pitchFamily="18" charset="0"/>
                <a:ea typeface="Cambria Math" pitchFamily="18" charset="0"/>
                <a:cs typeface="Times New Roman" pitchFamily="18" charset="0"/>
              </a:rPr>
              <a:t>Stream - Horticulture</a:t>
            </a:r>
            <a:endParaRPr lang="en-US" dirty="0">
              <a:solidFill>
                <a:srgbClr val="800000"/>
              </a:solidFill>
              <a:latin typeface="Times New Roman" pitchFamily="18" charset="0"/>
              <a:ea typeface="Cambria Math" pitchFamily="18" charset="0"/>
              <a:cs typeface="Times New Roman" pitchFamily="18" charset="0"/>
            </a:endParaRPr>
          </a:p>
        </p:txBody>
      </p:sp>
      <p:graphicFrame>
        <p:nvGraphicFramePr>
          <p:cNvPr id="16" name="Table 15"/>
          <p:cNvGraphicFramePr>
            <a:graphicFrameLocks noGrp="1"/>
          </p:cNvGraphicFramePr>
          <p:nvPr>
            <p:extLst>
              <p:ext uri="{D42A27DB-BD31-4B8C-83A1-F6EECF244321}">
                <p14:modId xmlns="" xmlns:p14="http://schemas.microsoft.com/office/powerpoint/2010/main" val="138340530"/>
              </p:ext>
            </p:extLst>
          </p:nvPr>
        </p:nvGraphicFramePr>
        <p:xfrm>
          <a:off x="928669" y="1714477"/>
          <a:ext cx="5000661" cy="4929222"/>
        </p:xfrm>
        <a:graphic>
          <a:graphicData uri="http://schemas.openxmlformats.org/drawingml/2006/table">
            <a:tbl>
              <a:tblPr>
                <a:tableStyleId>{9DCAF9ED-07DC-4A11-8D7F-57B35C25682E}</a:tableStyleId>
              </a:tblPr>
              <a:tblGrid>
                <a:gridCol w="909212"/>
                <a:gridCol w="2454870"/>
                <a:gridCol w="1636579"/>
              </a:tblGrid>
              <a:tr h="405233">
                <a:tc>
                  <a:txBody>
                    <a:bodyPr/>
                    <a:lstStyle/>
                    <a:p>
                      <a:pPr marL="0" marR="0" algn="ctr">
                        <a:lnSpc>
                          <a:spcPct val="115000"/>
                        </a:lnSpc>
                        <a:spcBef>
                          <a:spcPts val="0"/>
                        </a:spcBef>
                        <a:spcAft>
                          <a:spcPts val="0"/>
                        </a:spcAft>
                      </a:pPr>
                      <a:r>
                        <a:rPr lang="en-US" sz="1600" b="1" dirty="0" smtClean="0">
                          <a:solidFill>
                            <a:srgbClr val="800000"/>
                          </a:solidFill>
                          <a:latin typeface="Times New Roman" pitchFamily="18" charset="0"/>
                          <a:cs typeface="Times New Roman" pitchFamily="18" charset="0"/>
                        </a:rPr>
                        <a:t> Sr. No</a:t>
                      </a:r>
                      <a:endParaRPr lang="en-US" sz="1600" b="1" dirty="0">
                        <a:solidFill>
                          <a:srgbClr val="800000"/>
                        </a:solidFill>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600" b="1" dirty="0" smtClean="0">
                          <a:solidFill>
                            <a:srgbClr val="800000"/>
                          </a:solidFill>
                          <a:latin typeface="Times New Roman" pitchFamily="18" charset="0"/>
                          <a:ea typeface="+mn-ea"/>
                          <a:cs typeface="Times New Roman" pitchFamily="18" charset="0"/>
                        </a:rPr>
                        <a:t>Name</a:t>
                      </a:r>
                      <a:r>
                        <a:rPr lang="en-US" sz="1600" b="1" baseline="0" dirty="0" smtClean="0">
                          <a:solidFill>
                            <a:srgbClr val="800000"/>
                          </a:solidFill>
                          <a:latin typeface="Times New Roman" pitchFamily="18" charset="0"/>
                          <a:ea typeface="+mn-ea"/>
                          <a:cs typeface="Times New Roman" pitchFamily="18" charset="0"/>
                        </a:rPr>
                        <a:t> of  Student</a:t>
                      </a:r>
                      <a:endParaRPr lang="en-US" sz="1600" b="1" dirty="0">
                        <a:solidFill>
                          <a:srgbClr val="800000"/>
                        </a:solidFill>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600" b="1" dirty="0" smtClean="0">
                          <a:solidFill>
                            <a:srgbClr val="800000"/>
                          </a:solidFill>
                          <a:latin typeface="Times New Roman" pitchFamily="18" charset="0"/>
                          <a:ea typeface="+mn-ea"/>
                          <a:cs typeface="Times New Roman" pitchFamily="18" charset="0"/>
                        </a:rPr>
                        <a:t>MCAER</a:t>
                      </a:r>
                      <a:r>
                        <a:rPr lang="en-US" sz="1600" b="1" baseline="0" dirty="0" smtClean="0">
                          <a:solidFill>
                            <a:srgbClr val="800000"/>
                          </a:solidFill>
                          <a:latin typeface="Times New Roman" pitchFamily="18" charset="0"/>
                          <a:ea typeface="+mn-ea"/>
                          <a:cs typeface="Times New Roman" pitchFamily="18" charset="0"/>
                        </a:rPr>
                        <a:t> Rank</a:t>
                      </a:r>
                      <a:endParaRPr lang="en-US" sz="1600" b="1" dirty="0">
                        <a:solidFill>
                          <a:srgbClr val="800000"/>
                        </a:solidFill>
                        <a:latin typeface="Times New Roman" pitchFamily="18" charset="0"/>
                        <a:ea typeface="Times New Roman"/>
                        <a:cs typeface="Times New Roman" pitchFamily="18" charset="0"/>
                      </a:endParaRPr>
                    </a:p>
                  </a:txBody>
                  <a:tcPr marL="20129" marR="20129" marT="0" marB="0" anchor="ctr"/>
                </a:tc>
              </a:tr>
              <a:tr h="405233">
                <a:tc>
                  <a:txBody>
                    <a:bodyPr/>
                    <a:lstStyle/>
                    <a:p>
                      <a:pPr marL="0" marR="0" algn="ctr">
                        <a:lnSpc>
                          <a:spcPct val="115000"/>
                        </a:lnSpc>
                        <a:spcBef>
                          <a:spcPts val="0"/>
                        </a:spcBef>
                        <a:spcAft>
                          <a:spcPts val="0"/>
                        </a:spcAft>
                      </a:pPr>
                      <a:r>
                        <a:rPr lang="en-US" sz="1300" dirty="0">
                          <a:latin typeface="Times New Roman" pitchFamily="18" charset="0"/>
                          <a:cs typeface="Times New Roman" pitchFamily="18" charset="0"/>
                        </a:rPr>
                        <a:t>01.</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l">
                        <a:lnSpc>
                          <a:spcPct val="115000"/>
                        </a:lnSpc>
                        <a:spcBef>
                          <a:spcPts val="0"/>
                        </a:spcBef>
                        <a:spcAft>
                          <a:spcPts val="0"/>
                        </a:spcAft>
                      </a:pPr>
                      <a:r>
                        <a:rPr lang="en-US" sz="1300" dirty="0" err="1" smtClean="0">
                          <a:latin typeface="Times New Roman" pitchFamily="18" charset="0"/>
                          <a:cs typeface="Times New Roman" pitchFamily="18" charset="0"/>
                        </a:rPr>
                        <a:t>Kadam</a:t>
                      </a:r>
                      <a:r>
                        <a:rPr lang="en-US" sz="1300" dirty="0" smtClean="0">
                          <a:latin typeface="Times New Roman" pitchFamily="18" charset="0"/>
                          <a:cs typeface="Times New Roman" pitchFamily="18" charset="0"/>
                        </a:rPr>
                        <a:t> </a:t>
                      </a:r>
                      <a:r>
                        <a:rPr lang="en-US" sz="1300" dirty="0" err="1" smtClean="0">
                          <a:latin typeface="Times New Roman" pitchFamily="18" charset="0"/>
                          <a:cs typeface="Times New Roman" pitchFamily="18" charset="0"/>
                        </a:rPr>
                        <a:t>Sharad</a:t>
                      </a:r>
                      <a:endParaRPr lang="en-US" sz="1300" dirty="0" smtClean="0">
                        <a:latin typeface="Times New Roman" pitchFamily="18" charset="0"/>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05</a:t>
                      </a:r>
                      <a:endParaRPr lang="en-US" sz="1300" b="0" dirty="0">
                        <a:latin typeface="Times New Roman" pitchFamily="18" charset="0"/>
                        <a:ea typeface="Times New Roman"/>
                        <a:cs typeface="Times New Roman" pitchFamily="18" charset="0"/>
                      </a:endParaRPr>
                    </a:p>
                  </a:txBody>
                  <a:tcPr marL="20129" marR="20129" marT="0" marB="0" anchor="ctr"/>
                </a:tc>
              </a:tr>
              <a:tr h="405233">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02</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indent="0" algn="l" defTabSz="1008400" rtl="0" eaLnBrk="1" fontAlgn="auto" latinLnBrk="0" hangingPunct="1">
                        <a:lnSpc>
                          <a:spcPct val="115000"/>
                        </a:lnSpc>
                        <a:spcBef>
                          <a:spcPts val="0"/>
                        </a:spcBef>
                        <a:spcAft>
                          <a:spcPts val="0"/>
                        </a:spcAft>
                        <a:buClrTx/>
                        <a:buSzTx/>
                        <a:buFontTx/>
                        <a:buNone/>
                        <a:tabLst/>
                        <a:defRPr/>
                      </a:pPr>
                      <a:r>
                        <a:rPr lang="en-US" sz="1300" b="0" dirty="0" err="1" smtClean="0">
                          <a:latin typeface="Times New Roman" pitchFamily="18" charset="0"/>
                          <a:ea typeface="Times New Roman"/>
                          <a:cs typeface="Times New Roman" pitchFamily="18" charset="0"/>
                        </a:rPr>
                        <a:t>Beloshe</a:t>
                      </a:r>
                      <a:r>
                        <a:rPr lang="en-US" sz="1300" b="0" baseline="0" dirty="0" smtClean="0">
                          <a:latin typeface="Times New Roman" pitchFamily="18" charset="0"/>
                          <a:ea typeface="Times New Roman"/>
                          <a:cs typeface="Times New Roman" pitchFamily="18" charset="0"/>
                        </a:rPr>
                        <a:t> </a:t>
                      </a:r>
                      <a:r>
                        <a:rPr lang="en-US" sz="1300" b="0" baseline="0" dirty="0" err="1" smtClean="0">
                          <a:latin typeface="Times New Roman" pitchFamily="18" charset="0"/>
                          <a:ea typeface="Times New Roman"/>
                          <a:cs typeface="Times New Roman" pitchFamily="18" charset="0"/>
                        </a:rPr>
                        <a:t>Shubham</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08</a:t>
                      </a:r>
                      <a:endParaRPr lang="en-US" sz="1300" b="0" dirty="0">
                        <a:latin typeface="Times New Roman" pitchFamily="18" charset="0"/>
                        <a:ea typeface="Times New Roman"/>
                        <a:cs typeface="Times New Roman" pitchFamily="18" charset="0"/>
                      </a:endParaRPr>
                    </a:p>
                  </a:txBody>
                  <a:tcPr marL="20129" marR="20129" marT="0" marB="0" anchor="ctr"/>
                </a:tc>
              </a:tr>
              <a:tr h="427375">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03</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l">
                        <a:lnSpc>
                          <a:spcPct val="115000"/>
                        </a:lnSpc>
                        <a:spcBef>
                          <a:spcPts val="0"/>
                        </a:spcBef>
                        <a:spcAft>
                          <a:spcPts val="0"/>
                        </a:spcAft>
                      </a:pPr>
                      <a:r>
                        <a:rPr lang="en-US" sz="1300" b="0" dirty="0" err="1" smtClean="0">
                          <a:latin typeface="Times New Roman" pitchFamily="18" charset="0"/>
                          <a:ea typeface="Times New Roman"/>
                          <a:cs typeface="Times New Roman" pitchFamily="18" charset="0"/>
                        </a:rPr>
                        <a:t>Sankeshwari</a:t>
                      </a:r>
                      <a:r>
                        <a:rPr lang="en-US" sz="1300" b="0" baseline="0" dirty="0" smtClean="0">
                          <a:latin typeface="Times New Roman" pitchFamily="18" charset="0"/>
                          <a:ea typeface="Times New Roman"/>
                          <a:cs typeface="Times New Roman" pitchFamily="18" charset="0"/>
                        </a:rPr>
                        <a:t> </a:t>
                      </a:r>
                      <a:r>
                        <a:rPr lang="en-US" sz="1300" b="0" baseline="0" dirty="0" err="1" smtClean="0">
                          <a:latin typeface="Times New Roman" pitchFamily="18" charset="0"/>
                          <a:ea typeface="Times New Roman"/>
                          <a:cs typeface="Times New Roman" pitchFamily="18" charset="0"/>
                        </a:rPr>
                        <a:t>Omkar</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12</a:t>
                      </a:r>
                    </a:p>
                  </a:txBody>
                  <a:tcPr marL="20129" marR="20129" marT="0" marB="0" anchor="ctr"/>
                </a:tc>
              </a:tr>
              <a:tr h="405233">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04</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l">
                        <a:lnSpc>
                          <a:spcPct val="115000"/>
                        </a:lnSpc>
                        <a:spcBef>
                          <a:spcPts val="0"/>
                        </a:spcBef>
                        <a:spcAft>
                          <a:spcPts val="0"/>
                        </a:spcAft>
                      </a:pPr>
                      <a:r>
                        <a:rPr lang="en-US" sz="1300" b="0" dirty="0" err="1" smtClean="0">
                          <a:latin typeface="Times New Roman" pitchFamily="18" charset="0"/>
                          <a:ea typeface="Times New Roman"/>
                          <a:cs typeface="Times New Roman" pitchFamily="18" charset="0"/>
                        </a:rPr>
                        <a:t>Chandramani</a:t>
                      </a:r>
                      <a:r>
                        <a:rPr lang="en-US" sz="1300" b="0" dirty="0" smtClean="0">
                          <a:latin typeface="Times New Roman" pitchFamily="18" charset="0"/>
                          <a:ea typeface="Times New Roman"/>
                          <a:cs typeface="Times New Roman" pitchFamily="18" charset="0"/>
                        </a:rPr>
                        <a:t> </a:t>
                      </a:r>
                      <a:r>
                        <a:rPr lang="en-US" sz="1300" b="0" dirty="0" err="1" smtClean="0">
                          <a:latin typeface="Times New Roman" pitchFamily="18" charset="0"/>
                          <a:ea typeface="Times New Roman"/>
                          <a:cs typeface="Times New Roman" pitchFamily="18" charset="0"/>
                        </a:rPr>
                        <a:t>Milind</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48</a:t>
                      </a:r>
                    </a:p>
                  </a:txBody>
                  <a:tcPr marL="20129" marR="20129" marT="0" marB="0" anchor="ctr"/>
                </a:tc>
              </a:tr>
              <a:tr h="405233">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05</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l">
                        <a:lnSpc>
                          <a:spcPct val="115000"/>
                        </a:lnSpc>
                        <a:spcBef>
                          <a:spcPts val="0"/>
                        </a:spcBef>
                        <a:spcAft>
                          <a:spcPts val="0"/>
                        </a:spcAft>
                      </a:pPr>
                      <a:r>
                        <a:rPr lang="en-US" sz="1300" b="0" dirty="0" err="1" smtClean="0">
                          <a:latin typeface="Times New Roman" pitchFamily="18" charset="0"/>
                          <a:ea typeface="Times New Roman"/>
                          <a:cs typeface="Times New Roman" pitchFamily="18" charset="0"/>
                        </a:rPr>
                        <a:t>Powar</a:t>
                      </a:r>
                      <a:r>
                        <a:rPr lang="en-US" sz="1300" b="0" dirty="0" smtClean="0">
                          <a:latin typeface="Times New Roman" pitchFamily="18" charset="0"/>
                          <a:ea typeface="Times New Roman"/>
                          <a:cs typeface="Times New Roman" pitchFamily="18" charset="0"/>
                        </a:rPr>
                        <a:t> </a:t>
                      </a:r>
                      <a:r>
                        <a:rPr lang="en-US" sz="1300" b="0" dirty="0" err="1" smtClean="0">
                          <a:latin typeface="Times New Roman" pitchFamily="18" charset="0"/>
                          <a:ea typeface="Times New Roman"/>
                          <a:cs typeface="Times New Roman" pitchFamily="18" charset="0"/>
                        </a:rPr>
                        <a:t>Shubhangi</a:t>
                      </a:r>
                      <a:r>
                        <a:rPr lang="en-US" sz="1300" b="0" dirty="0" smtClean="0">
                          <a:latin typeface="Times New Roman" pitchFamily="18" charset="0"/>
                          <a:ea typeface="Times New Roman"/>
                          <a:cs typeface="Times New Roman" pitchFamily="18" charset="0"/>
                        </a:rPr>
                        <a:t> </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63</a:t>
                      </a:r>
                    </a:p>
                  </a:txBody>
                  <a:tcPr marL="20129" marR="20129" marT="0" marB="0" anchor="ctr"/>
                </a:tc>
              </a:tr>
              <a:tr h="427375">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06</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l">
                        <a:lnSpc>
                          <a:spcPct val="115000"/>
                        </a:lnSpc>
                        <a:spcBef>
                          <a:spcPts val="0"/>
                        </a:spcBef>
                        <a:spcAft>
                          <a:spcPts val="0"/>
                        </a:spcAft>
                      </a:pPr>
                      <a:r>
                        <a:rPr lang="en-US" sz="1300" b="0" dirty="0" err="1" smtClean="0">
                          <a:latin typeface="Times New Roman" pitchFamily="18" charset="0"/>
                          <a:ea typeface="Times New Roman"/>
                          <a:cs typeface="Times New Roman" pitchFamily="18" charset="0"/>
                        </a:rPr>
                        <a:t>Chavan</a:t>
                      </a:r>
                      <a:r>
                        <a:rPr lang="en-US" sz="1300" b="0" dirty="0" smtClean="0">
                          <a:latin typeface="Times New Roman" pitchFamily="18" charset="0"/>
                          <a:ea typeface="Times New Roman"/>
                          <a:cs typeface="Times New Roman" pitchFamily="18" charset="0"/>
                        </a:rPr>
                        <a:t> </a:t>
                      </a:r>
                      <a:r>
                        <a:rPr lang="en-US" sz="1300" b="0" dirty="0" err="1" smtClean="0">
                          <a:latin typeface="Times New Roman" pitchFamily="18" charset="0"/>
                          <a:ea typeface="Times New Roman"/>
                          <a:cs typeface="Times New Roman" pitchFamily="18" charset="0"/>
                        </a:rPr>
                        <a:t>Ashish</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69</a:t>
                      </a:r>
                    </a:p>
                  </a:txBody>
                  <a:tcPr marL="20129" marR="20129" marT="0" marB="0" anchor="ctr"/>
                </a:tc>
              </a:tr>
              <a:tr h="405233">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07</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l">
                        <a:lnSpc>
                          <a:spcPct val="115000"/>
                        </a:lnSpc>
                        <a:spcBef>
                          <a:spcPts val="0"/>
                        </a:spcBef>
                        <a:spcAft>
                          <a:spcPts val="0"/>
                        </a:spcAft>
                      </a:pPr>
                      <a:r>
                        <a:rPr lang="en-US" sz="1300" b="0" dirty="0" err="1" smtClean="0">
                          <a:latin typeface="Times New Roman" pitchFamily="18" charset="0"/>
                          <a:ea typeface="Times New Roman"/>
                          <a:cs typeface="Times New Roman" pitchFamily="18" charset="0"/>
                        </a:rPr>
                        <a:t>Zanje</a:t>
                      </a:r>
                      <a:r>
                        <a:rPr lang="en-US" sz="1300" b="0" baseline="0" dirty="0" smtClean="0">
                          <a:latin typeface="Times New Roman" pitchFamily="18" charset="0"/>
                          <a:ea typeface="Times New Roman"/>
                          <a:cs typeface="Times New Roman" pitchFamily="18" charset="0"/>
                        </a:rPr>
                        <a:t> </a:t>
                      </a:r>
                      <a:r>
                        <a:rPr lang="en-US" sz="1300" b="0" baseline="0" dirty="0" err="1" smtClean="0">
                          <a:latin typeface="Times New Roman" pitchFamily="18" charset="0"/>
                          <a:ea typeface="Times New Roman"/>
                          <a:cs typeface="Times New Roman" pitchFamily="18" charset="0"/>
                        </a:rPr>
                        <a:t>Akash</a:t>
                      </a:r>
                      <a:endParaRPr lang="en-US" sz="1300" b="0" dirty="0" smtClean="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71</a:t>
                      </a:r>
                    </a:p>
                  </a:txBody>
                  <a:tcPr marL="20129" marR="20129" marT="0" marB="0" anchor="ctr"/>
                </a:tc>
              </a:tr>
              <a:tr h="405233">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08</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algn="l">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Barge </a:t>
                      </a:r>
                      <a:r>
                        <a:rPr lang="en-US" sz="1300" b="0" dirty="0" err="1" smtClean="0">
                          <a:latin typeface="Times New Roman" pitchFamily="18" charset="0"/>
                          <a:ea typeface="Times New Roman"/>
                          <a:cs typeface="Times New Roman" pitchFamily="18" charset="0"/>
                        </a:rPr>
                        <a:t>Ashitosh</a:t>
                      </a:r>
                      <a:r>
                        <a:rPr lang="en-US" sz="1300" b="0" dirty="0" smtClean="0">
                          <a:latin typeface="Times New Roman" pitchFamily="18" charset="0"/>
                          <a:ea typeface="Times New Roman"/>
                          <a:cs typeface="Times New Roman" pitchFamily="18" charset="0"/>
                        </a:rPr>
                        <a:t> </a:t>
                      </a: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90</a:t>
                      </a:r>
                    </a:p>
                  </a:txBody>
                  <a:tcPr marL="20129" marR="20129" marT="0" marB="0" anchor="ctr"/>
                </a:tc>
              </a:tr>
              <a:tr h="405233">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09</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300" b="0" dirty="0" err="1" smtClean="0">
                          <a:latin typeface="Times New Roman" pitchFamily="18" charset="0"/>
                          <a:ea typeface="Times New Roman"/>
                          <a:cs typeface="Times New Roman" pitchFamily="18" charset="0"/>
                        </a:rPr>
                        <a:t>Vyavhare</a:t>
                      </a:r>
                      <a:r>
                        <a:rPr lang="en-US" sz="1300" b="0" dirty="0" smtClean="0">
                          <a:latin typeface="Times New Roman" pitchFamily="18" charset="0"/>
                          <a:ea typeface="Times New Roman"/>
                          <a:cs typeface="Times New Roman" pitchFamily="18" charset="0"/>
                        </a:rPr>
                        <a:t> </a:t>
                      </a:r>
                      <a:r>
                        <a:rPr lang="en-US" sz="1300" b="0" dirty="0" err="1" smtClean="0">
                          <a:latin typeface="Times New Roman" pitchFamily="18" charset="0"/>
                          <a:ea typeface="Times New Roman"/>
                          <a:cs typeface="Times New Roman" pitchFamily="18" charset="0"/>
                        </a:rPr>
                        <a:t>Swapnil</a:t>
                      </a:r>
                      <a:endParaRPr lang="en-US" sz="1300" b="0" dirty="0" smtClean="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92</a:t>
                      </a:r>
                    </a:p>
                  </a:txBody>
                  <a:tcPr marL="20129" marR="20129" marT="0" marB="0" anchor="ctr"/>
                </a:tc>
              </a:tr>
              <a:tr h="427375">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10</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300" b="0" dirty="0" err="1" smtClean="0">
                          <a:latin typeface="Times New Roman" pitchFamily="18" charset="0"/>
                          <a:ea typeface="Times New Roman"/>
                          <a:cs typeface="Times New Roman" pitchFamily="18" charset="0"/>
                        </a:rPr>
                        <a:t>Sathe</a:t>
                      </a:r>
                      <a:r>
                        <a:rPr lang="en-US" sz="1300" b="0" dirty="0" smtClean="0">
                          <a:latin typeface="Times New Roman" pitchFamily="18" charset="0"/>
                          <a:ea typeface="Times New Roman"/>
                          <a:cs typeface="Times New Roman" pitchFamily="18" charset="0"/>
                        </a:rPr>
                        <a:t> </a:t>
                      </a:r>
                      <a:r>
                        <a:rPr lang="en-US" sz="1300" b="0" dirty="0" err="1" smtClean="0">
                          <a:latin typeface="Times New Roman" pitchFamily="18" charset="0"/>
                          <a:ea typeface="Times New Roman"/>
                          <a:cs typeface="Times New Roman" pitchFamily="18" charset="0"/>
                        </a:rPr>
                        <a:t>Rushiksh</a:t>
                      </a:r>
                      <a:endParaRPr lang="en-US" sz="1300" b="0" dirty="0" smtClean="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101</a:t>
                      </a:r>
                    </a:p>
                  </a:txBody>
                  <a:tcPr marL="20129" marR="20129" marT="0" marB="0" anchor="ctr"/>
                </a:tc>
              </a:tr>
              <a:tr h="405233">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11</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300" b="0" dirty="0" err="1" smtClean="0">
                          <a:latin typeface="Times New Roman" pitchFamily="18" charset="0"/>
                          <a:ea typeface="Times New Roman"/>
                          <a:cs typeface="Times New Roman" pitchFamily="18" charset="0"/>
                        </a:rPr>
                        <a:t>Nerlekar</a:t>
                      </a:r>
                      <a:r>
                        <a:rPr lang="en-US" sz="1300" b="0" dirty="0" smtClean="0">
                          <a:latin typeface="Times New Roman" pitchFamily="18" charset="0"/>
                          <a:ea typeface="Times New Roman"/>
                          <a:cs typeface="Times New Roman" pitchFamily="18" charset="0"/>
                        </a:rPr>
                        <a:t> </a:t>
                      </a:r>
                      <a:r>
                        <a:rPr lang="en-US" sz="1300" b="0" dirty="0" err="1" smtClean="0">
                          <a:latin typeface="Times New Roman" pitchFamily="18" charset="0"/>
                          <a:ea typeface="Times New Roman"/>
                          <a:cs typeface="Times New Roman" pitchFamily="18" charset="0"/>
                        </a:rPr>
                        <a:t>Amruta</a:t>
                      </a:r>
                      <a:endParaRPr lang="en-US" sz="1300" b="0" dirty="0" smtClean="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117</a:t>
                      </a:r>
                    </a:p>
                  </a:txBody>
                  <a:tcPr marL="20129" marR="20129" marT="0" marB="0" anchor="ctr"/>
                </a:tc>
              </a:tr>
            </a:tbl>
          </a:graphicData>
        </a:graphic>
      </p:graphicFrame>
      <p:sp>
        <p:nvSpPr>
          <p:cNvPr id="19" name="Rectangle 18"/>
          <p:cNvSpPr/>
          <p:nvPr/>
        </p:nvSpPr>
        <p:spPr>
          <a:xfrm>
            <a:off x="2357430" y="6786578"/>
            <a:ext cx="2571768" cy="313932"/>
          </a:xfrm>
          <a:prstGeom prst="rect">
            <a:avLst/>
          </a:prstGeom>
        </p:spPr>
        <p:txBody>
          <a:bodyPr wrap="square">
            <a:spAutoFit/>
          </a:bodyPr>
          <a:lstStyle/>
          <a:p>
            <a:pPr algn="ctr">
              <a:lnSpc>
                <a:spcPct val="80000"/>
              </a:lnSpc>
            </a:pPr>
            <a:r>
              <a:rPr lang="en-US" b="1" dirty="0" smtClean="0">
                <a:solidFill>
                  <a:srgbClr val="800000"/>
                </a:solidFill>
                <a:latin typeface="Cambria Math" pitchFamily="18" charset="0"/>
                <a:ea typeface="Cambria Math" pitchFamily="18" charset="0"/>
                <a:cs typeface="Times New Roman" pitchFamily="18" charset="0"/>
              </a:rPr>
              <a:t>Stream - ABM</a:t>
            </a:r>
            <a:endParaRPr lang="en-US" dirty="0">
              <a:solidFill>
                <a:srgbClr val="800000"/>
              </a:solidFill>
              <a:latin typeface="Cambria Math" pitchFamily="18" charset="0"/>
              <a:ea typeface="Cambria Math" pitchFamily="18" charset="0"/>
              <a:cs typeface="Arial" pitchFamily="34" charset="0"/>
            </a:endParaRPr>
          </a:p>
        </p:txBody>
      </p:sp>
      <p:graphicFrame>
        <p:nvGraphicFramePr>
          <p:cNvPr id="21" name="Table 20"/>
          <p:cNvGraphicFramePr>
            <a:graphicFrameLocks noGrp="1"/>
          </p:cNvGraphicFramePr>
          <p:nvPr>
            <p:extLst>
              <p:ext uri="{D42A27DB-BD31-4B8C-83A1-F6EECF244321}">
                <p14:modId xmlns="" xmlns:p14="http://schemas.microsoft.com/office/powerpoint/2010/main" val="4126484556"/>
              </p:ext>
            </p:extLst>
          </p:nvPr>
        </p:nvGraphicFramePr>
        <p:xfrm>
          <a:off x="928671" y="7358083"/>
          <a:ext cx="5072097" cy="714379"/>
        </p:xfrm>
        <a:graphic>
          <a:graphicData uri="http://schemas.openxmlformats.org/drawingml/2006/table">
            <a:tbl>
              <a:tblPr>
                <a:tableStyleId>{9DCAF9ED-07DC-4A11-8D7F-57B35C25682E}</a:tableStyleId>
              </a:tblPr>
              <a:tblGrid>
                <a:gridCol w="1037474"/>
                <a:gridCol w="2420773"/>
                <a:gridCol w="1613850"/>
              </a:tblGrid>
              <a:tr h="285751">
                <a:tc>
                  <a:txBody>
                    <a:bodyPr/>
                    <a:lstStyle/>
                    <a:p>
                      <a:pPr marL="0" marR="0" algn="ctr">
                        <a:lnSpc>
                          <a:spcPct val="115000"/>
                        </a:lnSpc>
                        <a:spcBef>
                          <a:spcPts val="0"/>
                        </a:spcBef>
                        <a:spcAft>
                          <a:spcPts val="0"/>
                        </a:spcAft>
                      </a:pPr>
                      <a:r>
                        <a:rPr lang="en-US" sz="1600" b="1" dirty="0" smtClean="0">
                          <a:solidFill>
                            <a:srgbClr val="800000"/>
                          </a:solidFill>
                          <a:latin typeface="Times New Roman" pitchFamily="18" charset="0"/>
                          <a:cs typeface="Times New Roman" pitchFamily="18" charset="0"/>
                        </a:rPr>
                        <a:t> Sr. No</a:t>
                      </a:r>
                      <a:endParaRPr lang="en-US" sz="1600" b="1" dirty="0">
                        <a:solidFill>
                          <a:srgbClr val="800000"/>
                        </a:solidFill>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600" b="1" dirty="0" smtClean="0">
                          <a:solidFill>
                            <a:srgbClr val="800000"/>
                          </a:solidFill>
                          <a:latin typeface="Times New Roman" pitchFamily="18" charset="0"/>
                          <a:ea typeface="+mn-ea"/>
                          <a:cs typeface="Times New Roman" pitchFamily="18" charset="0"/>
                        </a:rPr>
                        <a:t>Name</a:t>
                      </a:r>
                      <a:r>
                        <a:rPr lang="en-US" sz="1600" b="1" baseline="0" dirty="0" smtClean="0">
                          <a:solidFill>
                            <a:srgbClr val="800000"/>
                          </a:solidFill>
                          <a:latin typeface="Times New Roman" pitchFamily="18" charset="0"/>
                          <a:ea typeface="+mn-ea"/>
                          <a:cs typeface="Times New Roman" pitchFamily="18" charset="0"/>
                        </a:rPr>
                        <a:t> of  Student</a:t>
                      </a:r>
                      <a:endParaRPr lang="en-US" sz="1600" b="1" dirty="0">
                        <a:solidFill>
                          <a:srgbClr val="800000"/>
                        </a:solidFill>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600" b="1" dirty="0" smtClean="0">
                          <a:solidFill>
                            <a:srgbClr val="800000"/>
                          </a:solidFill>
                          <a:latin typeface="Times New Roman" pitchFamily="18" charset="0"/>
                          <a:ea typeface="+mn-ea"/>
                          <a:cs typeface="Times New Roman" pitchFamily="18" charset="0"/>
                        </a:rPr>
                        <a:t>MCAER</a:t>
                      </a:r>
                      <a:r>
                        <a:rPr lang="en-US" sz="1600" b="1" baseline="0" dirty="0" smtClean="0">
                          <a:solidFill>
                            <a:srgbClr val="800000"/>
                          </a:solidFill>
                          <a:latin typeface="Times New Roman" pitchFamily="18" charset="0"/>
                          <a:ea typeface="+mn-ea"/>
                          <a:cs typeface="Times New Roman" pitchFamily="18" charset="0"/>
                        </a:rPr>
                        <a:t> Rank</a:t>
                      </a:r>
                      <a:endParaRPr lang="en-US" sz="1600" b="1" dirty="0">
                        <a:solidFill>
                          <a:srgbClr val="800000"/>
                        </a:solidFill>
                        <a:latin typeface="Times New Roman" pitchFamily="18" charset="0"/>
                        <a:ea typeface="Times New Roman"/>
                        <a:cs typeface="Times New Roman" pitchFamily="18" charset="0"/>
                      </a:endParaRPr>
                    </a:p>
                  </a:txBody>
                  <a:tcPr marL="20129" marR="20129" marT="0" marB="0" anchor="ctr"/>
                </a:tc>
              </a:tr>
              <a:tr h="428628">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01</a:t>
                      </a:r>
                      <a:endParaRPr lang="en-US" sz="1300" b="0" dirty="0">
                        <a:latin typeface="Times New Roman" pitchFamily="18" charset="0"/>
                        <a:ea typeface="Times New Roman"/>
                        <a:cs typeface="Times New Roman" pitchFamily="18" charset="0"/>
                      </a:endParaRPr>
                    </a:p>
                  </a:txBody>
                  <a:tcPr marL="20129" marR="20129"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300" b="0" dirty="0" err="1" smtClean="0">
                          <a:latin typeface="Times New Roman" pitchFamily="18" charset="0"/>
                          <a:ea typeface="Times New Roman"/>
                          <a:cs typeface="Times New Roman" pitchFamily="18" charset="0"/>
                        </a:rPr>
                        <a:t>Chandramani</a:t>
                      </a:r>
                      <a:r>
                        <a:rPr lang="en-US" sz="1300" b="0" dirty="0" smtClean="0">
                          <a:latin typeface="Times New Roman" pitchFamily="18" charset="0"/>
                          <a:ea typeface="Times New Roman"/>
                          <a:cs typeface="Times New Roman" pitchFamily="18" charset="0"/>
                        </a:rPr>
                        <a:t> </a:t>
                      </a:r>
                      <a:r>
                        <a:rPr lang="en-US" sz="1300" b="0" dirty="0" err="1" smtClean="0">
                          <a:latin typeface="Times New Roman" pitchFamily="18" charset="0"/>
                          <a:ea typeface="Times New Roman"/>
                          <a:cs typeface="Times New Roman" pitchFamily="18" charset="0"/>
                        </a:rPr>
                        <a:t>Milind</a:t>
                      </a:r>
                      <a:endParaRPr lang="en-US" sz="1300" b="0" dirty="0" smtClean="0">
                        <a:latin typeface="Times New Roman" pitchFamily="18" charset="0"/>
                        <a:ea typeface="Times New Roman"/>
                        <a:cs typeface="Times New Roman" pitchFamily="18" charset="0"/>
                      </a:endParaRPr>
                    </a:p>
                  </a:txBody>
                  <a:tcPr marL="20129" marR="20129" marT="0" marB="0" anchor="ctr"/>
                </a:tc>
                <a:tc>
                  <a:txBody>
                    <a:bodyPr/>
                    <a:lstStyle/>
                    <a:p>
                      <a:pPr marL="0" marR="0" algn="ctr">
                        <a:lnSpc>
                          <a:spcPct val="115000"/>
                        </a:lnSpc>
                        <a:spcBef>
                          <a:spcPts val="0"/>
                        </a:spcBef>
                        <a:spcAft>
                          <a:spcPts val="0"/>
                        </a:spcAft>
                      </a:pPr>
                      <a:r>
                        <a:rPr lang="en-US" sz="1300" b="0" dirty="0" smtClean="0">
                          <a:latin typeface="Times New Roman" pitchFamily="18" charset="0"/>
                          <a:ea typeface="Times New Roman"/>
                          <a:cs typeface="Times New Roman" pitchFamily="18" charset="0"/>
                        </a:rPr>
                        <a:t>20</a:t>
                      </a:r>
                    </a:p>
                  </a:txBody>
                  <a:tcPr marL="20129" marR="20129" marT="0" marB="0" anchor="ctr"/>
                </a:tc>
              </a:tr>
            </a:tbl>
          </a:graphicData>
        </a:graphic>
      </p:graphicFrame>
    </p:spTree>
    <p:extLst>
      <p:ext uri="{BB962C8B-B14F-4D97-AF65-F5344CB8AC3E}">
        <p14:creationId xmlns:p14="http://schemas.microsoft.com/office/powerpoint/2010/main" xmlns="" val="5242974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800" b="1" dirty="0">
                <a:solidFill>
                  <a:schemeClr val="bg1"/>
                </a:solidFill>
                <a:latin typeface="Trebuchet MS" pitchFamily="34" charset="0"/>
              </a:rPr>
              <a:t>ANNUAL REPORT: PLACEMENT </a:t>
            </a:r>
            <a:r>
              <a:rPr lang="en-US" sz="1800" b="1" dirty="0" smtClean="0">
                <a:solidFill>
                  <a:schemeClr val="bg1"/>
                </a:solidFill>
                <a:latin typeface="Trebuchet MS" pitchFamily="34" charset="0"/>
              </a:rPr>
              <a:t>CELL-2019-20</a:t>
            </a:r>
            <a:endParaRPr lang="en-US" sz="1800" b="1" dirty="0">
              <a:solidFill>
                <a:schemeClr val="bg1"/>
              </a:solidFill>
              <a:latin typeface="Trebuchet MS"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8</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76200" y="3352800"/>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4"/>
          <p:cNvSpPr/>
          <p:nvPr/>
        </p:nvSpPr>
        <p:spPr>
          <a:xfrm>
            <a:off x="381000" y="990600"/>
            <a:ext cx="6324600" cy="400110"/>
          </a:xfrm>
          <a:prstGeom prst="rect">
            <a:avLst/>
          </a:prstGeom>
        </p:spPr>
        <p:txBody>
          <a:bodyPr wrap="square">
            <a:spAutoFit/>
          </a:bodyPr>
          <a:lstStyle/>
          <a:p>
            <a:pPr algn="ctr"/>
            <a:r>
              <a:rPr lang="en-US" sz="2000" b="1" dirty="0">
                <a:solidFill>
                  <a:srgbClr val="C00000"/>
                </a:solidFill>
                <a:latin typeface="Times New Roman" pitchFamily="18" charset="0"/>
                <a:cs typeface="Times New Roman" pitchFamily="18" charset="0"/>
              </a:rPr>
              <a:t>Agriculture officer – Govt. of Maharashtra - 2019-20</a:t>
            </a:r>
          </a:p>
        </p:txBody>
      </p:sp>
      <p:graphicFrame>
        <p:nvGraphicFramePr>
          <p:cNvPr id="6" name="Table 5"/>
          <p:cNvGraphicFramePr>
            <a:graphicFrameLocks noGrp="1"/>
          </p:cNvGraphicFramePr>
          <p:nvPr>
            <p:extLst>
              <p:ext uri="{D42A27DB-BD31-4B8C-83A1-F6EECF244321}">
                <p14:modId xmlns:p14="http://schemas.microsoft.com/office/powerpoint/2010/main" xmlns="" val="2858496931"/>
              </p:ext>
            </p:extLst>
          </p:nvPr>
        </p:nvGraphicFramePr>
        <p:xfrm>
          <a:off x="342900" y="1524000"/>
          <a:ext cx="6324599" cy="2996935"/>
        </p:xfrm>
        <a:graphic>
          <a:graphicData uri="http://schemas.openxmlformats.org/drawingml/2006/table">
            <a:tbl>
              <a:tblPr>
                <a:tableStyleId>{69C7853C-536D-4A76-A0AE-DD22124D55A5}</a:tableStyleId>
              </a:tblPr>
              <a:tblGrid>
                <a:gridCol w="838200"/>
                <a:gridCol w="3505200"/>
                <a:gridCol w="1981199"/>
              </a:tblGrid>
              <a:tr h="381000">
                <a:tc>
                  <a:txBody>
                    <a:bodyPr/>
                    <a:lstStyle/>
                    <a:p>
                      <a:pPr marL="0" marR="0" algn="ctr">
                        <a:lnSpc>
                          <a:spcPct val="115000"/>
                        </a:lnSpc>
                        <a:spcBef>
                          <a:spcPts val="0"/>
                        </a:spcBef>
                        <a:spcAft>
                          <a:spcPts val="0"/>
                        </a:spcAft>
                      </a:pPr>
                      <a:r>
                        <a:rPr lang="en-US" sz="1800" b="1" dirty="0">
                          <a:solidFill>
                            <a:srgbClr val="FF0000"/>
                          </a:solidFill>
                          <a:latin typeface="Times New Roman" pitchFamily="18" charset="0"/>
                          <a:ea typeface="Times New Roman"/>
                          <a:cs typeface="Times New Roman" pitchFamily="18" charset="0"/>
                        </a:rPr>
                        <a:t>Sr. No</a:t>
                      </a:r>
                      <a:endParaRPr lang="en-US" sz="1800" dirty="0">
                        <a:solidFill>
                          <a:srgbClr val="FF0000"/>
                        </a:solidFill>
                        <a:latin typeface="Times New Roman" pitchFamily="18" charset="0"/>
                        <a:ea typeface="Times New Roman"/>
                        <a:cs typeface="Times New Roman" pitchFamily="18" charset="0"/>
                      </a:endParaRPr>
                    </a:p>
                  </a:txBody>
                  <a:tcPr marL="13634" marR="13634" marT="3833" marB="0" anchor="ctr"/>
                </a:tc>
                <a:tc>
                  <a:txBody>
                    <a:bodyPr/>
                    <a:lstStyle/>
                    <a:p>
                      <a:pPr marL="0" marR="0" algn="l">
                        <a:lnSpc>
                          <a:spcPct val="115000"/>
                        </a:lnSpc>
                        <a:spcBef>
                          <a:spcPts val="0"/>
                        </a:spcBef>
                        <a:spcAft>
                          <a:spcPts val="0"/>
                        </a:spcAft>
                      </a:pPr>
                      <a:r>
                        <a:rPr lang="en-US" sz="1800" b="1" dirty="0" smtClean="0">
                          <a:solidFill>
                            <a:srgbClr val="FF0000"/>
                          </a:solidFill>
                          <a:latin typeface="Times New Roman" pitchFamily="18" charset="0"/>
                          <a:ea typeface="Times New Roman"/>
                          <a:cs typeface="Times New Roman" pitchFamily="18" charset="0"/>
                        </a:rPr>
                        <a:t>Name of students</a:t>
                      </a:r>
                      <a:endParaRPr lang="en-US" sz="1800" dirty="0">
                        <a:solidFill>
                          <a:srgbClr val="FF0000"/>
                        </a:solidFill>
                        <a:latin typeface="Times New Roman" pitchFamily="18" charset="0"/>
                        <a:ea typeface="Times New Roman"/>
                        <a:cs typeface="Times New Roman" pitchFamily="18" charset="0"/>
                      </a:endParaRPr>
                    </a:p>
                  </a:txBody>
                  <a:tcPr marL="13634" marR="13634" marT="3833"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800" b="1" dirty="0" smtClean="0">
                          <a:solidFill>
                            <a:srgbClr val="FF0000"/>
                          </a:solidFill>
                          <a:latin typeface="Times New Roman" pitchFamily="18" charset="0"/>
                          <a:ea typeface="Times New Roman"/>
                          <a:cs typeface="Times New Roman" pitchFamily="18" charset="0"/>
                        </a:rPr>
                        <a:t>Designation</a:t>
                      </a:r>
                      <a:endParaRPr lang="en-US" sz="1800" dirty="0" smtClean="0">
                        <a:solidFill>
                          <a:srgbClr val="FF0000"/>
                        </a:solidFill>
                        <a:latin typeface="Times New Roman" pitchFamily="18" charset="0"/>
                        <a:ea typeface="Times New Roman"/>
                        <a:cs typeface="Times New Roman" pitchFamily="18" charset="0"/>
                      </a:endParaRPr>
                    </a:p>
                  </a:txBody>
                  <a:tcPr marL="13634" marR="13634" marT="3833" marB="0" anchor="ctr"/>
                </a:tc>
              </a:tr>
              <a:tr h="502169">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1</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indent="60325" algn="l" defTabSz="914400" rtl="0" eaLnBrk="1" fontAlgn="auto" latinLnBrk="0" hangingPunct="1">
                        <a:lnSpc>
                          <a:spcPct val="115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Mr.</a:t>
                      </a:r>
                      <a:r>
                        <a:rPr lang="en-US" sz="1600" kern="1200" dirty="0" smtClean="0">
                          <a:solidFill>
                            <a:schemeClr val="tx1"/>
                          </a:solidFill>
                          <a:effectLst/>
                          <a:latin typeface="Times New Roman" pitchFamily="18" charset="0"/>
                          <a:ea typeface="+mn-ea"/>
                          <a:cs typeface="Times New Roman" pitchFamily="18" charset="0"/>
                        </a:rPr>
                        <a:t> </a:t>
                      </a:r>
                      <a:r>
                        <a:rPr lang="en-US" sz="1600" kern="1200" dirty="0" err="1" smtClean="0">
                          <a:solidFill>
                            <a:schemeClr val="tx1"/>
                          </a:solidFill>
                          <a:effectLst/>
                          <a:latin typeface="Times New Roman" pitchFamily="18" charset="0"/>
                          <a:ea typeface="+mn-ea"/>
                          <a:cs typeface="Times New Roman" pitchFamily="18" charset="0"/>
                        </a:rPr>
                        <a:t>Vaibhav</a:t>
                      </a:r>
                      <a:r>
                        <a:rPr lang="en-US" sz="1600" kern="1200" dirty="0" smtClean="0">
                          <a:solidFill>
                            <a:schemeClr val="tx1"/>
                          </a:solidFill>
                          <a:effectLst/>
                          <a:latin typeface="Times New Roman" pitchFamily="18" charset="0"/>
                          <a:ea typeface="+mn-ea"/>
                          <a:cs typeface="Times New Roman" pitchFamily="18" charset="0"/>
                        </a:rPr>
                        <a:t> Suresh </a:t>
                      </a:r>
                      <a:r>
                        <a:rPr lang="en-US" sz="1600" kern="1200" dirty="0" err="1" smtClean="0">
                          <a:solidFill>
                            <a:schemeClr val="tx1"/>
                          </a:solidFill>
                          <a:effectLst/>
                          <a:latin typeface="Times New Roman" pitchFamily="18" charset="0"/>
                          <a:ea typeface="+mn-ea"/>
                          <a:cs typeface="Times New Roman" pitchFamily="18" charset="0"/>
                        </a:rPr>
                        <a:t>Dighe</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indent="60325" algn="l" defTabSz="914400" rtl="0" eaLnBrk="1" fontAlgn="auto" latinLnBrk="0" hangingPunct="1">
                        <a:lnSpc>
                          <a:spcPct val="115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smtClean="0">
                        <a:solidFill>
                          <a:schemeClr val="tx1"/>
                        </a:solidFill>
                        <a:latin typeface="Times New Roman" pitchFamily="18" charset="0"/>
                        <a:ea typeface="Times New Roman"/>
                        <a:cs typeface="Times New Roman" pitchFamily="18" charset="0"/>
                      </a:endParaRPr>
                    </a:p>
                    <a:p>
                      <a:pPr marL="0" marR="0" indent="60325" algn="l" defTabSz="914400" rtl="0" eaLnBrk="1" fontAlgn="auto" latinLnBrk="0" hangingPunct="1">
                        <a:lnSpc>
                          <a:spcPct val="115000"/>
                        </a:lnSpc>
                        <a:spcBef>
                          <a:spcPts val="0"/>
                        </a:spcBef>
                        <a:spcAft>
                          <a:spcPts val="0"/>
                        </a:spcAft>
                        <a:buClrTx/>
                        <a:buSzTx/>
                        <a:buFontTx/>
                        <a:buNone/>
                        <a:tabLst/>
                        <a:defRPr/>
                      </a:pP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r>
              <a:tr h="412231">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2</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Mr. </a:t>
                      </a:r>
                      <a:r>
                        <a:rPr lang="en-US" sz="1600" dirty="0" err="1" smtClean="0">
                          <a:solidFill>
                            <a:schemeClr val="tx1"/>
                          </a:solidFill>
                          <a:latin typeface="Times New Roman" pitchFamily="18" charset="0"/>
                          <a:ea typeface="Times New Roman"/>
                          <a:cs typeface="Times New Roman" pitchFamily="18" charset="0"/>
                        </a:rPr>
                        <a:t>Umesh</a:t>
                      </a:r>
                      <a:r>
                        <a:rPr lang="en-US" sz="1600" dirty="0" smtClean="0">
                          <a:solidFill>
                            <a:schemeClr val="tx1"/>
                          </a:solidFill>
                          <a:latin typeface="Times New Roman" pitchFamily="18" charset="0"/>
                          <a:ea typeface="Times New Roman"/>
                          <a:cs typeface="Times New Roman" pitchFamily="18" charset="0"/>
                        </a:rPr>
                        <a:t> </a:t>
                      </a:r>
                      <a:r>
                        <a:rPr lang="en-US" sz="1600" dirty="0" err="1" smtClean="0">
                          <a:solidFill>
                            <a:schemeClr val="tx1"/>
                          </a:solidFill>
                          <a:latin typeface="Times New Roman" pitchFamily="18" charset="0"/>
                          <a:ea typeface="Times New Roman"/>
                          <a:cs typeface="Times New Roman" pitchFamily="18" charset="0"/>
                        </a:rPr>
                        <a:t>Ankush</a:t>
                      </a:r>
                      <a:r>
                        <a:rPr lang="en-US" sz="1600" dirty="0" smtClean="0">
                          <a:solidFill>
                            <a:schemeClr val="tx1"/>
                          </a:solidFill>
                          <a:latin typeface="Times New Roman" pitchFamily="18" charset="0"/>
                          <a:ea typeface="Times New Roman"/>
                          <a:cs typeface="Times New Roman" pitchFamily="18" charset="0"/>
                        </a:rPr>
                        <a:t> </a:t>
                      </a:r>
                      <a:r>
                        <a:rPr lang="en-US" sz="1600" dirty="0" err="1" smtClean="0">
                          <a:solidFill>
                            <a:schemeClr val="tx1"/>
                          </a:solidFill>
                          <a:latin typeface="Times New Roman" pitchFamily="18" charset="0"/>
                          <a:ea typeface="Times New Roman"/>
                          <a:cs typeface="Times New Roman" pitchFamily="18" charset="0"/>
                        </a:rPr>
                        <a:t>Mohite</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c>
                  <a:txBody>
                    <a:bodyPr/>
                    <a:lstStyle/>
                    <a:p>
                      <a:pPr marL="0" marR="0">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r>
              <a:tr h="576845">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3</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Mr.</a:t>
                      </a:r>
                      <a:r>
                        <a:rPr lang="en-US" sz="1600" kern="1200" dirty="0" smtClean="0">
                          <a:solidFill>
                            <a:schemeClr val="tx1"/>
                          </a:solidFill>
                          <a:effectLst/>
                          <a:latin typeface="Times New Roman" pitchFamily="18" charset="0"/>
                          <a:ea typeface="+mn-ea"/>
                          <a:cs typeface="Times New Roman" pitchFamily="18" charset="0"/>
                        </a:rPr>
                        <a:t> </a:t>
                      </a:r>
                      <a:r>
                        <a:rPr lang="en-US" sz="1600" kern="1200" dirty="0" err="1" smtClean="0">
                          <a:solidFill>
                            <a:schemeClr val="tx1"/>
                          </a:solidFill>
                          <a:effectLst/>
                          <a:latin typeface="Times New Roman" pitchFamily="18" charset="0"/>
                          <a:ea typeface="+mn-ea"/>
                          <a:cs typeface="Times New Roman" pitchFamily="18" charset="0"/>
                        </a:rPr>
                        <a:t>Haridas</a:t>
                      </a:r>
                      <a:r>
                        <a:rPr lang="en-US" sz="1600" kern="1200" dirty="0" smtClean="0">
                          <a:solidFill>
                            <a:schemeClr val="tx1"/>
                          </a:solidFill>
                          <a:effectLst/>
                          <a:latin typeface="Times New Roman" pitchFamily="18" charset="0"/>
                          <a:ea typeface="+mn-ea"/>
                          <a:cs typeface="Times New Roman" pitchFamily="18" charset="0"/>
                        </a:rPr>
                        <a:t> </a:t>
                      </a:r>
                      <a:r>
                        <a:rPr lang="en-US" sz="1600" kern="1200" dirty="0" err="1" smtClean="0">
                          <a:solidFill>
                            <a:schemeClr val="tx1"/>
                          </a:solidFill>
                          <a:effectLst/>
                          <a:latin typeface="Times New Roman" pitchFamily="18" charset="0"/>
                          <a:ea typeface="+mn-ea"/>
                          <a:cs typeface="Times New Roman" pitchFamily="18" charset="0"/>
                        </a:rPr>
                        <a:t>Bhimrao</a:t>
                      </a:r>
                      <a:r>
                        <a:rPr lang="en-US" sz="1600" kern="1200" dirty="0" smtClean="0">
                          <a:solidFill>
                            <a:schemeClr val="tx1"/>
                          </a:solidFill>
                          <a:effectLst/>
                          <a:latin typeface="Times New Roman" pitchFamily="18" charset="0"/>
                          <a:ea typeface="+mn-ea"/>
                          <a:cs typeface="Times New Roman" pitchFamily="18" charset="0"/>
                        </a:rPr>
                        <a:t> </a:t>
                      </a:r>
                      <a:r>
                        <a:rPr lang="en-US" sz="1600" kern="1200" dirty="0" err="1" smtClean="0">
                          <a:solidFill>
                            <a:schemeClr val="tx1"/>
                          </a:solidFill>
                          <a:effectLst/>
                          <a:latin typeface="Times New Roman" pitchFamily="18" charset="0"/>
                          <a:ea typeface="+mn-ea"/>
                          <a:cs typeface="Times New Roman" pitchFamily="18" charset="0"/>
                        </a:rPr>
                        <a:t>Bonge</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r>
              <a:tr h="381000">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4</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Mr. </a:t>
                      </a:r>
                      <a:r>
                        <a:rPr lang="en-US" sz="1600" dirty="0" err="1" smtClean="0">
                          <a:solidFill>
                            <a:schemeClr val="tx1"/>
                          </a:solidFill>
                          <a:latin typeface="Times New Roman" pitchFamily="18" charset="0"/>
                          <a:ea typeface="Times New Roman"/>
                          <a:cs typeface="Times New Roman" pitchFamily="18" charset="0"/>
                        </a:rPr>
                        <a:t>Sushant</a:t>
                      </a:r>
                      <a:r>
                        <a:rPr lang="en-US" sz="1600" dirty="0" smtClean="0">
                          <a:solidFill>
                            <a:schemeClr val="tx1"/>
                          </a:solidFill>
                          <a:latin typeface="Times New Roman" pitchFamily="18" charset="0"/>
                          <a:ea typeface="Times New Roman"/>
                          <a:cs typeface="Times New Roman" pitchFamily="18" charset="0"/>
                        </a:rPr>
                        <a:t> Suresh</a:t>
                      </a:r>
                      <a:r>
                        <a:rPr lang="en-US" sz="1600" baseline="0" dirty="0" smtClean="0">
                          <a:solidFill>
                            <a:schemeClr val="tx1"/>
                          </a:solidFill>
                          <a:latin typeface="Times New Roman" pitchFamily="18" charset="0"/>
                          <a:ea typeface="Times New Roman"/>
                          <a:cs typeface="Times New Roman" pitchFamily="18" charset="0"/>
                        </a:rPr>
                        <a:t> Mane</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c>
                  <a:txBody>
                    <a:bodyPr/>
                    <a:lstStyle/>
                    <a:p>
                      <a:pPr marL="0" marR="0" indent="60325" algn="l" defTabSz="914400" rtl="0" eaLnBrk="1" fontAlgn="auto" latinLnBrk="0" hangingPunct="1">
                        <a:lnSpc>
                          <a:spcPct val="115000"/>
                        </a:lnSpc>
                        <a:spcBef>
                          <a:spcPts val="0"/>
                        </a:spcBef>
                        <a:spcAft>
                          <a:spcPts val="0"/>
                        </a:spcAft>
                        <a:buClrTx/>
                        <a:buSzTx/>
                        <a:buFontTx/>
                        <a:buNone/>
                        <a:tabLst/>
                        <a:defRPr/>
                      </a:pPr>
                      <a:r>
                        <a:rPr lang="en-US" sz="1600" dirty="0" err="1" smtClean="0">
                          <a:solidFill>
                            <a:schemeClr val="tx1"/>
                          </a:solidFill>
                          <a:latin typeface="Times New Roman" pitchFamily="18" charset="0"/>
                          <a:ea typeface="Times New Roman"/>
                          <a:cs typeface="Times New Roman" pitchFamily="18" charset="0"/>
                        </a:rPr>
                        <a:t>Taluka</a:t>
                      </a:r>
                      <a:r>
                        <a:rPr lang="en-US" sz="1600" dirty="0" smtClean="0">
                          <a:solidFill>
                            <a:schemeClr val="tx1"/>
                          </a:solidFill>
                          <a:latin typeface="Times New Roman" pitchFamily="18" charset="0"/>
                          <a:ea typeface="Times New Roman"/>
                          <a:cs typeface="Times New Roman" pitchFamily="18" charset="0"/>
                        </a:rPr>
                        <a:t> 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r>
              <a:tr h="502169">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5</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Ms. </a:t>
                      </a:r>
                      <a:r>
                        <a:rPr lang="en-US" sz="1600" dirty="0" err="1" smtClean="0">
                          <a:solidFill>
                            <a:schemeClr val="tx1"/>
                          </a:solidFill>
                          <a:latin typeface="Times New Roman" pitchFamily="18" charset="0"/>
                          <a:ea typeface="Times New Roman"/>
                          <a:cs typeface="Times New Roman" pitchFamily="18" charset="0"/>
                        </a:rPr>
                        <a:t>Sonali</a:t>
                      </a:r>
                      <a:r>
                        <a:rPr lang="en-US" sz="1600" baseline="0" dirty="0" smtClean="0">
                          <a:solidFill>
                            <a:schemeClr val="tx1"/>
                          </a:solidFill>
                          <a:latin typeface="Times New Roman" pitchFamily="18" charset="0"/>
                          <a:ea typeface="Times New Roman"/>
                          <a:cs typeface="Times New Roman" pitchFamily="18" charset="0"/>
                        </a:rPr>
                        <a:t> </a:t>
                      </a:r>
                      <a:r>
                        <a:rPr lang="en-US" sz="1600" baseline="0" dirty="0" err="1" smtClean="0">
                          <a:solidFill>
                            <a:schemeClr val="tx1"/>
                          </a:solidFill>
                          <a:latin typeface="Times New Roman" pitchFamily="18" charset="0"/>
                          <a:ea typeface="Times New Roman"/>
                          <a:cs typeface="Times New Roman" pitchFamily="18" charset="0"/>
                        </a:rPr>
                        <a:t>Hanmantrao</a:t>
                      </a:r>
                      <a:r>
                        <a:rPr lang="en-US" sz="1600" baseline="0" dirty="0" smtClean="0">
                          <a:solidFill>
                            <a:schemeClr val="tx1"/>
                          </a:solidFill>
                          <a:latin typeface="Times New Roman" pitchFamily="18" charset="0"/>
                          <a:ea typeface="Times New Roman"/>
                          <a:cs typeface="Times New Roman" pitchFamily="18" charset="0"/>
                        </a:rPr>
                        <a:t> </a:t>
                      </a:r>
                      <a:r>
                        <a:rPr lang="en-US" sz="1600" baseline="0" dirty="0" err="1" smtClean="0">
                          <a:solidFill>
                            <a:schemeClr val="tx1"/>
                          </a:solidFill>
                          <a:latin typeface="Times New Roman" pitchFamily="18" charset="0"/>
                          <a:ea typeface="Times New Roman"/>
                          <a:cs typeface="Times New Roman" pitchFamily="18" charset="0"/>
                        </a:rPr>
                        <a:t>Sutar</a:t>
                      </a:r>
                      <a:endParaRPr lang="en-US" sz="1600" dirty="0" smtClean="0">
                        <a:solidFill>
                          <a:schemeClr val="tx1"/>
                        </a:solidFill>
                        <a:latin typeface="Times New Roman" pitchFamily="18" charset="0"/>
                        <a:ea typeface="Times New Roman"/>
                        <a:cs typeface="Times New Roman" pitchFamily="18" charset="0"/>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smtClean="0">
                        <a:solidFill>
                          <a:schemeClr val="tx1"/>
                        </a:solidFill>
                        <a:latin typeface="Times New Roman" pitchFamily="18" charset="0"/>
                        <a:ea typeface="Times New Roman"/>
                        <a:cs typeface="Times New Roman" pitchFamily="18" charset="0"/>
                      </a:endParaRPr>
                    </a:p>
                  </a:txBody>
                  <a:tcPr marL="68580" marR="68580" marT="0" marB="0" anchor="ctr"/>
                </a:tc>
              </a:tr>
            </a:tbl>
          </a:graphicData>
        </a:graphic>
      </p:graphicFrame>
      <p:sp>
        <p:nvSpPr>
          <p:cNvPr id="3" name="TextBox 2"/>
          <p:cNvSpPr txBox="1"/>
          <p:nvPr/>
        </p:nvSpPr>
        <p:spPr>
          <a:xfrm>
            <a:off x="381000" y="5429256"/>
            <a:ext cx="6262710" cy="873572"/>
          </a:xfrm>
          <a:prstGeom prst="rect">
            <a:avLst/>
          </a:prstGeom>
          <a:noFill/>
        </p:spPr>
        <p:txBody>
          <a:bodyPr wrap="square" rtlCol="0">
            <a:spAutoFit/>
          </a:bodyPr>
          <a:lstStyle/>
          <a:p>
            <a:pPr algn="just">
              <a:lnSpc>
                <a:spcPct val="150000"/>
              </a:lnSpc>
            </a:pPr>
            <a:r>
              <a:rPr lang="en-IN" dirty="0" smtClean="0"/>
              <a:t>	</a:t>
            </a:r>
            <a:r>
              <a:rPr lang="en-IN" dirty="0" smtClean="0">
                <a:latin typeface="Times New Roman" pitchFamily="18" charset="0"/>
                <a:cs typeface="Times New Roman" pitchFamily="18" charset="0"/>
              </a:rPr>
              <a:t>Our Alumni were selected in different Agricultural Department through Agricultural MPSC Examination</a:t>
            </a:r>
            <a:r>
              <a:rPr lang="en-IN" sz="1400" dirty="0" smtClean="0"/>
              <a:t>.</a:t>
            </a:r>
            <a:endParaRPr lang="en-IN" sz="1400" dirty="0"/>
          </a:p>
        </p:txBody>
      </p:sp>
    </p:spTree>
    <p:extLst>
      <p:ext uri="{BB962C8B-B14F-4D97-AF65-F5344CB8AC3E}">
        <p14:creationId xmlns:p14="http://schemas.microsoft.com/office/powerpoint/2010/main" xmlns="" val="31766331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6"/>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2" name="Title 1"/>
          <p:cNvSpPr>
            <a:spLocks noGrp="1"/>
          </p:cNvSpPr>
          <p:nvPr>
            <p:ph type="ctrTitle"/>
          </p:nvPr>
        </p:nvSpPr>
        <p:spPr>
          <a:xfrm>
            <a:off x="0" y="1"/>
            <a:ext cx="6858000" cy="533400"/>
          </a:xfrm>
          <a:solidFill>
            <a:schemeClr val="accent2">
              <a:lumMod val="50000"/>
            </a:schemeClr>
          </a:solidFill>
        </p:spPr>
        <p:txBody>
          <a:bodyPr>
            <a:normAutofit/>
          </a:bodyPr>
          <a:lstStyle/>
          <a:p>
            <a:r>
              <a:rPr lang="en-US" sz="1800" b="1" dirty="0" smtClean="0">
                <a:solidFill>
                  <a:schemeClr val="bg1"/>
                </a:solidFill>
                <a:latin typeface="Trebuchet MS" pitchFamily="34" charset="0"/>
              </a:rPr>
              <a:t> ANNUAL </a:t>
            </a:r>
            <a:r>
              <a:rPr lang="en-US" sz="1800" b="1" dirty="0">
                <a:solidFill>
                  <a:schemeClr val="bg1"/>
                </a:solidFill>
                <a:latin typeface="Trebuchet MS" pitchFamily="34" charset="0"/>
              </a:rPr>
              <a:t>REPORT: PLACEMENT </a:t>
            </a:r>
            <a:r>
              <a:rPr lang="en-US" sz="1800" b="1" dirty="0" smtClean="0">
                <a:solidFill>
                  <a:schemeClr val="bg1"/>
                </a:solidFill>
                <a:latin typeface="Trebuchet MS" pitchFamily="34" charset="0"/>
              </a:rPr>
              <a:t>CELL-2019-20</a:t>
            </a:r>
            <a:endParaRPr lang="en-US" sz="18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1"/>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27" tIns="45714" rIns="91427" bIns="45714" rtlCol="0" anchor="ctr">
            <a:normAutofit/>
          </a:bodyPr>
          <a:lstStyle/>
          <a:p>
            <a:pPr algn="ctr">
              <a:spcBef>
                <a:spcPct val="0"/>
              </a:spcBef>
              <a:defRPr/>
            </a:pPr>
            <a:endParaRPr lang="en-US" sz="1400" b="1" dirty="0">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27" tIns="45714" rIns="91427" bIns="45714" rtlCol="0" anchor="ctr">
            <a:normAutofit fontScale="92500" lnSpcReduction="20000"/>
          </a:bodyPr>
          <a:lstStyle/>
          <a:p>
            <a:pPr algn="ctr">
              <a:spcBef>
                <a:spcPct val="0"/>
              </a:spcBef>
              <a:defRPr/>
            </a:pPr>
            <a:endParaRPr lang="en-US" sz="1200" b="1" dirty="0">
              <a:solidFill>
                <a:schemeClr val="bg1"/>
              </a:solidFill>
              <a:latin typeface="Trebuchet MS" pitchFamily="34" charset="0"/>
              <a:ea typeface="+mj-ea"/>
              <a:cs typeface="+mj-cs"/>
            </a:endParaRPr>
          </a:p>
        </p:txBody>
      </p:sp>
      <p:sp>
        <p:nvSpPr>
          <p:cNvPr id="6148" name="Rectangle 4"/>
          <p:cNvSpPr>
            <a:spLocks noChangeArrowheads="1"/>
          </p:cNvSpPr>
          <p:nvPr/>
        </p:nvSpPr>
        <p:spPr bwMode="auto">
          <a:xfrm>
            <a:off x="76200" y="3352801"/>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6149" name="Rectangle 5"/>
          <p:cNvSpPr>
            <a:spLocks noChangeArrowheads="1"/>
          </p:cNvSpPr>
          <p:nvPr/>
        </p:nvSpPr>
        <p:spPr bwMode="auto">
          <a:xfrm>
            <a:off x="1295401" y="6934200"/>
            <a:ext cx="184704" cy="369320"/>
          </a:xfrm>
          <a:prstGeom prst="rect">
            <a:avLst/>
          </a:prstGeom>
          <a:noFill/>
          <a:ln w="9525">
            <a:noFill/>
            <a:miter lim="800000"/>
            <a:headEnd/>
            <a:tailEnd/>
          </a:ln>
          <a:effectLst/>
        </p:spPr>
        <p:txBody>
          <a:bodyPr vert="horz" wrap="none" lIns="91427" tIns="45714" rIns="91427" bIns="45714" numCol="1" anchor="ctr" anchorCtr="0" compatLnSpc="1">
            <a:prstTxWarp prst="textNoShape">
              <a:avLst/>
            </a:prstTxWarp>
            <a:spAutoFit/>
          </a:bodyPr>
          <a:lstStyle/>
          <a:p>
            <a:pPr fontAlgn="base">
              <a:spcBef>
                <a:spcPct val="0"/>
              </a:spcBef>
              <a:spcAft>
                <a:spcPct val="0"/>
              </a:spcAft>
              <a:tabLst>
                <a:tab pos="3390439" algn="l"/>
              </a:tabLst>
            </a:pPr>
            <a:endParaRPr lang="en-US" dirty="0" smtClean="0">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1"/>
            <a:ext cx="1600200" cy="486833"/>
          </a:xfrm>
        </p:spPr>
        <p:txBody>
          <a:bodyPr/>
          <a:lstStyle/>
          <a:p>
            <a:fld id="{B6F15528-21DE-4FAA-801E-634DDDAF4B2B}" type="slidenum">
              <a:rPr lang="en-US" smtClean="0"/>
              <a:pPr/>
              <a:t>9</a:t>
            </a:fld>
            <a:endParaRPr lang="en-US"/>
          </a:p>
        </p:txBody>
      </p:sp>
      <p:sp>
        <p:nvSpPr>
          <p:cNvPr id="15" name="TextBox 14"/>
          <p:cNvSpPr txBox="1"/>
          <p:nvPr/>
        </p:nvSpPr>
        <p:spPr>
          <a:xfrm>
            <a:off x="285728" y="928662"/>
            <a:ext cx="6343672" cy="446264"/>
          </a:xfrm>
          <a:prstGeom prst="rect">
            <a:avLst/>
          </a:prstGeom>
          <a:noFill/>
        </p:spPr>
        <p:txBody>
          <a:bodyPr wrap="square" lIns="91427" tIns="45714" rIns="91427" bIns="45714" rtlCol="0">
            <a:spAutoFit/>
          </a:bodyPr>
          <a:lstStyle/>
          <a:p>
            <a:pPr algn="ctr">
              <a:lnSpc>
                <a:spcPct val="115000"/>
              </a:lnSpc>
            </a:pPr>
            <a:r>
              <a:rPr lang="en-US" sz="2000" b="1" dirty="0" smtClean="0">
                <a:solidFill>
                  <a:srgbClr val="C00000"/>
                </a:solidFill>
                <a:latin typeface="Times New Roman" pitchFamily="18" charset="0"/>
                <a:cs typeface="Times New Roman" pitchFamily="18" charset="0"/>
              </a:rPr>
              <a:t>Student Selection in Bank (AFO)</a:t>
            </a:r>
            <a:endParaRPr lang="en-US" sz="2000" b="1" dirty="0">
              <a:solidFill>
                <a:srgbClr val="C00000"/>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xmlns="" val="2861455321"/>
              </p:ext>
            </p:extLst>
          </p:nvPr>
        </p:nvGraphicFramePr>
        <p:xfrm>
          <a:off x="285729" y="1714480"/>
          <a:ext cx="6215105" cy="1982305"/>
        </p:xfrm>
        <a:graphic>
          <a:graphicData uri="http://schemas.openxmlformats.org/drawingml/2006/table">
            <a:tbl>
              <a:tblPr>
                <a:tableStyleId>{08FB837D-C827-4EFA-A057-4D05807E0F7C}</a:tableStyleId>
              </a:tblPr>
              <a:tblGrid>
                <a:gridCol w="714379"/>
                <a:gridCol w="3143272"/>
                <a:gridCol w="2357454"/>
              </a:tblGrid>
              <a:tr h="428628">
                <a:tc>
                  <a:txBody>
                    <a:bodyPr/>
                    <a:lstStyle/>
                    <a:p>
                      <a:pPr marL="0" marR="0" algn="ctr">
                        <a:lnSpc>
                          <a:spcPct val="100000"/>
                        </a:lnSpc>
                        <a:spcBef>
                          <a:spcPts val="0"/>
                        </a:spcBef>
                        <a:spcAft>
                          <a:spcPts val="0"/>
                        </a:spcAft>
                      </a:pPr>
                      <a:r>
                        <a:rPr lang="en-US" sz="1800" b="1" dirty="0">
                          <a:solidFill>
                            <a:schemeClr val="tx1"/>
                          </a:solidFill>
                          <a:latin typeface="Times New Roman" pitchFamily="18" charset="0"/>
                          <a:cs typeface="Times New Roman" pitchFamily="18" charset="0"/>
                        </a:rPr>
                        <a:t>Sr. No.</a:t>
                      </a:r>
                      <a:endParaRPr lang="en-US" sz="1800" b="1" dirty="0">
                        <a:solidFill>
                          <a:schemeClr val="tx1"/>
                        </a:solidFill>
                        <a:latin typeface="Times New Roman" pitchFamily="18" charset="0"/>
                        <a:ea typeface="Calibri"/>
                        <a:cs typeface="Times New Roman" pitchFamily="18" charset="0"/>
                      </a:endParaRPr>
                    </a:p>
                  </a:txBody>
                  <a:tcPr marL="68580" marR="68580" marT="0" marB="0" anchor="ctr"/>
                </a:tc>
                <a:tc>
                  <a:txBody>
                    <a:bodyPr/>
                    <a:lstStyle/>
                    <a:p>
                      <a:pPr marL="457200" marR="0">
                        <a:lnSpc>
                          <a:spcPct val="100000"/>
                        </a:lnSpc>
                        <a:spcBef>
                          <a:spcPts val="0"/>
                        </a:spcBef>
                        <a:spcAft>
                          <a:spcPts val="0"/>
                        </a:spcAft>
                      </a:pPr>
                      <a:r>
                        <a:rPr lang="en-US" sz="1800" b="1" dirty="0">
                          <a:solidFill>
                            <a:schemeClr val="tx1"/>
                          </a:solidFill>
                          <a:latin typeface="Times New Roman" pitchFamily="18" charset="0"/>
                          <a:cs typeface="Times New Roman" pitchFamily="18" charset="0"/>
                        </a:rPr>
                        <a:t>Name of Students</a:t>
                      </a:r>
                      <a:endParaRPr lang="en-US" sz="1800" b="1" dirty="0">
                        <a:solidFill>
                          <a:schemeClr val="tx1"/>
                        </a:solidFill>
                        <a:latin typeface="Times New Roman" pitchFamily="18" charset="0"/>
                        <a:ea typeface="Calibri"/>
                        <a:cs typeface="Times New Roman" pitchFamily="18" charset="0"/>
                      </a:endParaRPr>
                    </a:p>
                  </a:txBody>
                  <a:tcPr marL="68580" marR="68580" marT="0" marB="0" anchor="ctr"/>
                </a:tc>
                <a:tc>
                  <a:txBody>
                    <a:bodyPr/>
                    <a:lstStyle/>
                    <a:p>
                      <a:pPr marL="457200" marR="0" indent="0" algn="l" defTabSz="914276" rtl="0" eaLnBrk="1" fontAlgn="auto" latinLnBrk="0" hangingPunct="1">
                        <a:lnSpc>
                          <a:spcPct val="100000"/>
                        </a:lnSpc>
                        <a:spcBef>
                          <a:spcPts val="0"/>
                        </a:spcBef>
                        <a:spcAft>
                          <a:spcPts val="0"/>
                        </a:spcAft>
                        <a:buClrTx/>
                        <a:buSzTx/>
                        <a:buFontTx/>
                        <a:buNone/>
                        <a:tabLst/>
                        <a:defRPr/>
                      </a:pPr>
                      <a:endParaRPr lang="en-IN" sz="1800" b="1" dirty="0" smtClean="0">
                        <a:solidFill>
                          <a:schemeClr val="tx1"/>
                        </a:solidFill>
                        <a:latin typeface="Times New Roman" pitchFamily="18" charset="0"/>
                        <a:cs typeface="Times New Roman" pitchFamily="18" charset="0"/>
                      </a:endParaRPr>
                    </a:p>
                    <a:p>
                      <a:pPr marL="457200" marR="0" indent="0" algn="l" defTabSz="914276" rtl="0" eaLnBrk="1" fontAlgn="auto" latinLnBrk="0" hangingPunct="1">
                        <a:lnSpc>
                          <a:spcPct val="100000"/>
                        </a:lnSpc>
                        <a:spcBef>
                          <a:spcPts val="0"/>
                        </a:spcBef>
                        <a:spcAft>
                          <a:spcPts val="0"/>
                        </a:spcAft>
                        <a:buClrTx/>
                        <a:buSzTx/>
                        <a:buFontTx/>
                        <a:buNone/>
                        <a:tabLst/>
                        <a:defRPr/>
                      </a:pPr>
                      <a:r>
                        <a:rPr lang="en-IN" sz="1800" b="1" dirty="0" smtClean="0">
                          <a:solidFill>
                            <a:schemeClr val="tx1"/>
                          </a:solidFill>
                          <a:latin typeface="Times New Roman" pitchFamily="18" charset="0"/>
                          <a:cs typeface="Times New Roman" pitchFamily="18" charset="0"/>
                        </a:rPr>
                        <a:t>Bank Name </a:t>
                      </a:r>
                      <a:endParaRPr lang="en-US" sz="1800" b="1" dirty="0" smtClean="0">
                        <a:solidFill>
                          <a:schemeClr val="tx1"/>
                        </a:solidFill>
                        <a:latin typeface="Times New Roman" pitchFamily="18" charset="0"/>
                        <a:cs typeface="Times New Roman" pitchFamily="18" charset="0"/>
                      </a:endParaRPr>
                    </a:p>
                    <a:p>
                      <a:pPr marL="457200" marR="0">
                        <a:lnSpc>
                          <a:spcPct val="100000"/>
                        </a:lnSpc>
                        <a:spcBef>
                          <a:spcPts val="0"/>
                        </a:spcBef>
                        <a:spcAft>
                          <a:spcPts val="0"/>
                        </a:spcAft>
                      </a:pPr>
                      <a:endParaRPr lang="en-US" sz="1800" b="1" dirty="0">
                        <a:solidFill>
                          <a:schemeClr val="tx1"/>
                        </a:solidFill>
                        <a:latin typeface="Times New Roman" pitchFamily="18" charset="0"/>
                        <a:ea typeface="Calibri"/>
                        <a:cs typeface="Times New Roman" pitchFamily="18" charset="0"/>
                      </a:endParaRPr>
                    </a:p>
                  </a:txBody>
                  <a:tcPr marL="68580" marR="68580" marT="0" marB="0" anchor="ctr"/>
                </a:tc>
              </a:tr>
              <a:tr h="574366">
                <a:tc>
                  <a:txBody>
                    <a:bodyPr/>
                    <a:lstStyle/>
                    <a:p>
                      <a:pPr marL="0" marR="0" algn="ctr">
                        <a:lnSpc>
                          <a:spcPct val="150000"/>
                        </a:lnSpc>
                        <a:spcBef>
                          <a:spcPts val="0"/>
                        </a:spcBef>
                        <a:spcAft>
                          <a:spcPts val="0"/>
                        </a:spcAft>
                      </a:pPr>
                      <a:r>
                        <a:rPr lang="en-US" sz="1800" dirty="0">
                          <a:latin typeface="Times New Roman" pitchFamily="18" charset="0"/>
                          <a:cs typeface="Times New Roman" pitchFamily="18" charset="0"/>
                        </a:rPr>
                        <a:t>1</a:t>
                      </a:r>
                      <a:endParaRPr lang="en-US" sz="1800" b="0" dirty="0">
                        <a:latin typeface="Times New Roman" pitchFamily="18" charset="0"/>
                        <a:ea typeface="Calibri"/>
                        <a:cs typeface="Times New Roman" pitchFamily="18" charset="0"/>
                      </a:endParaRPr>
                    </a:p>
                  </a:txBody>
                  <a:tcPr marL="68580" marR="68580" marT="0" marB="0" anchor="ctr"/>
                </a:tc>
                <a:tc>
                  <a:txBody>
                    <a:bodyPr/>
                    <a:lstStyle/>
                    <a:p>
                      <a:pPr>
                        <a:lnSpc>
                          <a:spcPct val="150000"/>
                        </a:lnSpc>
                        <a:spcAft>
                          <a:spcPts val="0"/>
                        </a:spcAft>
                      </a:pPr>
                      <a:r>
                        <a:rPr lang="en-US" sz="1800" dirty="0">
                          <a:latin typeface="Times New Roman" pitchFamily="18" charset="0"/>
                          <a:ea typeface="Times New Roman"/>
                          <a:cs typeface="Times New Roman" pitchFamily="18" charset="0"/>
                        </a:rPr>
                        <a:t>Ms. </a:t>
                      </a:r>
                      <a:r>
                        <a:rPr lang="en-US" sz="1800" dirty="0" err="1">
                          <a:latin typeface="Times New Roman" pitchFamily="18" charset="0"/>
                          <a:ea typeface="Times New Roman"/>
                          <a:cs typeface="Times New Roman" pitchFamily="18" charset="0"/>
                        </a:rPr>
                        <a:t>Sayali</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Sadanandh</a:t>
                      </a:r>
                      <a:r>
                        <a:rPr lang="en-US" sz="1800" dirty="0">
                          <a:latin typeface="Times New Roman" pitchFamily="18" charset="0"/>
                          <a:ea typeface="Times New Roman"/>
                          <a:cs typeface="Times New Roman" pitchFamily="18" charset="0"/>
                        </a:rPr>
                        <a:t> </a:t>
                      </a:r>
                      <a:r>
                        <a:rPr lang="en-US" sz="1800" dirty="0" err="1" smtClean="0">
                          <a:latin typeface="Times New Roman" pitchFamily="18" charset="0"/>
                          <a:ea typeface="Times New Roman"/>
                          <a:cs typeface="Times New Roman" pitchFamily="18" charset="0"/>
                        </a:rPr>
                        <a:t>Gurav</a:t>
                      </a:r>
                      <a:r>
                        <a:rPr lang="en-US" sz="1800" dirty="0" smtClean="0">
                          <a:latin typeface="Times New Roman" pitchFamily="18" charset="0"/>
                          <a:ea typeface="Times New Roman"/>
                          <a:cs typeface="Times New Roman" pitchFamily="18" charset="0"/>
                        </a:rPr>
                        <a:t> </a:t>
                      </a:r>
                      <a:endParaRPr lang="en-US" sz="1800" dirty="0">
                        <a:latin typeface="Times New Roman" pitchFamily="18" charset="0"/>
                        <a:ea typeface="Times New Roman"/>
                        <a:cs typeface="Times New Roman" pitchFamily="18" charset="0"/>
                      </a:endParaRPr>
                    </a:p>
                  </a:txBody>
                  <a:tcPr marL="68580" marR="68580" marT="0" marB="0" anchor="ctr"/>
                </a:tc>
                <a:tc>
                  <a:txBody>
                    <a:bodyPr/>
                    <a:lstStyle/>
                    <a:p>
                      <a:pPr>
                        <a:lnSpc>
                          <a:spcPct val="150000"/>
                        </a:lnSpc>
                        <a:spcAft>
                          <a:spcPts val="0"/>
                        </a:spcAft>
                      </a:pPr>
                      <a:r>
                        <a:rPr lang="en-US" sz="1800" dirty="0" smtClean="0">
                          <a:latin typeface="Times New Roman" pitchFamily="18" charset="0"/>
                          <a:ea typeface="Times New Roman"/>
                          <a:cs typeface="Times New Roman" pitchFamily="18" charset="0"/>
                        </a:rPr>
                        <a:t>Union </a:t>
                      </a:r>
                      <a:r>
                        <a:rPr lang="en-US" sz="1800" dirty="0">
                          <a:latin typeface="Times New Roman" pitchFamily="18" charset="0"/>
                          <a:ea typeface="Times New Roman"/>
                          <a:cs typeface="Times New Roman" pitchFamily="18" charset="0"/>
                        </a:rPr>
                        <a:t>Bank of India</a:t>
                      </a:r>
                    </a:p>
                  </a:txBody>
                  <a:tcPr marL="68580" marR="68580" marT="0" marB="0" anchor="ctr"/>
                </a:tc>
              </a:tr>
              <a:tr h="584979">
                <a:tc>
                  <a:txBody>
                    <a:bodyPr/>
                    <a:lstStyle/>
                    <a:p>
                      <a:pPr marL="0" marR="0" algn="ctr">
                        <a:lnSpc>
                          <a:spcPct val="150000"/>
                        </a:lnSpc>
                        <a:spcBef>
                          <a:spcPts val="0"/>
                        </a:spcBef>
                        <a:spcAft>
                          <a:spcPts val="0"/>
                        </a:spcAft>
                      </a:pPr>
                      <a:r>
                        <a:rPr lang="en-US" sz="1800">
                          <a:latin typeface="Times New Roman" pitchFamily="18" charset="0"/>
                          <a:cs typeface="Times New Roman" pitchFamily="18" charset="0"/>
                        </a:rPr>
                        <a:t>2</a:t>
                      </a:r>
                      <a:endParaRPr lang="en-US" sz="1800" b="0">
                        <a:latin typeface="Times New Roman" pitchFamily="18" charset="0"/>
                        <a:ea typeface="Calibri"/>
                        <a:cs typeface="Times New Roman" pitchFamily="18" charset="0"/>
                      </a:endParaRPr>
                    </a:p>
                  </a:txBody>
                  <a:tcPr marL="68580" marR="68580" marT="0" marB="0" anchor="ctr"/>
                </a:tc>
                <a:tc>
                  <a:txBody>
                    <a:bodyPr/>
                    <a:lstStyle/>
                    <a:p>
                      <a:pPr>
                        <a:lnSpc>
                          <a:spcPct val="150000"/>
                        </a:lnSpc>
                        <a:spcAft>
                          <a:spcPts val="0"/>
                        </a:spcAft>
                      </a:pPr>
                      <a:r>
                        <a:rPr lang="en-US" sz="1800" dirty="0">
                          <a:latin typeface="Times New Roman" pitchFamily="18" charset="0"/>
                          <a:ea typeface="Times New Roman"/>
                          <a:cs typeface="Times New Roman" pitchFamily="18" charset="0"/>
                        </a:rPr>
                        <a:t>Mr. </a:t>
                      </a:r>
                      <a:r>
                        <a:rPr lang="en-US" sz="1800" dirty="0" err="1">
                          <a:latin typeface="Times New Roman" pitchFamily="18" charset="0"/>
                          <a:ea typeface="Times New Roman"/>
                          <a:cs typeface="Times New Roman" pitchFamily="18" charset="0"/>
                        </a:rPr>
                        <a:t>Sourabhv</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Keshav</a:t>
                      </a:r>
                      <a:r>
                        <a:rPr lang="en-US" sz="1800" dirty="0">
                          <a:latin typeface="Times New Roman" pitchFamily="18" charset="0"/>
                          <a:ea typeface="Times New Roman"/>
                          <a:cs typeface="Times New Roman" pitchFamily="18" charset="0"/>
                        </a:rPr>
                        <a:t> </a:t>
                      </a:r>
                      <a:r>
                        <a:rPr lang="en-US" sz="1800" dirty="0" err="1">
                          <a:latin typeface="Times New Roman" pitchFamily="18" charset="0"/>
                          <a:ea typeface="Times New Roman"/>
                          <a:cs typeface="Times New Roman" pitchFamily="18" charset="0"/>
                        </a:rPr>
                        <a:t>Gade</a:t>
                      </a:r>
                      <a:endParaRPr lang="en-US" sz="1800" dirty="0">
                        <a:latin typeface="Times New Roman" pitchFamily="18" charset="0"/>
                        <a:ea typeface="Times New Roman"/>
                        <a:cs typeface="Times New Roman" pitchFamily="18" charset="0"/>
                      </a:endParaRPr>
                    </a:p>
                  </a:txBody>
                  <a:tcPr marL="68580" marR="68580" marT="0" marB="0" anchor="ctr"/>
                </a:tc>
                <a:tc>
                  <a:txBody>
                    <a:bodyPr/>
                    <a:lstStyle/>
                    <a:p>
                      <a:pPr>
                        <a:lnSpc>
                          <a:spcPct val="150000"/>
                        </a:lnSpc>
                        <a:spcAft>
                          <a:spcPts val="0"/>
                        </a:spcAft>
                      </a:pPr>
                      <a:r>
                        <a:rPr lang="en-US" sz="1800" dirty="0" smtClean="0">
                          <a:latin typeface="Times New Roman" pitchFamily="18" charset="0"/>
                          <a:ea typeface="Times New Roman"/>
                          <a:cs typeface="Times New Roman" pitchFamily="18" charset="0"/>
                        </a:rPr>
                        <a:t>Bank </a:t>
                      </a:r>
                      <a:r>
                        <a:rPr lang="en-US" sz="1800" dirty="0">
                          <a:latin typeface="Times New Roman" pitchFamily="18" charset="0"/>
                          <a:ea typeface="Times New Roman"/>
                          <a:cs typeface="Times New Roman" pitchFamily="18" charset="0"/>
                        </a:rPr>
                        <a:t>of India</a:t>
                      </a:r>
                    </a:p>
                  </a:txBody>
                  <a:tcPr marL="68580" marR="68580" marT="0" marB="0" anchor="ctr"/>
                </a:tc>
              </a:tr>
            </a:tbl>
          </a:graphicData>
        </a:graphic>
      </p:graphicFrame>
      <p:sp>
        <p:nvSpPr>
          <p:cNvPr id="3" name="Rectangle 2"/>
          <p:cNvSpPr/>
          <p:nvPr/>
        </p:nvSpPr>
        <p:spPr>
          <a:xfrm>
            <a:off x="228600" y="3714744"/>
            <a:ext cx="6400800" cy="786742"/>
          </a:xfrm>
          <a:prstGeom prst="rect">
            <a:avLst/>
          </a:prstGeom>
        </p:spPr>
        <p:txBody>
          <a:bodyPr wrap="square" lIns="91427" tIns="45714" rIns="91427" bIns="45714">
            <a:spAutoFit/>
          </a:bodyPr>
          <a:lstStyle/>
          <a:p>
            <a:pPr>
              <a:lnSpc>
                <a:spcPct val="150000"/>
              </a:lnSpc>
            </a:pPr>
            <a:r>
              <a:rPr lang="en-IN" sz="1600" dirty="0" smtClean="0">
                <a:latin typeface="Times New Roman" pitchFamily="18" charset="0"/>
                <a:cs typeface="Times New Roman" pitchFamily="18" charset="0"/>
              </a:rPr>
              <a:t>Above students were selected in Banking sector in different nationalised banks through IBPS as Agricultural Field Officer.</a:t>
            </a:r>
            <a:endParaRPr lang="en-IN" sz="1600" dirty="0">
              <a:latin typeface="Times New Roman" pitchFamily="18" charset="0"/>
              <a:cs typeface="Times New Roman" pitchFamily="18" charset="0"/>
            </a:endParaRPr>
          </a:p>
        </p:txBody>
      </p:sp>
      <p:graphicFrame>
        <p:nvGraphicFramePr>
          <p:cNvPr id="14" name="Table 13"/>
          <p:cNvGraphicFramePr>
            <a:graphicFrameLocks noGrp="1"/>
          </p:cNvGraphicFramePr>
          <p:nvPr>
            <p:extLst>
              <p:ext uri="{D42A27DB-BD31-4B8C-83A1-F6EECF244321}">
                <p14:modId xmlns:p14="http://schemas.microsoft.com/office/powerpoint/2010/main" xmlns="" val="2861455321"/>
              </p:ext>
            </p:extLst>
          </p:nvPr>
        </p:nvGraphicFramePr>
        <p:xfrm>
          <a:off x="428604" y="5072066"/>
          <a:ext cx="6000792" cy="1874520"/>
        </p:xfrm>
        <a:graphic>
          <a:graphicData uri="http://schemas.openxmlformats.org/drawingml/2006/table">
            <a:tbl>
              <a:tblPr>
                <a:tableStyleId>{08FB837D-C827-4EFA-A057-4D05807E0F7C}</a:tableStyleId>
              </a:tblPr>
              <a:tblGrid>
                <a:gridCol w="701388"/>
                <a:gridCol w="3023241"/>
                <a:gridCol w="2276163"/>
              </a:tblGrid>
              <a:tr h="552064">
                <a:tc>
                  <a:txBody>
                    <a:bodyPr/>
                    <a:lstStyle/>
                    <a:p>
                      <a:pPr marL="0" marR="0" algn="ctr">
                        <a:lnSpc>
                          <a:spcPct val="100000"/>
                        </a:lnSpc>
                        <a:spcBef>
                          <a:spcPts val="0"/>
                        </a:spcBef>
                        <a:spcAft>
                          <a:spcPts val="0"/>
                        </a:spcAft>
                      </a:pPr>
                      <a:r>
                        <a:rPr lang="en-US" sz="1400" b="1" dirty="0">
                          <a:solidFill>
                            <a:schemeClr val="tx1"/>
                          </a:solidFill>
                          <a:latin typeface="Times New Roman" pitchFamily="18" charset="0"/>
                          <a:cs typeface="Times New Roman" pitchFamily="18" charset="0"/>
                        </a:rPr>
                        <a:t>Sr. No.</a:t>
                      </a:r>
                      <a:endParaRPr lang="en-US" sz="1400" b="1" dirty="0">
                        <a:solidFill>
                          <a:schemeClr val="tx1"/>
                        </a:solidFill>
                        <a:latin typeface="Times New Roman" pitchFamily="18" charset="0"/>
                        <a:ea typeface="Calibri"/>
                        <a:cs typeface="Times New Roman" pitchFamily="18" charset="0"/>
                      </a:endParaRPr>
                    </a:p>
                  </a:txBody>
                  <a:tcPr marL="68580" marR="68580" marT="0" marB="0" anchor="ctr"/>
                </a:tc>
                <a:tc>
                  <a:txBody>
                    <a:bodyPr/>
                    <a:lstStyle/>
                    <a:p>
                      <a:pPr marL="457200" marR="0">
                        <a:lnSpc>
                          <a:spcPct val="100000"/>
                        </a:lnSpc>
                        <a:spcBef>
                          <a:spcPts val="0"/>
                        </a:spcBef>
                        <a:spcAft>
                          <a:spcPts val="0"/>
                        </a:spcAft>
                      </a:pPr>
                      <a:r>
                        <a:rPr lang="en-US" sz="1400" b="1" dirty="0">
                          <a:solidFill>
                            <a:schemeClr val="tx1"/>
                          </a:solidFill>
                          <a:latin typeface="Times New Roman" pitchFamily="18" charset="0"/>
                          <a:cs typeface="Times New Roman" pitchFamily="18" charset="0"/>
                        </a:rPr>
                        <a:t>Name of Students</a:t>
                      </a:r>
                      <a:endParaRPr lang="en-US" sz="1400" b="1" dirty="0">
                        <a:solidFill>
                          <a:schemeClr val="tx1"/>
                        </a:solidFill>
                        <a:latin typeface="Times New Roman" pitchFamily="18" charset="0"/>
                        <a:ea typeface="Calibri"/>
                        <a:cs typeface="Times New Roman" pitchFamily="18" charset="0"/>
                      </a:endParaRPr>
                    </a:p>
                  </a:txBody>
                  <a:tcPr marL="68580" marR="68580" marT="0" marB="0" anchor="ctr"/>
                </a:tc>
                <a:tc>
                  <a:txBody>
                    <a:bodyPr/>
                    <a:lstStyle/>
                    <a:p>
                      <a:pPr marL="457200" marR="0" indent="0" algn="l" defTabSz="914276" rtl="0" eaLnBrk="1" fontAlgn="auto" latinLnBrk="0" hangingPunct="1">
                        <a:lnSpc>
                          <a:spcPct val="100000"/>
                        </a:lnSpc>
                        <a:spcBef>
                          <a:spcPts val="0"/>
                        </a:spcBef>
                        <a:spcAft>
                          <a:spcPts val="0"/>
                        </a:spcAft>
                        <a:buClrTx/>
                        <a:buSzTx/>
                        <a:buFontTx/>
                        <a:buNone/>
                        <a:tabLst/>
                        <a:defRPr/>
                      </a:pPr>
                      <a:endParaRPr lang="en-IN" sz="1400" b="1" dirty="0" smtClean="0">
                        <a:solidFill>
                          <a:schemeClr val="tx1"/>
                        </a:solidFill>
                        <a:latin typeface="Times New Roman" pitchFamily="18" charset="0"/>
                        <a:cs typeface="Times New Roman" pitchFamily="18" charset="0"/>
                      </a:endParaRPr>
                    </a:p>
                    <a:p>
                      <a:pPr marL="457200" marR="0" indent="0" algn="l" defTabSz="914276" rtl="0" eaLnBrk="1" fontAlgn="auto" latinLnBrk="0" hangingPunct="1">
                        <a:lnSpc>
                          <a:spcPct val="100000"/>
                        </a:lnSpc>
                        <a:spcBef>
                          <a:spcPts val="0"/>
                        </a:spcBef>
                        <a:spcAft>
                          <a:spcPts val="0"/>
                        </a:spcAft>
                        <a:buClrTx/>
                        <a:buSzTx/>
                        <a:buFontTx/>
                        <a:buNone/>
                        <a:tabLst/>
                        <a:defRPr/>
                      </a:pPr>
                      <a:r>
                        <a:rPr lang="en-IN" sz="1400" b="1" dirty="0" smtClean="0">
                          <a:solidFill>
                            <a:schemeClr val="tx1"/>
                          </a:solidFill>
                          <a:latin typeface="Times New Roman" pitchFamily="18" charset="0"/>
                          <a:cs typeface="Times New Roman" pitchFamily="18" charset="0"/>
                        </a:rPr>
                        <a:t>Bank Name </a:t>
                      </a:r>
                      <a:endParaRPr lang="en-US" sz="1400" b="1" dirty="0" smtClean="0">
                        <a:solidFill>
                          <a:schemeClr val="tx1"/>
                        </a:solidFill>
                        <a:latin typeface="Times New Roman" pitchFamily="18" charset="0"/>
                        <a:cs typeface="Times New Roman" pitchFamily="18" charset="0"/>
                      </a:endParaRPr>
                    </a:p>
                    <a:p>
                      <a:pPr marL="457200" marR="0">
                        <a:lnSpc>
                          <a:spcPct val="100000"/>
                        </a:lnSpc>
                        <a:spcBef>
                          <a:spcPts val="0"/>
                        </a:spcBef>
                        <a:spcAft>
                          <a:spcPts val="0"/>
                        </a:spcAft>
                      </a:pPr>
                      <a:endParaRPr lang="en-US" sz="1400" b="1" dirty="0">
                        <a:solidFill>
                          <a:schemeClr val="tx1"/>
                        </a:solidFill>
                        <a:latin typeface="Times New Roman" pitchFamily="18" charset="0"/>
                        <a:ea typeface="Calibri"/>
                        <a:cs typeface="Times New Roman" pitchFamily="18" charset="0"/>
                      </a:endParaRPr>
                    </a:p>
                  </a:txBody>
                  <a:tcPr marL="68580" marR="68580" marT="0" marB="0" anchor="ctr"/>
                </a:tc>
              </a:tr>
              <a:tr h="354898">
                <a:tc>
                  <a:txBody>
                    <a:bodyPr/>
                    <a:lstStyle/>
                    <a:p>
                      <a:pPr marL="0" marR="0" algn="ctr">
                        <a:lnSpc>
                          <a:spcPct val="150000"/>
                        </a:lnSpc>
                        <a:spcBef>
                          <a:spcPts val="0"/>
                        </a:spcBef>
                        <a:spcAft>
                          <a:spcPts val="0"/>
                        </a:spcAft>
                      </a:pPr>
                      <a:r>
                        <a:rPr lang="en-US" sz="1400" dirty="0">
                          <a:latin typeface="Times New Roman" pitchFamily="18" charset="0"/>
                          <a:cs typeface="Times New Roman" pitchFamily="18" charset="0"/>
                        </a:rPr>
                        <a:t>1</a:t>
                      </a:r>
                      <a:endParaRPr lang="en-US" sz="1400" b="0" dirty="0">
                        <a:latin typeface="Times New Roman" pitchFamily="18" charset="0"/>
                        <a:ea typeface="Calibri"/>
                        <a:cs typeface="Times New Roman" pitchFamily="18" charset="0"/>
                      </a:endParaRPr>
                    </a:p>
                  </a:txBody>
                  <a:tcPr marL="68580" marR="68580" marT="0" marB="0" anchor="ctr"/>
                </a:tc>
                <a:tc>
                  <a:txBody>
                    <a:bodyPr/>
                    <a:lstStyle/>
                    <a:p>
                      <a:pPr>
                        <a:lnSpc>
                          <a:spcPct val="150000"/>
                        </a:lnSpc>
                      </a:pPr>
                      <a:r>
                        <a:rPr lang="en-IN" dirty="0" smtClean="0">
                          <a:latin typeface="Times New Roman" pitchFamily="18" charset="0"/>
                          <a:cs typeface="Times New Roman" pitchFamily="18" charset="0"/>
                        </a:rPr>
                        <a:t>Ms. </a:t>
                      </a:r>
                      <a:r>
                        <a:rPr lang="en-IN" dirty="0" err="1" smtClean="0">
                          <a:latin typeface="Times New Roman" pitchFamily="18" charset="0"/>
                          <a:cs typeface="Times New Roman" pitchFamily="18" charset="0"/>
                        </a:rPr>
                        <a:t>Jyoti</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Bhosale</a:t>
                      </a:r>
                      <a:r>
                        <a:rPr lang="en-IN"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txBody>
                  <a:tcPr marL="68580" marR="68580" marT="0" marB="0" anchor="ctr"/>
                </a:tc>
                <a:tc>
                  <a:txBody>
                    <a:bodyPr/>
                    <a:lstStyle/>
                    <a:p>
                      <a:pPr>
                        <a:lnSpc>
                          <a:spcPct val="150000"/>
                        </a:lnSpc>
                      </a:pPr>
                      <a:r>
                        <a:rPr lang="en-IN" dirty="0" smtClean="0">
                          <a:latin typeface="Times New Roman" pitchFamily="18" charset="0"/>
                          <a:cs typeface="Times New Roman" pitchFamily="18" charset="0"/>
                        </a:rPr>
                        <a:t>Bank of India</a:t>
                      </a:r>
                      <a:endParaRPr lang="en-US" dirty="0">
                        <a:latin typeface="Times New Roman" pitchFamily="18" charset="0"/>
                        <a:cs typeface="Times New Roman" pitchFamily="18" charset="0"/>
                      </a:endParaRPr>
                    </a:p>
                  </a:txBody>
                  <a:tcPr marL="68580" marR="68580" marT="0" marB="0" anchor="ctr"/>
                </a:tc>
              </a:tr>
              <a:tr h="709796">
                <a:tc>
                  <a:txBody>
                    <a:bodyPr/>
                    <a:lstStyle/>
                    <a:p>
                      <a:pPr marL="0" marR="0" algn="ctr">
                        <a:lnSpc>
                          <a:spcPct val="150000"/>
                        </a:lnSpc>
                        <a:spcBef>
                          <a:spcPts val="0"/>
                        </a:spcBef>
                        <a:spcAft>
                          <a:spcPts val="0"/>
                        </a:spcAft>
                      </a:pPr>
                      <a:r>
                        <a:rPr lang="en-US" sz="1400">
                          <a:latin typeface="Times New Roman" pitchFamily="18" charset="0"/>
                          <a:cs typeface="Times New Roman" pitchFamily="18" charset="0"/>
                        </a:rPr>
                        <a:t>2</a:t>
                      </a:r>
                      <a:endParaRPr lang="en-US" sz="1400" b="0">
                        <a:latin typeface="Times New Roman" pitchFamily="18" charset="0"/>
                        <a:ea typeface="Calibri"/>
                        <a:cs typeface="Times New Roman" pitchFamily="18" charset="0"/>
                      </a:endParaRPr>
                    </a:p>
                  </a:txBody>
                  <a:tcPr marL="68580" marR="68580" marT="0" marB="0" anchor="ctr"/>
                </a:tc>
                <a:tc>
                  <a:txBody>
                    <a:bodyPr/>
                    <a:lstStyle/>
                    <a:p>
                      <a:pPr>
                        <a:lnSpc>
                          <a:spcPct val="150000"/>
                        </a:lnSpc>
                      </a:pPr>
                      <a:r>
                        <a:rPr lang="en-IN" dirty="0" smtClean="0">
                          <a:latin typeface="Times New Roman" pitchFamily="18" charset="0"/>
                          <a:cs typeface="Times New Roman" pitchFamily="18" charset="0"/>
                        </a:rPr>
                        <a:t>Mr. </a:t>
                      </a:r>
                      <a:r>
                        <a:rPr lang="en-IN" dirty="0" err="1" smtClean="0">
                          <a:latin typeface="Times New Roman" pitchFamily="18" charset="0"/>
                          <a:cs typeface="Times New Roman" pitchFamily="18" charset="0"/>
                        </a:rPr>
                        <a:t>Rohit</a:t>
                      </a:r>
                      <a:r>
                        <a:rPr lang="en-IN" dirty="0" smtClean="0">
                          <a:latin typeface="Times New Roman" pitchFamily="18" charset="0"/>
                          <a:cs typeface="Times New Roman" pitchFamily="18" charset="0"/>
                        </a:rPr>
                        <a:t> Sanjay </a:t>
                      </a:r>
                      <a:r>
                        <a:rPr lang="en-IN" dirty="0" err="1" smtClean="0">
                          <a:latin typeface="Times New Roman" pitchFamily="18" charset="0"/>
                          <a:cs typeface="Times New Roman" pitchFamily="18" charset="0"/>
                        </a:rPr>
                        <a:t>Chougale</a:t>
                      </a:r>
                      <a:endParaRPr lang="en-US" dirty="0">
                        <a:latin typeface="Times New Roman" pitchFamily="18" charset="0"/>
                        <a:cs typeface="Times New Roman" pitchFamily="18" charset="0"/>
                      </a:endParaRPr>
                    </a:p>
                  </a:txBody>
                  <a:tcPr marL="68580" marR="68580" marT="0" marB="0" anchor="ctr"/>
                </a:tc>
                <a:tc>
                  <a:txBody>
                    <a:bodyPr/>
                    <a:lstStyle/>
                    <a:p>
                      <a:pPr marL="0" marR="0" indent="0" algn="l" defTabSz="914276" rtl="0" eaLnBrk="1" fontAlgn="auto" latinLnBrk="0" hangingPunct="1">
                        <a:lnSpc>
                          <a:spcPct val="150000"/>
                        </a:lnSpc>
                        <a:spcBef>
                          <a:spcPts val="0"/>
                        </a:spcBef>
                        <a:spcAft>
                          <a:spcPts val="0"/>
                        </a:spcAft>
                        <a:buClrTx/>
                        <a:buSzTx/>
                        <a:buFontTx/>
                        <a:buNone/>
                        <a:tabLst/>
                        <a:defRPr/>
                      </a:pPr>
                      <a:r>
                        <a:rPr lang="en-IN" dirty="0" smtClean="0">
                          <a:latin typeface="Times New Roman" pitchFamily="18" charset="0"/>
                          <a:cs typeface="Times New Roman" pitchFamily="18" charset="0"/>
                        </a:rPr>
                        <a:t>Bank of India</a:t>
                      </a:r>
                      <a:endParaRPr lang="en-US" dirty="0" smtClean="0">
                        <a:latin typeface="Times New Roman" pitchFamily="18" charset="0"/>
                        <a:cs typeface="Times New Roman" pitchFamily="18" charset="0"/>
                      </a:endParaRPr>
                    </a:p>
                    <a:p>
                      <a:pPr>
                        <a:lnSpc>
                          <a:spcPct val="150000"/>
                        </a:lnSpc>
                      </a:pPr>
                      <a:endParaRPr lang="en-US" dirty="0">
                        <a:latin typeface="Times New Roman" pitchFamily="18" charset="0"/>
                        <a:cs typeface="Times New Roman" pitchFamily="18" charset="0"/>
                      </a:endParaRPr>
                    </a:p>
                  </a:txBody>
                  <a:tcPr marL="68580" marR="68580" marT="0" marB="0" anchor="ctr"/>
                </a:tc>
              </a:tr>
            </a:tbl>
          </a:graphicData>
        </a:graphic>
      </p:graphicFrame>
      <p:sp>
        <p:nvSpPr>
          <p:cNvPr id="16" name="TextBox 15"/>
          <p:cNvSpPr txBox="1"/>
          <p:nvPr/>
        </p:nvSpPr>
        <p:spPr>
          <a:xfrm>
            <a:off x="1071546" y="4572000"/>
            <a:ext cx="4214842" cy="646331"/>
          </a:xfrm>
          <a:prstGeom prst="rect">
            <a:avLst/>
          </a:prstGeom>
          <a:noFill/>
        </p:spPr>
        <p:txBody>
          <a:bodyPr wrap="square" rtlCol="0">
            <a:spAutoFit/>
          </a:bodyPr>
          <a:lstStyle/>
          <a:p>
            <a:pPr algn="ctr"/>
            <a:r>
              <a:rPr lang="en-US" b="1" dirty="0" smtClean="0">
                <a:solidFill>
                  <a:srgbClr val="C00000"/>
                </a:solidFill>
                <a:latin typeface="Times New Roman" pitchFamily="18" charset="0"/>
                <a:cs typeface="Times New Roman" pitchFamily="18" charset="0"/>
              </a:rPr>
              <a:t>Student Selection in Bank (Clerk)</a:t>
            </a:r>
          </a:p>
          <a:p>
            <a:endParaRPr lang="en-US" dirty="0"/>
          </a:p>
        </p:txBody>
      </p:sp>
      <p:sp>
        <p:nvSpPr>
          <p:cNvPr id="17" name="Rectangle 16"/>
          <p:cNvSpPr/>
          <p:nvPr/>
        </p:nvSpPr>
        <p:spPr>
          <a:xfrm>
            <a:off x="428604" y="7215206"/>
            <a:ext cx="5929354" cy="873572"/>
          </a:xfrm>
          <a:prstGeom prst="rect">
            <a:avLst/>
          </a:prstGeom>
        </p:spPr>
        <p:txBody>
          <a:bodyPr wrap="square">
            <a:spAutoFit/>
          </a:bodyPr>
          <a:lstStyle/>
          <a:p>
            <a:pPr>
              <a:lnSpc>
                <a:spcPct val="150000"/>
              </a:lnSpc>
            </a:pPr>
            <a:r>
              <a:rPr lang="en-IN" dirty="0" smtClean="0">
                <a:latin typeface="Times New Roman" pitchFamily="18" charset="0"/>
                <a:cs typeface="Times New Roman" pitchFamily="18" charset="0"/>
              </a:rPr>
              <a:t>Above students were selected in Banking sector in different nationalised banks through IBPS as clerk.</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36864001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2625</TotalTime>
  <Words>650</Words>
  <Application>Microsoft Office PowerPoint</Application>
  <PresentationFormat>On-screen Show (4:3)</PresentationFormat>
  <Paragraphs>281</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ANNUAL REPORT: PLACEMENT CELL-2019-20</vt:lpstr>
      <vt:lpstr>ANNUAL REPORT: PLACEMENT CELL-2019-20</vt:lpstr>
      <vt:lpstr>ANNUAL REPORT: PLACEMENT CELL-2019-20</vt:lpstr>
      <vt:lpstr>      ANNUAL REPORT: PLACEMENT CELL-2019-20</vt:lpstr>
      <vt:lpstr>ANNUAL REPORT: PLACEMENT CELL-2019-20</vt:lpstr>
      <vt:lpstr>ANNUAL REPORT: PLACEMENT CELL-2019-20</vt:lpstr>
      <vt:lpstr>ANNUAL REPORT: PLACEMENT CELL-2019-20</vt:lpstr>
      <vt:lpstr> ANNUAL REPORT: PLACEMENT CELL-2019-20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 D. Y. Patil College of    Agricultural Engineering and Technology, Talsande</dc:title>
  <dc:creator>DYP Agriculture</dc:creator>
  <cp:lastModifiedBy>Lenovo</cp:lastModifiedBy>
  <cp:revision>329</cp:revision>
  <dcterms:created xsi:type="dcterms:W3CDTF">2006-08-16T00:00:00Z</dcterms:created>
  <dcterms:modified xsi:type="dcterms:W3CDTF">2020-09-24T07:17:25Z</dcterms:modified>
</cp:coreProperties>
</file>